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2991"/>
  </p:normalViewPr>
  <p:slideViewPr>
    <p:cSldViewPr snapToGrid="0" snapToObjects="1">
      <p:cViewPr varScale="1">
        <p:scale>
          <a:sx n="84" d="100"/>
          <a:sy n="8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5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5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55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8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71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5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8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95BD-3A51-B24A-9985-31375C26AFC6}" type="datetimeFigureOut">
              <a:rPr kumimoji="1" lang="zh-CN" altLang="en-US" smtClean="0"/>
              <a:t>2017/11/6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6F54-2A92-2E4E-929D-DA994BA10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9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箭头 18"/>
          <p:cNvSpPr/>
          <p:nvPr/>
        </p:nvSpPr>
        <p:spPr>
          <a:xfrm>
            <a:off x="983672" y="2253442"/>
            <a:ext cx="80836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83672" y="1011382"/>
            <a:ext cx="4624648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青岛清算</a:t>
            </a:r>
            <a:r>
              <a:rPr kumimoji="1" lang="zh-CN" altLang="en-US" smtClean="0"/>
              <a:t>所风控项目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439336" y="1011382"/>
            <a:ext cx="1548704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组织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83672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机构风险</a:t>
            </a:r>
            <a:endParaRPr kumimoji="1"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1886126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客户风险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788580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资金风险</a:t>
            </a:r>
            <a:endParaRPr kumimoji="1"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3691034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商品风险</a:t>
            </a:r>
            <a:endParaRPr kumimoji="1"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4593488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交易风险</a:t>
            </a:r>
            <a:endParaRPr kumimoji="1"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5495942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舆情风险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398396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工商风险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7300850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风险报警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8203304" y="1773382"/>
            <a:ext cx="864000" cy="2840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业务报表</a:t>
            </a:r>
            <a:endParaRPr kumimoji="1"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983672" y="244948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监管全景</a:t>
            </a:r>
            <a:endParaRPr kumimoji="1"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983672" y="2785457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机构透视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983672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风险指标对比</a:t>
            </a:r>
            <a:endParaRPr kumimoji="1" lang="zh-CN" altLang="en-US" sz="1200" dirty="0"/>
          </a:p>
        </p:txBody>
      </p:sp>
      <p:sp>
        <p:nvSpPr>
          <p:cNvPr id="18" name="上下箭头 17"/>
          <p:cNvSpPr/>
          <p:nvPr/>
        </p:nvSpPr>
        <p:spPr>
          <a:xfrm>
            <a:off x="1280160" y="2057400"/>
            <a:ext cx="135512" cy="39208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128760" y="1629295"/>
            <a:ext cx="310576" cy="57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endParaRPr kumimoji="1" lang="zh-CN" alt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128760" y="4189615"/>
            <a:ext cx="960120" cy="57219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权限</a:t>
            </a:r>
            <a:endParaRPr kumimoji="1" lang="zh-CN" alt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9525000" y="1295401"/>
            <a:ext cx="167640" cy="278476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983672" y="4492336"/>
            <a:ext cx="80836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86126" y="244948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客户分布</a:t>
            </a:r>
            <a:endParaRPr kumimoji="1"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1886126" y="2785457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年龄分析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1886126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客户活跃度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86126" y="3457403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客户存活周期</a:t>
            </a:r>
            <a:endParaRPr kumimoji="1"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1886126" y="379337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亏损占比</a:t>
            </a:r>
            <a:endParaRPr kumimoji="1"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1886126" y="412796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客户投诉分析</a:t>
            </a:r>
            <a:endParaRPr kumimoji="1"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788580" y="2456411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沉淀资金分析</a:t>
            </a:r>
            <a:endParaRPr kumimoji="1"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775822" y="278753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出入金分析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775822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轧差分析</a:t>
            </a:r>
            <a:endParaRPr kumimoji="1" lang="zh-CN" altLang="en-US" sz="1200" dirty="0"/>
          </a:p>
        </p:txBody>
      </p:sp>
      <p:sp>
        <p:nvSpPr>
          <p:cNvPr id="34" name="圆角矩形 33"/>
          <p:cNvSpPr/>
          <p:nvPr/>
        </p:nvSpPr>
        <p:spPr>
          <a:xfrm>
            <a:off x="3691034" y="2456411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交易商品</a:t>
            </a:r>
            <a:endParaRPr kumimoji="1" lang="zh-CN" altLang="en-US" sz="1200" dirty="0"/>
          </a:p>
        </p:txBody>
      </p:sp>
      <p:sp>
        <p:nvSpPr>
          <p:cNvPr id="35" name="圆角矩形 34"/>
          <p:cNvSpPr/>
          <p:nvPr/>
        </p:nvSpPr>
        <p:spPr>
          <a:xfrm>
            <a:off x="3691034" y="278753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商品库存分析</a:t>
            </a:r>
            <a:endParaRPr kumimoji="1"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3691034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商品交割分析</a:t>
            </a:r>
            <a:endParaRPr kumimoji="1"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3691034" y="3457403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商品价格趋势分析</a:t>
            </a:r>
            <a:endParaRPr kumimoji="1"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3691034" y="379337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商品成交金额</a:t>
            </a:r>
            <a:endParaRPr kumimoji="1"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4593488" y="244948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大额交易</a:t>
            </a:r>
            <a:endParaRPr kumimoji="1"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4606336" y="2785457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频繁交易</a:t>
            </a:r>
            <a:endParaRPr kumimoji="1" lang="zh-CN" altLang="en-US" sz="1200" dirty="0"/>
          </a:p>
        </p:txBody>
      </p:sp>
      <p:sp>
        <p:nvSpPr>
          <p:cNvPr id="41" name="圆角矩形 40"/>
          <p:cNvSpPr/>
          <p:nvPr/>
        </p:nvSpPr>
        <p:spPr>
          <a:xfrm>
            <a:off x="4606336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大额持仓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4606336" y="3457403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成交明细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5495942" y="2449484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舆情概览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5505272" y="2785457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实时舆情分析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521638" y="31214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舆情详情</a:t>
            </a:r>
            <a:endParaRPr kumimoji="1" lang="zh-CN" altLang="en-US" sz="1200" dirty="0"/>
          </a:p>
        </p:txBody>
      </p:sp>
      <p:sp>
        <p:nvSpPr>
          <p:cNvPr id="46" name="圆角矩形 45"/>
          <p:cNvSpPr/>
          <p:nvPr/>
        </p:nvSpPr>
        <p:spPr>
          <a:xfrm>
            <a:off x="6447946" y="2456758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企业基本信息</a:t>
            </a:r>
            <a:endParaRPr kumimoji="1"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6447946" y="278823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行政许可信息</a:t>
            </a:r>
            <a:endParaRPr kumimoji="1"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6447946" y="3123509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行政处罚信息</a:t>
            </a:r>
            <a:endParaRPr kumimoji="1" lang="zh-CN" altLang="en-US" sz="1200" dirty="0"/>
          </a:p>
        </p:txBody>
      </p:sp>
      <p:sp>
        <p:nvSpPr>
          <p:cNvPr id="49" name="圆角矩形 48"/>
          <p:cNvSpPr/>
          <p:nvPr/>
        </p:nvSpPr>
        <p:spPr>
          <a:xfrm>
            <a:off x="6450822" y="3470910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企业黑名单</a:t>
            </a:r>
            <a:endParaRPr kumimoji="1"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7347146" y="2456411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预警警示</a:t>
            </a:r>
            <a:endParaRPr kumimoji="1" lang="zh-CN" altLang="en-US" sz="1200" dirty="0"/>
          </a:p>
        </p:txBody>
      </p:sp>
      <p:sp>
        <p:nvSpPr>
          <p:cNvPr id="51" name="圆角矩形 50"/>
          <p:cNvSpPr/>
          <p:nvPr/>
        </p:nvSpPr>
        <p:spPr>
          <a:xfrm>
            <a:off x="7347146" y="2794808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预警推送</a:t>
            </a:r>
            <a:endParaRPr kumimoji="1"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7363158" y="3133205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预警处理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8264760" y="2456411"/>
            <a:ext cx="864000" cy="9608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资金、商品、交易、机构、客户、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9778304" y="2427318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平台主</a:t>
            </a:r>
            <a:endParaRPr kumimoji="1" lang="zh-CN" altLang="en-US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9778304" y="282078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风控人员</a:t>
            </a:r>
            <a:endParaRPr kumimoji="1" lang="zh-CN" altLang="en-US" sz="1200" dirty="0"/>
          </a:p>
        </p:txBody>
      </p:sp>
      <p:sp>
        <p:nvSpPr>
          <p:cNvPr id="57" name="圆角矩形 56"/>
          <p:cNvSpPr/>
          <p:nvPr/>
        </p:nvSpPr>
        <p:spPr>
          <a:xfrm>
            <a:off x="9778304" y="3219796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业务人员</a:t>
            </a:r>
            <a:endParaRPr kumimoji="1"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9780464" y="3616729"/>
            <a:ext cx="864000" cy="2840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政府人员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4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120</Words>
  <Application>Microsoft Macintosh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陈力杰</dc:creator>
  <cp:lastModifiedBy>陈力杰</cp:lastModifiedBy>
  <cp:revision>8</cp:revision>
  <dcterms:created xsi:type="dcterms:W3CDTF">2017-11-06T02:54:43Z</dcterms:created>
  <dcterms:modified xsi:type="dcterms:W3CDTF">2017-11-06T03:59:04Z</dcterms:modified>
</cp:coreProperties>
</file>