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991"/>
  </p:normalViewPr>
  <p:slideViewPr>
    <p:cSldViewPr snapToGrid="0" snapToObjects="1">
      <p:cViewPr varScale="1">
        <p:scale>
          <a:sx n="93" d="100"/>
          <a:sy n="93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5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55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8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7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8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9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箭头 18"/>
          <p:cNvSpPr/>
          <p:nvPr/>
        </p:nvSpPr>
        <p:spPr>
          <a:xfrm>
            <a:off x="983672" y="2253442"/>
            <a:ext cx="80836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83672" y="1011382"/>
            <a:ext cx="4624648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青岛清算</a:t>
            </a:r>
            <a:r>
              <a:rPr kumimoji="1" lang="zh-CN" altLang="en-US" smtClean="0"/>
              <a:t>所风控项目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439336" y="1352204"/>
            <a:ext cx="1548704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983672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机构风险</a:t>
            </a:r>
            <a:endParaRPr kumimoji="1"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1886126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客户风险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788580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资金风险</a:t>
            </a:r>
            <a:endParaRPr kumimoji="1"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3691034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商品风险</a:t>
            </a:r>
            <a:endParaRPr kumimoji="1"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4593488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交易风险</a:t>
            </a:r>
            <a:endParaRPr kumimoji="1"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5495942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舆情风险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398396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工商风险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7300850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风险报警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8203304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业务报表</a:t>
            </a:r>
            <a:endParaRPr kumimoji="1"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983672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监管全景</a:t>
            </a:r>
            <a:endParaRPr kumimoji="1"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983672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机构透视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983672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风险指标对比</a:t>
            </a:r>
            <a:endParaRPr kumimoji="1" lang="zh-CN" altLang="en-US" sz="1200" dirty="0"/>
          </a:p>
        </p:txBody>
      </p:sp>
      <p:sp>
        <p:nvSpPr>
          <p:cNvPr id="18" name="上下箭头 17"/>
          <p:cNvSpPr/>
          <p:nvPr/>
        </p:nvSpPr>
        <p:spPr>
          <a:xfrm>
            <a:off x="1280160" y="2057400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128760" y="1629295"/>
            <a:ext cx="310576" cy="5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endParaRPr kumimoji="1" lang="zh-CN" alt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28760" y="4189615"/>
            <a:ext cx="960120" cy="57219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</a:t>
            </a:r>
            <a:endParaRPr kumimoji="1" lang="zh-CN" alt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9525000" y="1629295"/>
            <a:ext cx="200878" cy="245087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983672" y="4492336"/>
            <a:ext cx="80836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86126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客户分布</a:t>
            </a:r>
            <a:endParaRPr kumimoji="1"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1886126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年龄分析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886126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客户活跃度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86126" y="3457403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客户存活周期</a:t>
            </a:r>
            <a:endParaRPr kumimoji="1"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1886126" y="379337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亏损占比</a:t>
            </a:r>
            <a:endParaRPr kumimoji="1"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1886126" y="412796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客户投诉分析</a:t>
            </a:r>
            <a:endParaRPr kumimoji="1"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8580" y="2456411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沉淀资金分析</a:t>
            </a:r>
            <a:endParaRPr kumimoji="1"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775822" y="278753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出入金分析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775822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轧差分析</a:t>
            </a:r>
            <a:endParaRPr kumimoji="1"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3691034" y="2456411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交易商品</a:t>
            </a:r>
            <a:endParaRPr kumimoji="1" lang="zh-CN" altLang="en-US" sz="1200" dirty="0"/>
          </a:p>
        </p:txBody>
      </p:sp>
      <p:sp>
        <p:nvSpPr>
          <p:cNvPr id="35" name="圆角矩形 34"/>
          <p:cNvSpPr/>
          <p:nvPr/>
        </p:nvSpPr>
        <p:spPr>
          <a:xfrm>
            <a:off x="3691034" y="278753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商品库存分析</a:t>
            </a:r>
            <a:endParaRPr kumimoji="1"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3691034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商品交割分析</a:t>
            </a:r>
            <a:endParaRPr kumimoji="1"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3691034" y="3457403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商品价格趋势分析</a:t>
            </a:r>
            <a:endParaRPr kumimoji="1"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3691034" y="379337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商品成交金额</a:t>
            </a:r>
            <a:endParaRPr kumimoji="1"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4593488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大额交易</a:t>
            </a:r>
            <a:endParaRPr kumimoji="1"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4606336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频繁交易</a:t>
            </a:r>
            <a:endParaRPr kumimoji="1"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4606336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大额持仓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4606336" y="3457403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成交明细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5495942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舆情概览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5505272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实时舆情分析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21638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舆情详情</a:t>
            </a:r>
            <a:endParaRPr kumimoji="1"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6447946" y="245675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企业基本信息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6447946" y="27882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行政许可信息</a:t>
            </a:r>
            <a:endParaRPr kumimoji="1"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6447946" y="3123509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行政处罚信息</a:t>
            </a:r>
            <a:endParaRPr kumimoji="1"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6450822" y="347091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企业黑名单</a:t>
            </a:r>
            <a:endParaRPr kumimoji="1"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347146" y="2456411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预警警示</a:t>
            </a:r>
            <a:endParaRPr kumimoji="1"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7347146" y="279480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预警推送</a:t>
            </a:r>
            <a:endParaRPr kumimoji="1"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7363158" y="3133205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预警处理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8264760" y="2456411"/>
            <a:ext cx="864000" cy="9608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资金、商品、交易、机构、客户、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9778304" y="242731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平台主</a:t>
            </a:r>
            <a:endParaRPr kumimoji="1"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9778304" y="282078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风控人员</a:t>
            </a:r>
            <a:endParaRPr kumimoji="1" lang="zh-CN" altLang="en-US" sz="1200" dirty="0"/>
          </a:p>
        </p:txBody>
      </p:sp>
      <p:sp>
        <p:nvSpPr>
          <p:cNvPr id="57" name="圆角矩形 56"/>
          <p:cNvSpPr/>
          <p:nvPr/>
        </p:nvSpPr>
        <p:spPr>
          <a:xfrm>
            <a:off x="9778304" y="321979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业务人员</a:t>
            </a:r>
            <a:endParaRPr kumimoji="1"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10680291" y="242731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政府人员</a:t>
            </a:r>
            <a:endParaRPr kumimoji="1" lang="zh-CN" altLang="en-US" sz="1200" dirty="0"/>
          </a:p>
        </p:txBody>
      </p:sp>
      <p:sp>
        <p:nvSpPr>
          <p:cNvPr id="59" name="上下箭头 58"/>
          <p:cNvSpPr/>
          <p:nvPr/>
        </p:nvSpPr>
        <p:spPr>
          <a:xfrm>
            <a:off x="2195372" y="2057400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上下箭头 59"/>
          <p:cNvSpPr/>
          <p:nvPr/>
        </p:nvSpPr>
        <p:spPr>
          <a:xfrm>
            <a:off x="3152381" y="2057400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4010670" y="2042855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上下箭头 61"/>
          <p:cNvSpPr/>
          <p:nvPr/>
        </p:nvSpPr>
        <p:spPr>
          <a:xfrm>
            <a:off x="4951432" y="2042855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上下箭头 62"/>
          <p:cNvSpPr/>
          <p:nvPr/>
        </p:nvSpPr>
        <p:spPr>
          <a:xfrm>
            <a:off x="5852876" y="2057400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上下箭头 63"/>
          <p:cNvSpPr/>
          <p:nvPr/>
        </p:nvSpPr>
        <p:spPr>
          <a:xfrm>
            <a:off x="6754843" y="2042855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上下箭头 64"/>
          <p:cNvSpPr/>
          <p:nvPr/>
        </p:nvSpPr>
        <p:spPr>
          <a:xfrm>
            <a:off x="7640864" y="2042855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上下箭头 65"/>
          <p:cNvSpPr/>
          <p:nvPr/>
        </p:nvSpPr>
        <p:spPr>
          <a:xfrm>
            <a:off x="8603912" y="2042855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4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121</Words>
  <Application>Microsoft Macintosh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陈力杰</dc:creator>
  <cp:lastModifiedBy>陈力杰</cp:lastModifiedBy>
  <cp:revision>9</cp:revision>
  <dcterms:created xsi:type="dcterms:W3CDTF">2017-11-06T02:54:43Z</dcterms:created>
  <dcterms:modified xsi:type="dcterms:W3CDTF">2017-11-06T14:54:13Z</dcterms:modified>
</cp:coreProperties>
</file>