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8" r:id="rId2"/>
    <p:sldId id="414" r:id="rId3"/>
    <p:sldId id="416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1117" userDrawn="1">
          <p15:clr>
            <a:srgbClr val="A4A3A4"/>
          </p15:clr>
        </p15:guide>
        <p15:guide id="13" pos="4158" userDrawn="1">
          <p15:clr>
            <a:srgbClr val="A4A3A4"/>
          </p15:clr>
        </p15:guide>
        <p15:guide id="14" pos="461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5155" userDrawn="1">
          <p15:clr>
            <a:srgbClr val="A4A3A4"/>
          </p15:clr>
        </p15:guide>
        <p15:guide id="17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D0CECE"/>
    <a:srgbClr val="3DAAA0"/>
    <a:srgbClr val="FFFFFF"/>
    <a:srgbClr val="40AAA0"/>
    <a:srgbClr val="E3A447"/>
    <a:srgbClr val="B48981"/>
    <a:srgbClr val="776E80"/>
    <a:srgbClr val="C7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7" autoAdjust="0"/>
    <p:restoredTop sz="91261" autoAdjust="0"/>
  </p:normalViewPr>
  <p:slideViewPr>
    <p:cSldViewPr snapToGrid="0">
      <p:cViewPr varScale="1">
        <p:scale>
          <a:sx n="72" d="100"/>
          <a:sy n="72" d="100"/>
        </p:scale>
        <p:origin x="510" y="78"/>
      </p:cViewPr>
      <p:guideLst>
        <p:guide orient="horz" pos="1117"/>
        <p:guide pos="4158"/>
        <p:guide pos="461"/>
        <p:guide orient="horz" pos="709"/>
        <p:guide pos="5155"/>
        <p:guide pos="46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BC92C-9244-456F-99CB-429749FEC58A}" type="datetimeFigureOut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34EC-9969-497C-8A3A-339D48BDBC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2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34EC-9969-497C-8A3A-339D48BDBCB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2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7FCE-B695-4179-8C96-2978C3207FBA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9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6069-4040-4EAC-B41C-B5F3C484F785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F8C-C3E5-4CD6-A55D-7CF4DAC48690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9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6425" y="300039"/>
            <a:ext cx="8412607" cy="606361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380572" y="6319280"/>
            <a:ext cx="58076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714" y="287847"/>
            <a:ext cx="1416250" cy="6185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flipH="1">
            <a:off x="1840706" y="300039"/>
            <a:ext cx="45719" cy="618553"/>
          </a:xfrm>
          <a:prstGeom prst="rect">
            <a:avLst/>
          </a:prstGeom>
          <a:solidFill>
            <a:srgbClr val="448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65A0C4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2"/>
          </p:nvPr>
        </p:nvSpPr>
        <p:spPr>
          <a:xfrm>
            <a:off x="794738" y="1206417"/>
            <a:ext cx="10450297" cy="1989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4343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856" y="300039"/>
            <a:ext cx="1616485" cy="5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C44D-BADB-438C-891A-0E9573948B2C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9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691F-7A24-4268-9DD6-92342410E71D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4F50-0AB1-4EB1-8122-075B25F7D6FB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C694-3086-48A4-BA9A-8406044FE57B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AC37-9C26-4DB2-A318-BED587A8B794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E0C6-5756-4B06-854F-3BA6A3B8928C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96BE-7E15-4090-86DC-F44F78F2DFB0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D4F9-C8F3-4B27-A444-DCB3A5F13130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1" y="236025"/>
            <a:ext cx="11506198" cy="77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1" y="1422400"/>
            <a:ext cx="11506198" cy="464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A957-69F8-456E-B862-FB743A2D5258}" type="datetime1">
              <a:rPr lang="zh-CN" altLang="en-US" smtClean="0"/>
              <a:pPr/>
              <a:t>2016-07-11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EBF1-E09E-4C9D-88C1-61BEB77D5A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004C9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egoe UI Light" panose="020B0502040204020203" pitchFamily="34" charset="0"/>
        <a:buChar char="⁄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›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egoe UI Light" panose="020B0502040204020203" pitchFamily="34" charset="0"/>
        <a:buChar char="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20719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latin typeface="微软雅黑" pitchFamily="34" charset="-122"/>
                <a:ea typeface="微软雅黑" pitchFamily="34" charset="-122"/>
              </a:rPr>
              <a:t>Haier</a:t>
            </a:r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用户定制应用分析支持项目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20160702-20160710</a:t>
            </a:r>
            <a:r>
              <a:rPr lang="zh-CN" altLang="en-US" dirty="0" smtClean="0"/>
              <a:t>周报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EBF1-E09E-4C9D-88C1-61BEB77D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本周工作进度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1DCEBF1-E09E-4C9D-88C1-61BEB77D5AB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10510" y="132632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重点工作监控：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10510" y="1948585"/>
            <a:ext cx="45459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SCRM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SCRM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批准取数需求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MDM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数据对接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：领导沟通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/ EDW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提供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EDW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取数需求分析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：分析后提供结果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U+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数据对接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：业务高层协商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众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创汇埋点方案沟通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：高层间沟通协商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问题、需求及</a:t>
            </a:r>
            <a:r>
              <a:rPr lang="zh-CN" altLang="en-US" dirty="0"/>
              <a:t>风险跟踪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0622"/>
              </p:ext>
            </p:extLst>
          </p:nvPr>
        </p:nvGraphicFramePr>
        <p:xfrm>
          <a:off x="673099" y="1054069"/>
          <a:ext cx="11127015" cy="3777106"/>
        </p:xfrm>
        <a:graphic>
          <a:graphicData uri="http://schemas.openxmlformats.org/drawingml/2006/table">
            <a:tbl>
              <a:tblPr/>
              <a:tblGrid>
                <a:gridCol w="620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6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1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50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0162"/>
                <a:gridCol w="987594">
                  <a:extLst>
                    <a:ext uri="{9D8B030D-6E8A-4147-A177-3AD203B41FA5}">
                      <a16:colId xmlns:a16="http://schemas.microsoft.com/office/drawing/2014/main" xmlns="" val="3987328186"/>
                    </a:ext>
                  </a:extLst>
                </a:gridCol>
                <a:gridCol w="1015028"/>
              </a:tblGrid>
              <a:tr h="2288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等级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提出人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协调人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预计完成</a:t>
                      </a:r>
                      <a:r>
                        <a:rPr lang="zh-CN" altLang="en-US" sz="12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更新完成时间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网络部未能提供安全策略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网络部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5494777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SCRM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</a:rPr>
                        <a:t>批准取数需求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孙坤鹏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011298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EDW</a:t>
                      </a:r>
                      <a:r>
                        <a:rPr lang="zh-CN" altLang="en-US" sz="1200" b="0" i="0" u="none" strike="noStrike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数据导入沙箱区并开通账号延期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吴晓亮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2016.6.24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453149"/>
                  </a:ext>
                </a:extLst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众创汇业务部门批准订单数据抽取请求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低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王海鸥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MDM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系统接口人不提供数据字典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，因工期忙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月中期之前不愿提供接口开放服务（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 EDW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提供）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任务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分析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EDW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0070C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取数需求（数据字典系统未按主题区分，查看不便）</a:t>
                      </a:r>
                      <a:endParaRPr lang="zh-CN" altLang="en-US" sz="1200" b="0" i="0" u="none" strike="noStrike" kern="1200" dirty="0">
                        <a:solidFill>
                          <a:srgbClr val="0070C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已申请产品中心数据抽取，尚未提供账号，正在沟通开放字段</a:t>
                      </a:r>
                      <a:endParaRPr lang="zh-CN" altLang="en-US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2016.7.5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US" altLang="zh-CN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U+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数据对接，业务高层协调支持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欧？？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王晓虎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2016.7.8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比较音智达及云图数据，确定电商数据取数方案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</a:t>
                      </a:r>
                      <a:r>
                        <a:rPr lang="zh-CN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王晓虎</a:t>
                      </a:r>
                      <a:endParaRPr lang="en-US" altLang="zh-CN" sz="120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 </a:t>
                      </a:r>
                      <a:r>
                        <a:rPr lang="en-US" altLang="zh-CN" sz="120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Albert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众创汇埋点方案沟通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徐玮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陈懿 王晓虎 李鑫 刘东刚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2016.7.8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需求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小能客服数据申请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李鑫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王启琳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2016.7.6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产品中心确认数据开放并提供数据抽取账户</a:t>
                      </a:r>
                      <a:endParaRPr lang="zh-CN" altLang="en-US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中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王雷鸣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82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问题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供应链项目集订单全流程业务需求沟通会议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高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王怡强 严慧 林启荣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卢瑾 胡艺友</a:t>
                      </a:r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2016.7.1</a:t>
                      </a:r>
                      <a:endParaRPr lang="zh-CN" altLang="en-US" sz="1200" b="0" i="0" u="none" strike="noStrike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0" i="0" u="none" strike="noStrike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464" marR="6464" marT="64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97496" y="5102087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红色：需要重点解决或高层支持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蓝色：风险可控且重要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黑色：相对不紧急但重要的任务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698235" y="1869824"/>
            <a:ext cx="10887804" cy="4634802"/>
            <a:chOff x="698235" y="2027870"/>
            <a:chExt cx="10887804" cy="4634802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375002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33593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917436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8459017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1586039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98235" y="2027870"/>
              <a:ext cx="0" cy="4634802"/>
            </a:xfrm>
            <a:prstGeom prst="line">
              <a:avLst/>
            </a:prstGeom>
            <a:ln w="9525" cap="flat" cmpd="sng" algn="ctr">
              <a:solidFill>
                <a:srgbClr val="40AAA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97" name="直接连接符 96"/>
          <p:cNvCxnSpPr/>
          <p:nvPr/>
        </p:nvCxnSpPr>
        <p:spPr>
          <a:xfrm>
            <a:off x="2199328" y="1869824"/>
            <a:ext cx="0" cy="4634802"/>
          </a:xfrm>
          <a:prstGeom prst="line">
            <a:avLst/>
          </a:prstGeom>
          <a:ln w="9525" cap="flat" cmpd="sng" algn="ctr">
            <a:solidFill>
              <a:srgbClr val="40AA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下周工作计划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20813" y="1306579"/>
            <a:ext cx="10766353" cy="769887"/>
            <a:chOff x="720813" y="1464625"/>
            <a:chExt cx="10766353" cy="769887"/>
          </a:xfrm>
        </p:grpSpPr>
        <p:sp>
          <p:nvSpPr>
            <p:cNvPr id="30" name="矩形 29"/>
            <p:cNvSpPr/>
            <p:nvPr/>
          </p:nvSpPr>
          <p:spPr>
            <a:xfrm>
              <a:off x="8650394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流程图: 手动输入 50"/>
            <p:cNvSpPr/>
            <p:nvPr/>
          </p:nvSpPr>
          <p:spPr>
            <a:xfrm rot="5400000">
              <a:off x="2592345" y="-208471"/>
              <a:ext cx="396870" cy="3743062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720813" y="1464625"/>
              <a:ext cx="396871" cy="396870"/>
            </a:xfrm>
            <a:prstGeom prst="ellipse">
              <a:avLst/>
            </a:prstGeom>
            <a:solidFill>
              <a:srgbClr val="40AAA0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40AAA0"/>
                  </a:solidFill>
                  <a:latin typeface="DIN Black" pitchFamily="50" charset="0"/>
                </a:rPr>
                <a:t>1</a:t>
              </a:r>
              <a:endParaRPr lang="en-US" sz="1800" dirty="0">
                <a:solidFill>
                  <a:srgbClr val="40AAA0"/>
                </a:solidFill>
                <a:latin typeface="DIN Black" pitchFamily="50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19249" y="1488942"/>
              <a:ext cx="2972462" cy="349702"/>
            </a:xfrm>
            <a:prstGeom prst="rect">
              <a:avLst/>
            </a:prstGeom>
            <a:noFill/>
          </p:spPr>
          <p:txBody>
            <a:bodyPr wrap="square" lIns="72000" tIns="36000" rIns="0" bIns="36000" rtlCol="0" anchor="ctr" anchorCtr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+mn-ea"/>
                </a:rPr>
                <a:t>2016/07/04 </a:t>
              </a: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至 </a:t>
              </a:r>
              <a:r>
                <a:rPr lang="en-US" altLang="zh-CN" dirty="0" smtClean="0">
                  <a:solidFill>
                    <a:schemeClr val="bg1"/>
                  </a:solidFill>
                  <a:latin typeface="+mn-ea"/>
                </a:rPr>
                <a:t>2016/07/10</a:t>
              </a:r>
              <a:endParaRPr 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0" name="流程图: 手动输入 49"/>
            <p:cNvSpPr/>
            <p:nvPr/>
          </p:nvSpPr>
          <p:spPr>
            <a:xfrm rot="5400000">
              <a:off x="4121071" y="1244057"/>
              <a:ext cx="396870" cy="855590"/>
            </a:xfrm>
            <a:prstGeom prst="flowChartManualInpu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073620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496846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20072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66524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43298" y="2027870"/>
              <a:ext cx="1260000" cy="77678"/>
            </a:xfrm>
            <a:prstGeom prst="rect">
              <a:avLst/>
            </a:prstGeom>
            <a:solidFill>
              <a:srgbClr val="40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0227166" y="2027870"/>
              <a:ext cx="1260000" cy="776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60989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7.4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641192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7.5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221395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7.6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801598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7.7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381801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j-ea"/>
                  <a:ea typeface="+mj-ea"/>
                </a:rPr>
                <a:t>7.8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62004" y="18651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7.9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542207" y="186518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7.10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2" name="圆角矩形 91"/>
          <p:cNvSpPr/>
          <p:nvPr/>
        </p:nvSpPr>
        <p:spPr>
          <a:xfrm>
            <a:off x="5428282" y="6234626"/>
            <a:ext cx="1296444" cy="270000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周例会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935037" y="5784168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用户画像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UI</a:t>
            </a:r>
            <a:r>
              <a:rPr lang="zh-CN" altLang="en-US" sz="1200" dirty="0">
                <a:solidFill>
                  <a:srgbClr val="FFFFFF"/>
                </a:solidFill>
                <a:latin typeface="Aldo" panose="02000506000000020004" pitchFamily="2" charset="0"/>
              </a:rPr>
              <a:t>升级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057542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星期六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0697997" y="2104156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星期天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778855" y="2077079"/>
            <a:ext cx="1352921" cy="282190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系统安全策略确认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481420" y="2076465"/>
            <a:ext cx="2586508" cy="236541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SCRM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非结构化数据处理技术方案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2296837" y="2103627"/>
            <a:ext cx="2847724" cy="2321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SCRM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327304" y="2779946"/>
            <a:ext cx="4590131" cy="33387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确认外部数据抽取方案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8683" y="2430843"/>
            <a:ext cx="2844615" cy="27752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大数据工具抽取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HBASE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数据测试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074" y="2779945"/>
            <a:ext cx="1442373" cy="333876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比较音智达及云图外部电商数据区别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778855" y="3185395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MDM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提供数据字典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296532" y="3177883"/>
            <a:ext cx="2947061" cy="24662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向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MDM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提出数据抽取申请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2264606" y="3498474"/>
            <a:ext cx="4590131" cy="33387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组织供应链全流程及众创汇订单全流程业务人员会议沟通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68268" y="3988617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EDW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需求字段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324320" y="3988616"/>
            <a:ext cx="1372571" cy="269477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产品中心开放接口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60986" y="3988616"/>
            <a:ext cx="4617411" cy="269477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配置产品中心取数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775615" y="4344115"/>
            <a:ext cx="1442373" cy="27833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整理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U+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数据需求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343298" y="4668768"/>
            <a:ext cx="5895508" cy="313256"/>
          </a:xfrm>
          <a:prstGeom prst="roundRect">
            <a:avLst>
              <a:gd name="adj" fmla="val 50000"/>
            </a:avLst>
          </a:prstGeom>
          <a:solidFill>
            <a:srgbClr val="C56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沟通</a:t>
            </a:r>
            <a:r>
              <a:rPr lang="en-US" altLang="zh-CN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U+</a:t>
            </a:r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系统取数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93369" y="5114404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沟通埋点技术及实施方案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73853" y="4318544"/>
            <a:ext cx="1442373" cy="278338"/>
          </a:xfrm>
          <a:prstGeom prst="roundRect">
            <a:avLst>
              <a:gd name="adj" fmla="val 50000"/>
            </a:avLst>
          </a:prstGeom>
          <a:solidFill>
            <a:srgbClr val="4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提供埋点内容</a:t>
            </a:r>
            <a:endParaRPr lang="en-US" altLang="zh-CN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913225" y="5462205"/>
            <a:ext cx="7332604" cy="217735"/>
          </a:xfrm>
          <a:prstGeom prst="roundRect">
            <a:avLst>
              <a:gd name="adj" fmla="val 50000"/>
            </a:avLst>
          </a:prstGeom>
          <a:solidFill>
            <a:srgbClr val="79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zh-CN" altLang="en-US" sz="1200" dirty="0" smtClean="0">
                <a:solidFill>
                  <a:srgbClr val="FFFFFF"/>
                </a:solidFill>
                <a:latin typeface="Aldo" panose="02000506000000020004" pitchFamily="2" charset="0"/>
              </a:rPr>
              <a:t>小能数据抽取方案</a:t>
            </a:r>
            <a:endParaRPr lang="en-US" sz="1200" dirty="0">
              <a:solidFill>
                <a:srgbClr val="FFFFFF"/>
              </a:solidFill>
              <a:latin typeface="Aldo" panose="02000506000000020004" pitchFamily="2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7170"/>
              </p:ext>
            </p:extLst>
          </p:nvPr>
        </p:nvGraphicFramePr>
        <p:xfrm>
          <a:off x="8711944" y="3251074"/>
          <a:ext cx="2187113" cy="198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1944" y="3251074"/>
                        <a:ext cx="2187113" cy="198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5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eff1">
      <a:majorFont>
        <a:latin typeface="Segoe UI Light"/>
        <a:ea typeface="黑体"/>
        <a:cs typeface=""/>
      </a:majorFont>
      <a:minorFont>
        <a:latin typeface="Segoe UI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18779</TotalTime>
  <Words>485</Words>
  <Application>Microsoft Office PowerPoint</Application>
  <PresentationFormat>宽屏</PresentationFormat>
  <Paragraphs>146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Aldo</vt:lpstr>
      <vt:lpstr>DIN Black</vt:lpstr>
      <vt:lpstr>等线</vt:lpstr>
      <vt:lpstr>黑体</vt:lpstr>
      <vt:lpstr>微软雅黑</vt:lpstr>
      <vt:lpstr>Arial</vt:lpstr>
      <vt:lpstr>Segoe UI Light</vt:lpstr>
      <vt:lpstr>Office 主题​​</vt:lpstr>
      <vt:lpstr>工作表</vt:lpstr>
      <vt:lpstr>Haier用户定制应用分析支持项目</vt:lpstr>
      <vt:lpstr>本周工作进度</vt:lpstr>
      <vt:lpstr>项目问题、需求及风险跟踪</vt:lpstr>
      <vt:lpstr>下周工作计划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jeffzhu4</dc:creator>
  <cp:lastModifiedBy>胡艺友</cp:lastModifiedBy>
  <cp:revision>1162</cp:revision>
  <dcterms:created xsi:type="dcterms:W3CDTF">2016-03-15T12:24:22Z</dcterms:created>
  <dcterms:modified xsi:type="dcterms:W3CDTF">2016-07-11T00:35:16Z</dcterms:modified>
</cp:coreProperties>
</file>