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C4D541-2278-46EC-855D-CDE4F86F3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340518" cy="2971801"/>
          </a:xfrm>
        </p:spPr>
        <p:txBody>
          <a:bodyPr>
            <a:normAutofit fontScale="90000"/>
          </a:bodyPr>
          <a:lstStyle/>
          <a:p>
            <a:r>
              <a:rPr lang="tr-TR" dirty="0"/>
              <a:t>ADAM ASMACA OYUNU</a:t>
            </a:r>
            <a:br>
              <a:rPr lang="tr-TR" dirty="0"/>
            </a:br>
            <a:r>
              <a:rPr lang="tr-TR" dirty="0"/>
              <a:t>YAZILIM MÜHENDİSLİĞİNE GİRİŞ</a:t>
            </a:r>
            <a:br>
              <a:rPr lang="tr-TR" dirty="0"/>
            </a:br>
            <a:r>
              <a:rPr lang="tr-TR" dirty="0"/>
              <a:t>MİNİ PROJE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8ADE687-6B3B-4E10-86BA-928AD192F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HAZIRLAYAN :</a:t>
            </a:r>
          </a:p>
          <a:p>
            <a:r>
              <a:rPr lang="tr-TR" dirty="0"/>
              <a:t>DUHAN KÖSALİ</a:t>
            </a:r>
          </a:p>
          <a:p>
            <a:r>
              <a:rPr lang="tr-TR" dirty="0"/>
              <a:t>1904040013</a:t>
            </a:r>
          </a:p>
        </p:txBody>
      </p:sp>
    </p:spTree>
    <p:extLst>
      <p:ext uri="{BB962C8B-B14F-4D97-AF65-F5344CB8AC3E}">
        <p14:creationId xmlns:p14="http://schemas.microsoft.com/office/powerpoint/2010/main" val="259697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1400A6-8E5A-444B-9AF3-79E7FE65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Kütüphaneler ve 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C60ED4-D890-4DB0-8740-D1BAC5A28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93DCBD9-E49C-496B-B770-A57CD9D12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08" y="276084"/>
            <a:ext cx="7442131" cy="239211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B5BFBAA-D71E-43A2-A859-394895BDF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08" y="2779461"/>
            <a:ext cx="7793512" cy="172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3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820F25-B2CA-4013-BC40-D592E6F5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Giriş kısmı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1DF74F-17F4-4F8A-8B71-BC6E23206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E995C00-10E4-43A8-85FD-A9F1E7211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62178"/>
            <a:ext cx="9215162" cy="39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1AB4D1-2134-44E8-A744-76292FB8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WHILE’DA KULLANILACAK DEĞİŞKENLER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22637C-850A-444C-B426-64A4C1440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AA06112-05E7-4BC7-A3D5-46D86FB91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60" y="1661468"/>
            <a:ext cx="7055058" cy="16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BD80D1-DC69-4400-A716-6AB3B4CE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Whıle</a:t>
            </a:r>
            <a:r>
              <a:rPr lang="tr-TR" dirty="0"/>
              <a:t> döngüsü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502ABA-5EBF-47CD-957B-034205B19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BDCF4A7-51BB-419E-85FD-FCF51168D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695739"/>
            <a:ext cx="11241039" cy="36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0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C1EA1E-28F7-4350-BA18-9D993430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96070"/>
            <a:ext cx="8534400" cy="1564253"/>
          </a:xfrm>
        </p:spPr>
        <p:txBody>
          <a:bodyPr/>
          <a:lstStyle/>
          <a:p>
            <a:r>
              <a:rPr lang="tr-TR" dirty="0"/>
              <a:t>Final kısmı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1137CC-6433-4114-91CC-5E4B686E7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1D34452-B5C0-4DF2-A7F5-F8ED57A41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40338"/>
            <a:ext cx="7320101" cy="516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FCBB3E9C-834C-4AF0-A511-33EE06DF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93" y="397565"/>
            <a:ext cx="5944617" cy="225287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3E7CA5E1-61D7-4A21-926D-97BAD33C6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93" y="3134555"/>
            <a:ext cx="6032685" cy="225287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DA84D05B-7074-4694-847C-CB729166C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48" y="379118"/>
            <a:ext cx="5597197" cy="228976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F8850A0-C473-4787-A6CA-BD9211895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198" y="3134555"/>
            <a:ext cx="4690281" cy="2630141"/>
          </a:xfrm>
          <a:prstGeom prst="rect">
            <a:avLst/>
          </a:prstGeom>
        </p:spPr>
      </p:pic>
      <p:sp>
        <p:nvSpPr>
          <p:cNvPr id="6" name="Başlık 5">
            <a:extLst>
              <a:ext uri="{FF2B5EF4-FFF2-40B4-BE49-F238E27FC236}">
                <a16:creationId xmlns:a16="http://schemas.microsoft.com/office/drawing/2014/main" id="{0BE0CA5A-7FDB-47B6-8F3F-F9295BC2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34608"/>
            <a:ext cx="8534400" cy="1505593"/>
          </a:xfrm>
        </p:spPr>
        <p:txBody>
          <a:bodyPr/>
          <a:lstStyle/>
          <a:p>
            <a:r>
              <a:rPr lang="tr-TR" dirty="0"/>
              <a:t>PROJENİN DEMOSU</a:t>
            </a:r>
          </a:p>
        </p:txBody>
      </p:sp>
    </p:spTree>
    <p:extLst>
      <p:ext uri="{BB962C8B-B14F-4D97-AF65-F5344CB8AC3E}">
        <p14:creationId xmlns:p14="http://schemas.microsoft.com/office/powerpoint/2010/main" val="43352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C4D541-2278-46EC-855D-CDE4F86F3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340518" cy="2971801"/>
          </a:xfrm>
        </p:spPr>
        <p:txBody>
          <a:bodyPr>
            <a:normAutofit/>
          </a:bodyPr>
          <a:lstStyle/>
          <a:p>
            <a:r>
              <a:rPr lang="tr-TR" dirty="0"/>
              <a:t>Beni dinlediğiniz için teşekkürler </a:t>
            </a:r>
            <a:r>
              <a:rPr lang="tr-TR" dirty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8ADE687-6B3B-4E10-86BA-928AD192F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HAZIRLAYAN :</a:t>
            </a:r>
          </a:p>
          <a:p>
            <a:r>
              <a:rPr lang="tr-TR" dirty="0"/>
              <a:t>DUHAN KÖSALİ</a:t>
            </a:r>
          </a:p>
          <a:p>
            <a:r>
              <a:rPr lang="tr-TR" dirty="0"/>
              <a:t>1904040013</a:t>
            </a:r>
          </a:p>
        </p:txBody>
      </p:sp>
    </p:spTree>
    <p:extLst>
      <p:ext uri="{BB962C8B-B14F-4D97-AF65-F5344CB8AC3E}">
        <p14:creationId xmlns:p14="http://schemas.microsoft.com/office/powerpoint/2010/main" val="2010403435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</TotalTime>
  <Words>39</Words>
  <Application>Microsoft Office PowerPoint</Application>
  <PresentationFormat>Geniş ekran</PresentationFormat>
  <Paragraphs>14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Dilim</vt:lpstr>
      <vt:lpstr>ADAM ASMACA OYUNU YAZILIM MÜHENDİSLİĞİNE GİRİŞ MİNİ PROJE</vt:lpstr>
      <vt:lpstr>Kütüphaneler ve fonksiyonlar</vt:lpstr>
      <vt:lpstr>Giriş kısmı</vt:lpstr>
      <vt:lpstr>WHILE’DA KULLANILACAK DEĞİŞKENLER</vt:lpstr>
      <vt:lpstr>Whıle döngüsü</vt:lpstr>
      <vt:lpstr>Final kısmı</vt:lpstr>
      <vt:lpstr>PROJENİN DEMOSU</vt:lpstr>
      <vt:lpstr>Beni dinlediğiniz için teşekkürler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ADAM ASMACA OYUNU YAZILIM MÜHENDİSLİĞİNE GİRİŞ MİNİ PROJE</dc:title>
  <dc:creator>Duhan Kösali</dc:creator>
  <cp:lastModifiedBy>Duhan Kösali</cp:lastModifiedBy>
  <cp:revision>3</cp:revision>
  <dcterms:created xsi:type="dcterms:W3CDTF">2020-10-25T14:21:43Z</dcterms:created>
  <dcterms:modified xsi:type="dcterms:W3CDTF">2020-10-25T14:42:15Z</dcterms:modified>
</cp:coreProperties>
</file>