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Fredoka" charset="1" panose="02000000000000000000"/>
      <p:regular r:id="rId21"/>
    </p:embeddedFont>
    <p:embeddedFont>
      <p:font typeface="Quicksand" charset="1" panose="00000000000000000000"/>
      <p:regular r:id="rId22"/>
    </p:embeddedFont>
    <p:embeddedFont>
      <p:font typeface="Quicksand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86175"/>
            <a:ext cx="14368845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COMPANY NETWORKING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6742" y="3811955"/>
            <a:ext cx="2496789" cy="3186157"/>
          </a:xfrm>
          <a:custGeom>
            <a:avLst/>
            <a:gdLst/>
            <a:ahLst/>
            <a:cxnLst/>
            <a:rect r="r" b="b" t="t" l="l"/>
            <a:pathLst>
              <a:path h="3186157" w="2496789">
                <a:moveTo>
                  <a:pt x="0" y="0"/>
                </a:moveTo>
                <a:lnTo>
                  <a:pt x="2496788" y="0"/>
                </a:lnTo>
                <a:lnTo>
                  <a:pt x="2496788" y="3186157"/>
                </a:lnTo>
                <a:lnTo>
                  <a:pt x="0" y="3186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92864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Final Semester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70636" y="1137116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Computer Networks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2864" y="8564880"/>
            <a:ext cx="1263308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Team Member Names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429" y="2559404"/>
            <a:ext cx="10715625" cy="5670405"/>
            <a:chOff x="0" y="0"/>
            <a:chExt cx="2822222" cy="1493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1493440"/>
            </a:xfrm>
            <a:custGeom>
              <a:avLst/>
              <a:gdLst/>
              <a:ahLst/>
              <a:cxnLst/>
              <a:rect r="r" b="b" t="t" l="l"/>
              <a:pathLst>
                <a:path h="1493440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1493440"/>
                  </a:lnTo>
                  <a:lnTo>
                    <a:pt x="0" y="14934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15315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5093" y="2975231"/>
            <a:ext cx="10170296" cy="4705659"/>
          </a:xfrm>
          <a:custGeom>
            <a:avLst/>
            <a:gdLst/>
            <a:ahLst/>
            <a:cxnLst/>
            <a:rect r="r" b="b" t="t" l="l"/>
            <a:pathLst>
              <a:path h="4705659" w="10170296">
                <a:moveTo>
                  <a:pt x="0" y="0"/>
                </a:moveTo>
                <a:lnTo>
                  <a:pt x="10170297" y="0"/>
                </a:lnTo>
                <a:lnTo>
                  <a:pt x="10170297" y="4705660"/>
                </a:lnTo>
                <a:lnTo>
                  <a:pt x="0" y="470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057900" y="3918314"/>
            <a:ext cx="3086100" cy="577169"/>
            <a:chOff x="0" y="0"/>
            <a:chExt cx="812800" cy="1520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52012"/>
            </a:xfrm>
            <a:custGeom>
              <a:avLst/>
              <a:gdLst/>
              <a:ahLst/>
              <a:cxnLst/>
              <a:rect r="r" b="b" t="t" l="l"/>
              <a:pathLst>
                <a:path h="15201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52012"/>
                  </a:lnTo>
                  <a:lnTo>
                    <a:pt x="0" y="1520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1C014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190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958567" y="4381183"/>
            <a:ext cx="47625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WI-FI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23223" y="5888311"/>
            <a:ext cx="6264737" cy="485458"/>
            <a:chOff x="0" y="0"/>
            <a:chExt cx="1649972" cy="1278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972" cy="127857"/>
            </a:xfrm>
            <a:custGeom>
              <a:avLst/>
              <a:gdLst/>
              <a:ahLst/>
              <a:cxnLst/>
              <a:rect r="r" b="b" t="t" l="l"/>
              <a:pathLst>
                <a:path h="127857" w="1649972">
                  <a:moveTo>
                    <a:pt x="0" y="0"/>
                  </a:moveTo>
                  <a:lnTo>
                    <a:pt x="1649972" y="0"/>
                  </a:lnTo>
                  <a:lnTo>
                    <a:pt x="1649972" y="127857"/>
                  </a:lnTo>
                  <a:lnTo>
                    <a:pt x="0" y="1278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1C014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49972" cy="165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742844" y="4275773"/>
            <a:ext cx="2030557" cy="2381250"/>
          </a:xfrm>
          <a:custGeom>
            <a:avLst/>
            <a:gdLst/>
            <a:ahLst/>
            <a:cxnLst/>
            <a:rect r="r" b="b" t="t" l="l"/>
            <a:pathLst>
              <a:path h="2381250" w="2030557">
                <a:moveTo>
                  <a:pt x="0" y="0"/>
                </a:moveTo>
                <a:lnTo>
                  <a:pt x="2030557" y="0"/>
                </a:lnTo>
                <a:lnTo>
                  <a:pt x="2030557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6636820"/>
            <a:chOff x="0" y="0"/>
            <a:chExt cx="4274726" cy="1747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6128" y="1995598"/>
            <a:ext cx="15875745" cy="4703023"/>
          </a:xfrm>
          <a:custGeom>
            <a:avLst/>
            <a:gdLst/>
            <a:ahLst/>
            <a:cxnLst/>
            <a:rect r="r" b="b" t="t" l="l"/>
            <a:pathLst>
              <a:path h="4703023" w="15875745">
                <a:moveTo>
                  <a:pt x="0" y="0"/>
                </a:moveTo>
                <a:lnTo>
                  <a:pt x="15875744" y="0"/>
                </a:lnTo>
                <a:lnTo>
                  <a:pt x="15875744" y="4703024"/>
                </a:lnTo>
                <a:lnTo>
                  <a:pt x="0" y="470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80" r="-2094" b="-148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4937" y="8173085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NETWORK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6636820"/>
            <a:chOff x="0" y="0"/>
            <a:chExt cx="4274726" cy="1747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18367" y="1658977"/>
            <a:ext cx="7744588" cy="5376266"/>
          </a:xfrm>
          <a:custGeom>
            <a:avLst/>
            <a:gdLst/>
            <a:ahLst/>
            <a:cxnLst/>
            <a:rect r="r" b="b" t="t" l="l"/>
            <a:pathLst>
              <a:path h="5376266" w="7744588">
                <a:moveTo>
                  <a:pt x="0" y="0"/>
                </a:moveTo>
                <a:lnTo>
                  <a:pt x="7744588" y="0"/>
                </a:lnTo>
                <a:lnTo>
                  <a:pt x="7744588" y="5376266"/>
                </a:lnTo>
                <a:lnTo>
                  <a:pt x="0" y="5376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51002" y="1658977"/>
            <a:ext cx="6279256" cy="5376266"/>
          </a:xfrm>
          <a:custGeom>
            <a:avLst/>
            <a:gdLst/>
            <a:ahLst/>
            <a:cxnLst/>
            <a:rect r="r" b="b" t="t" l="l"/>
            <a:pathLst>
              <a:path h="5376266" w="6279256">
                <a:moveTo>
                  <a:pt x="0" y="0"/>
                </a:moveTo>
                <a:lnTo>
                  <a:pt x="6279255" y="0"/>
                </a:lnTo>
                <a:lnTo>
                  <a:pt x="6279255" y="5376266"/>
                </a:lnTo>
                <a:lnTo>
                  <a:pt x="0" y="53762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7825" y="5810113"/>
            <a:ext cx="1225130" cy="1225130"/>
          </a:xfrm>
          <a:custGeom>
            <a:avLst/>
            <a:gdLst/>
            <a:ahLst/>
            <a:cxnLst/>
            <a:rect r="r" b="b" t="t" l="l"/>
            <a:pathLst>
              <a:path h="1225130" w="1225130">
                <a:moveTo>
                  <a:pt x="0" y="0"/>
                </a:moveTo>
                <a:lnTo>
                  <a:pt x="1225130" y="0"/>
                </a:lnTo>
                <a:lnTo>
                  <a:pt x="1225130" y="1225130"/>
                </a:lnTo>
                <a:lnTo>
                  <a:pt x="0" y="1225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04937" y="8173085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NETWORK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3675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2572" y="2173317"/>
            <a:ext cx="9937832" cy="5940367"/>
          </a:xfrm>
          <a:custGeom>
            <a:avLst/>
            <a:gdLst/>
            <a:ahLst/>
            <a:cxnLst/>
            <a:rect r="r" b="b" t="t" l="l"/>
            <a:pathLst>
              <a:path h="5940367" w="9937832">
                <a:moveTo>
                  <a:pt x="0" y="0"/>
                </a:moveTo>
                <a:lnTo>
                  <a:pt x="9937831" y="0"/>
                </a:lnTo>
                <a:lnTo>
                  <a:pt x="9937831" y="5940366"/>
                </a:lnTo>
                <a:lnTo>
                  <a:pt x="0" y="594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5550" y="2561067"/>
            <a:ext cx="513873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CONNECT-IVITY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2992"/>
            <a:ext cx="5255588" cy="2980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3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 PC from finance department communicating with laptop from it department)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3675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855085" y="2053313"/>
            <a:ext cx="3811792" cy="5602440"/>
            <a:chOff x="0" y="0"/>
            <a:chExt cx="5082389" cy="7469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095406"/>
              <a:ext cx="3929108" cy="4374514"/>
            </a:xfrm>
            <a:custGeom>
              <a:avLst/>
              <a:gdLst/>
              <a:ahLst/>
              <a:cxnLst/>
              <a:rect r="r" b="b" t="t" l="l"/>
              <a:pathLst>
                <a:path h="4374514" w="3929108">
                  <a:moveTo>
                    <a:pt x="0" y="0"/>
                  </a:moveTo>
                  <a:lnTo>
                    <a:pt x="3929108" y="0"/>
                  </a:lnTo>
                  <a:lnTo>
                    <a:pt x="3929108" y="4374513"/>
                  </a:lnTo>
                  <a:lnTo>
                    <a:pt x="0" y="4374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964554" y="0"/>
              <a:ext cx="3117835" cy="3499611"/>
            </a:xfrm>
            <a:custGeom>
              <a:avLst/>
              <a:gdLst/>
              <a:ahLst/>
              <a:cxnLst/>
              <a:rect r="r" b="b" t="t" l="l"/>
              <a:pathLst>
                <a:path h="3499611" w="3117835">
                  <a:moveTo>
                    <a:pt x="0" y="0"/>
                  </a:moveTo>
                  <a:lnTo>
                    <a:pt x="3117835" y="0"/>
                  </a:lnTo>
                  <a:lnTo>
                    <a:pt x="3117835" y="3499611"/>
                  </a:lnTo>
                  <a:lnTo>
                    <a:pt x="0" y="3499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82520" y="3977005"/>
            <a:ext cx="548491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67376" y="1254536"/>
            <a:ext cx="7853323" cy="2827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73"/>
              </a:lnSpc>
              <a:spcBef>
                <a:spcPct val="0"/>
              </a:spcBef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configuration using Cisco Packet Tracer. IP addressing, subnetting, and routing protocols. Troubleshooting network connectivity issues. Understanding network security measures.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7376" y="4491038"/>
            <a:ext cx="8893604" cy="454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project successfully demonstrated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how to create a functional and secure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company network. It highlighted the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importance of proper network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design for effective communication.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All objectives were achieved, including </a:t>
            </a:r>
          </a:p>
          <a:p>
            <a:pPr algn="l" marL="0" indent="0" lvl="0">
              <a:lnSpc>
                <a:spcPts val="4573"/>
              </a:lnSpc>
              <a:spcBef>
                <a:spcPct val="0"/>
              </a:spcBef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seamless device communication and data transfer.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8960" y="3411446"/>
            <a:ext cx="7730081" cy="17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138"/>
              </a:lnSpc>
            </a:pPr>
            <a:r>
              <a:rPr lang="en-US" sz="1009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30977" y="4943475"/>
            <a:ext cx="1026046" cy="173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138"/>
              </a:lnSpc>
            </a:pPr>
            <a:r>
              <a:rPr lang="en-US" sz="1009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:)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21480"/>
            <a:ext cx="16230600" cy="1666875"/>
            <a:chOff x="0" y="0"/>
            <a:chExt cx="4274726" cy="439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439012"/>
            </a:xfrm>
            <a:custGeom>
              <a:avLst/>
              <a:gdLst/>
              <a:ahLst/>
              <a:cxnLst/>
              <a:rect r="r" b="b" t="t" l="l"/>
              <a:pathLst>
                <a:path h="43901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106453"/>
            <a:ext cx="16230600" cy="1666875"/>
            <a:chOff x="0" y="0"/>
            <a:chExt cx="4274726" cy="4390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439012"/>
            </a:xfrm>
            <a:custGeom>
              <a:avLst/>
              <a:gdLst/>
              <a:ahLst/>
              <a:cxnLst/>
              <a:rect r="r" b="b" t="t" l="l"/>
              <a:pathLst>
                <a:path h="43901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591425"/>
            <a:ext cx="16230600" cy="1666875"/>
            <a:chOff x="0" y="0"/>
            <a:chExt cx="4274726" cy="4390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439012"/>
            </a:xfrm>
            <a:custGeom>
              <a:avLst/>
              <a:gdLst/>
              <a:ahLst/>
              <a:cxnLst/>
              <a:rect r="r" b="b" t="t" l="l"/>
              <a:pathLst>
                <a:path h="43901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867784" y="240230"/>
            <a:ext cx="2030557" cy="2381250"/>
          </a:xfrm>
          <a:custGeom>
            <a:avLst/>
            <a:gdLst/>
            <a:ahLst/>
            <a:cxnLst/>
            <a:rect r="r" b="b" t="t" l="l"/>
            <a:pathLst>
              <a:path h="2381250" w="2030557">
                <a:moveTo>
                  <a:pt x="0" y="0"/>
                </a:moveTo>
                <a:lnTo>
                  <a:pt x="2030557" y="0"/>
                </a:lnTo>
                <a:lnTo>
                  <a:pt x="2030557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04938" y="914400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LEARNING OBJECTIVES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4937" y="3085348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 understand how to set up a simple network for a company.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4938" y="5570320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 establish effective communication between company offices.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4937" y="8055293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 ensure secure data transfer within the network.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389659" y="240230"/>
            <a:ext cx="2030557" cy="2381250"/>
          </a:xfrm>
          <a:custGeom>
            <a:avLst/>
            <a:gdLst/>
            <a:ahLst/>
            <a:cxnLst/>
            <a:rect r="r" b="b" t="t" l="l"/>
            <a:pathLst>
              <a:path h="2381250" w="2030557">
                <a:moveTo>
                  <a:pt x="2030557" y="0"/>
                </a:moveTo>
                <a:lnTo>
                  <a:pt x="0" y="0"/>
                </a:lnTo>
                <a:lnTo>
                  <a:pt x="0" y="2381250"/>
                </a:lnTo>
                <a:lnTo>
                  <a:pt x="2030557" y="2381250"/>
                </a:lnTo>
                <a:lnTo>
                  <a:pt x="20305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21480"/>
            <a:ext cx="16230600" cy="6636820"/>
            <a:chOff x="0" y="0"/>
            <a:chExt cx="4274726" cy="17479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3405" y="3374207"/>
            <a:ext cx="4100463" cy="952500"/>
            <a:chOff x="0" y="0"/>
            <a:chExt cx="1079957" cy="250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03405" y="3850457"/>
            <a:ext cx="4100463" cy="4762500"/>
            <a:chOff x="0" y="0"/>
            <a:chExt cx="1079957" cy="12543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90546" y="3374207"/>
            <a:ext cx="4100463" cy="952500"/>
            <a:chOff x="0" y="0"/>
            <a:chExt cx="1079957" cy="2508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90546" y="3850457"/>
            <a:ext cx="4100463" cy="4762500"/>
            <a:chOff x="0" y="0"/>
            <a:chExt cx="1079957" cy="12543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77686" y="3374207"/>
            <a:ext cx="4100463" cy="952500"/>
            <a:chOff x="0" y="0"/>
            <a:chExt cx="1079957" cy="2508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077686" y="3850457"/>
            <a:ext cx="4100463" cy="4762500"/>
            <a:chOff x="0" y="0"/>
            <a:chExt cx="1079957" cy="12543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9957" cy="1254321"/>
            </a:xfrm>
            <a:custGeom>
              <a:avLst/>
              <a:gdLst/>
              <a:ahLst/>
              <a:cxnLst/>
              <a:rect r="r" b="b" t="t" l="l"/>
              <a:pathLst>
                <a:path h="1254321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1254321"/>
                  </a:lnTo>
                  <a:lnTo>
                    <a:pt x="0" y="12543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79957" cy="1292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305046" y="4656684"/>
            <a:ext cx="1697182" cy="1905000"/>
          </a:xfrm>
          <a:custGeom>
            <a:avLst/>
            <a:gdLst/>
            <a:ahLst/>
            <a:cxnLst/>
            <a:rect r="r" b="b" t="t" l="l"/>
            <a:pathLst>
              <a:path h="1905000" w="1697182">
                <a:moveTo>
                  <a:pt x="0" y="0"/>
                </a:moveTo>
                <a:lnTo>
                  <a:pt x="1697182" y="0"/>
                </a:lnTo>
                <a:lnTo>
                  <a:pt x="1697182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172432" y="4656684"/>
            <a:ext cx="1936691" cy="1905000"/>
          </a:xfrm>
          <a:custGeom>
            <a:avLst/>
            <a:gdLst/>
            <a:ahLst/>
            <a:cxnLst/>
            <a:rect r="r" b="b" t="t" l="l"/>
            <a:pathLst>
              <a:path h="1905000" w="1936691">
                <a:moveTo>
                  <a:pt x="0" y="0"/>
                </a:moveTo>
                <a:lnTo>
                  <a:pt x="1936691" y="0"/>
                </a:lnTo>
                <a:lnTo>
                  <a:pt x="1936691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3554966" y="4656684"/>
            <a:ext cx="1524615" cy="1945565"/>
          </a:xfrm>
          <a:custGeom>
            <a:avLst/>
            <a:gdLst/>
            <a:ahLst/>
            <a:cxnLst/>
            <a:rect r="r" b="b" t="t" l="l"/>
            <a:pathLst>
              <a:path h="1945565" w="1524615">
                <a:moveTo>
                  <a:pt x="0" y="0"/>
                </a:moveTo>
                <a:lnTo>
                  <a:pt x="1524615" y="0"/>
                </a:lnTo>
                <a:lnTo>
                  <a:pt x="1524615" y="1945564"/>
                </a:lnTo>
                <a:lnTo>
                  <a:pt x="0" y="19455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404938" y="914400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COMPUTER</a:t>
            </a: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NETWORKING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76195" y="3519939"/>
            <a:ext cx="3554883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 Up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63336" y="3519939"/>
            <a:ext cx="3554883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Network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50477" y="3519939"/>
            <a:ext cx="3554883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Departments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376195" y="6805935"/>
            <a:ext cx="3554883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Company has two floors connected with an email server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363336" y="6805935"/>
            <a:ext cx="3554883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Each floor has its own network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359313" y="6805935"/>
            <a:ext cx="353721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Each floor has three departments.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240001" y="7568267"/>
            <a:ext cx="933312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term ‘computer’ can mean a range of different devices, including laptops, tablets and smartphones.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54067" y="1370123"/>
            <a:ext cx="9904989" cy="39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company is set up using 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 routers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 email serve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r, 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Access Point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for each department connecting laptops and smartphones through wifi,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 switch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each department connected linking the PCs, 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printer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for one department, another 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switch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connecting three departments on one floor, </a:t>
            </a:r>
            <a:r>
              <a:rPr lang="en-US" b="true" sz="2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 Router</a:t>
            </a: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for 1 network at one floor.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828289" y="5185708"/>
            <a:ext cx="6156543" cy="3409353"/>
            <a:chOff x="0" y="0"/>
            <a:chExt cx="8208725" cy="45458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4997927" y="448499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3210798" y="0"/>
                  </a:moveTo>
                  <a:lnTo>
                    <a:pt x="0" y="0"/>
                  </a:lnTo>
                  <a:lnTo>
                    <a:pt x="0" y="4097305"/>
                  </a:lnTo>
                  <a:lnTo>
                    <a:pt x="3210798" y="4097305"/>
                  </a:lnTo>
                  <a:lnTo>
                    <a:pt x="321079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1344" y="3862907"/>
              <a:ext cx="2593339" cy="419924"/>
            </a:xfrm>
            <a:custGeom>
              <a:avLst/>
              <a:gdLst/>
              <a:ahLst/>
              <a:cxnLst/>
              <a:rect r="r" b="b" t="t" l="l"/>
              <a:pathLst>
                <a:path h="419924" w="2593339">
                  <a:moveTo>
                    <a:pt x="0" y="0"/>
                  </a:moveTo>
                  <a:lnTo>
                    <a:pt x="2593338" y="0"/>
                  </a:lnTo>
                  <a:lnTo>
                    <a:pt x="2593338" y="419925"/>
                  </a:lnTo>
                  <a:lnTo>
                    <a:pt x="0" y="4199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24495" y="4097305"/>
              <a:ext cx="2532191" cy="419924"/>
            </a:xfrm>
            <a:custGeom>
              <a:avLst/>
              <a:gdLst/>
              <a:ahLst/>
              <a:cxnLst/>
              <a:rect r="r" b="b" t="t" l="l"/>
              <a:pathLst>
                <a:path h="419924" w="2532191">
                  <a:moveTo>
                    <a:pt x="0" y="0"/>
                  </a:moveTo>
                  <a:lnTo>
                    <a:pt x="2532191" y="0"/>
                  </a:lnTo>
                  <a:lnTo>
                    <a:pt x="2532191" y="419924"/>
                  </a:lnTo>
                  <a:lnTo>
                    <a:pt x="0" y="419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88085" r="-2414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108878"/>
            <a:ext cx="4762500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SET UP OF NETWORKS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20716" y="4576762"/>
            <a:ext cx="3911719" cy="4284562"/>
            <a:chOff x="0" y="0"/>
            <a:chExt cx="5215626" cy="5712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669203"/>
              <a:ext cx="3175000" cy="2043545"/>
            </a:xfrm>
            <a:custGeom>
              <a:avLst/>
              <a:gdLst/>
              <a:ahLst/>
              <a:cxnLst/>
              <a:rect r="r" b="b" t="t" l="l"/>
              <a:pathLst>
                <a:path h="2043545" w="3175000">
                  <a:moveTo>
                    <a:pt x="0" y="0"/>
                  </a:moveTo>
                  <a:lnTo>
                    <a:pt x="3175000" y="0"/>
                  </a:lnTo>
                  <a:lnTo>
                    <a:pt x="3175000" y="2043546"/>
                  </a:lnTo>
                  <a:lnTo>
                    <a:pt x="0" y="204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04829" y="0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1829188">
              <a:off x="1806902" y="3623332"/>
              <a:ext cx="1024316" cy="664874"/>
            </a:xfrm>
            <a:custGeom>
              <a:avLst/>
              <a:gdLst/>
              <a:ahLst/>
              <a:cxnLst/>
              <a:rect r="r" b="b" t="t" l="l"/>
              <a:pathLst>
                <a:path h="664874" w="1024316">
                  <a:moveTo>
                    <a:pt x="0" y="0"/>
                  </a:moveTo>
                  <a:lnTo>
                    <a:pt x="1024316" y="0"/>
                  </a:lnTo>
                  <a:lnTo>
                    <a:pt x="1024316" y="664874"/>
                  </a:lnTo>
                  <a:lnTo>
                    <a:pt x="0" y="664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0" y="4025378"/>
            <a:ext cx="4762500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 </a:t>
            </a:r>
          </a:p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SET 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7376" y="1254536"/>
            <a:ext cx="10078369" cy="568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Divide a single physical network into multiple logical networks for better traffic management.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Restrict access to sensitive parts of a network by placing devices in different VLANs.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Contain broadcast traffic within a VLAN to improve network performance.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devices logically rather than </a:t>
            </a:r>
          </a:p>
          <a:p>
            <a:pPr algn="l">
              <a:lnSpc>
                <a:spcPts val="4573"/>
              </a:lnSpc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physically, making network management </a:t>
            </a:r>
          </a:p>
          <a:p>
            <a:pPr algn="l">
              <a:lnSpc>
                <a:spcPts val="4573"/>
              </a:lnSpc>
              <a:spcBef>
                <a:spcPct val="0"/>
              </a:spcBef>
            </a:pPr>
            <a:r>
              <a:rPr lang="en-US" sz="304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more flexible.</a:t>
            </a:r>
          </a:p>
          <a:p>
            <a:pPr algn="l" marL="0" indent="0" lvl="0">
              <a:lnSpc>
                <a:spcPts val="4573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8749" y="1028700"/>
            <a:ext cx="10715625" cy="8229600"/>
            <a:chOff x="0" y="0"/>
            <a:chExt cx="2822222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20716" y="4576762"/>
            <a:ext cx="3911719" cy="4284562"/>
            <a:chOff x="0" y="0"/>
            <a:chExt cx="5215626" cy="57127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669203"/>
              <a:ext cx="3175000" cy="2043545"/>
            </a:xfrm>
            <a:custGeom>
              <a:avLst/>
              <a:gdLst/>
              <a:ahLst/>
              <a:cxnLst/>
              <a:rect r="r" b="b" t="t" l="l"/>
              <a:pathLst>
                <a:path h="2043545" w="3175000">
                  <a:moveTo>
                    <a:pt x="0" y="0"/>
                  </a:moveTo>
                  <a:lnTo>
                    <a:pt x="3175000" y="0"/>
                  </a:lnTo>
                  <a:lnTo>
                    <a:pt x="3175000" y="2043546"/>
                  </a:lnTo>
                  <a:lnTo>
                    <a:pt x="0" y="204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04829" y="0"/>
              <a:ext cx="3210797" cy="4097305"/>
            </a:xfrm>
            <a:custGeom>
              <a:avLst/>
              <a:gdLst/>
              <a:ahLst/>
              <a:cxnLst/>
              <a:rect r="r" b="b" t="t" l="l"/>
              <a:pathLst>
                <a:path h="4097305" w="3210797">
                  <a:moveTo>
                    <a:pt x="0" y="0"/>
                  </a:moveTo>
                  <a:lnTo>
                    <a:pt x="3210797" y="0"/>
                  </a:lnTo>
                  <a:lnTo>
                    <a:pt x="3210797" y="4097305"/>
                  </a:lnTo>
                  <a:lnTo>
                    <a:pt x="0" y="40973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1829188">
              <a:off x="1806902" y="3623332"/>
              <a:ext cx="1024316" cy="664874"/>
            </a:xfrm>
            <a:custGeom>
              <a:avLst/>
              <a:gdLst/>
              <a:ahLst/>
              <a:cxnLst/>
              <a:rect r="r" b="b" t="t" l="l"/>
              <a:pathLst>
                <a:path h="664874" w="1024316">
                  <a:moveTo>
                    <a:pt x="0" y="0"/>
                  </a:moveTo>
                  <a:lnTo>
                    <a:pt x="1024316" y="0"/>
                  </a:lnTo>
                  <a:lnTo>
                    <a:pt x="1024316" y="664874"/>
                  </a:lnTo>
                  <a:lnTo>
                    <a:pt x="0" y="664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615249" y="2148513"/>
            <a:ext cx="4822773" cy="2428249"/>
          </a:xfrm>
          <a:custGeom>
            <a:avLst/>
            <a:gdLst/>
            <a:ahLst/>
            <a:cxnLst/>
            <a:rect r="r" b="b" t="t" l="l"/>
            <a:pathLst>
              <a:path h="2428249" w="4822773">
                <a:moveTo>
                  <a:pt x="0" y="0"/>
                </a:moveTo>
                <a:lnTo>
                  <a:pt x="4822773" y="0"/>
                </a:lnTo>
                <a:lnTo>
                  <a:pt x="4822773" y="2428249"/>
                </a:lnTo>
                <a:lnTo>
                  <a:pt x="0" y="24282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15249" y="5952608"/>
            <a:ext cx="5168158" cy="2255196"/>
          </a:xfrm>
          <a:custGeom>
            <a:avLst/>
            <a:gdLst/>
            <a:ahLst/>
            <a:cxnLst/>
            <a:rect r="r" b="b" t="t" l="l"/>
            <a:pathLst>
              <a:path h="2255196" w="5168158">
                <a:moveTo>
                  <a:pt x="0" y="0"/>
                </a:moveTo>
                <a:lnTo>
                  <a:pt x="5168158" y="0"/>
                </a:lnTo>
                <a:lnTo>
                  <a:pt x="5168158" y="2255196"/>
                </a:lnTo>
                <a:lnTo>
                  <a:pt x="0" y="22551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4938" y="3410267"/>
            <a:ext cx="4762500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VLAN </a:t>
            </a:r>
          </a:p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DATABASE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914400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SUBNETTING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59054" y="2917667"/>
            <a:ext cx="6338111" cy="2571750"/>
            <a:chOff x="0" y="0"/>
            <a:chExt cx="1669297" cy="677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59054" y="6299403"/>
            <a:ext cx="6338111" cy="2571750"/>
            <a:chOff x="0" y="0"/>
            <a:chExt cx="1669297" cy="677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48939" y="5894591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35373" y="2512674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982373" y="3123407"/>
            <a:ext cx="4333875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ID: 192.168.40.64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Broadcast ID:192.168.1.127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 range: 192.168.1.65-192.168.1.126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917667"/>
            <a:ext cx="6338111" cy="2571750"/>
            <a:chOff x="0" y="0"/>
            <a:chExt cx="1669297" cy="677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6299403"/>
            <a:ext cx="6338111" cy="2571750"/>
            <a:chOff x="0" y="0"/>
            <a:chExt cx="1669297" cy="6773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0" y="0"/>
                  </a:moveTo>
                  <a:lnTo>
                    <a:pt x="1669297" y="0"/>
                  </a:lnTo>
                  <a:lnTo>
                    <a:pt x="1669297" y="677333"/>
                  </a:lnTo>
                  <a:lnTo>
                    <a:pt x="0" y="677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52019" y="3123407"/>
            <a:ext cx="4333875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ID: 192.168.40.0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Broadcast ID: 192.168.1.63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 range: 192.168.1.1-192.168.1.62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83778" y="2123917"/>
            <a:ext cx="1289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14132" y="2317910"/>
            <a:ext cx="1289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9079" y="5607527"/>
            <a:ext cx="1289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37451" y="5607527"/>
            <a:ext cx="1289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C0140"/>
                </a:solidFill>
                <a:latin typeface="Fredoka"/>
                <a:ea typeface="Fredoka"/>
                <a:cs typeface="Fredoka"/>
                <a:sym typeface="Fredoka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82373" y="6550502"/>
            <a:ext cx="4622842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ID: 192.168.40.192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Broadcast ID: 192.168.40.255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 range: 192.168.40.193-192.168.40.254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252019" y="6550502"/>
            <a:ext cx="4952705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Network ID: 192.168.40.128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Broadcast ID:192.168.40.191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Host range: 192.168.40.129-192.168.40.190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3675" y="1028700"/>
            <a:ext cx="10715625" cy="5627975"/>
            <a:chOff x="0" y="0"/>
            <a:chExt cx="2822222" cy="1482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1482265"/>
            </a:xfrm>
            <a:custGeom>
              <a:avLst/>
              <a:gdLst/>
              <a:ahLst/>
              <a:cxnLst/>
              <a:rect r="r" b="b" t="t" l="l"/>
              <a:pathLst>
                <a:path h="1482265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1482265"/>
                  </a:lnTo>
                  <a:lnTo>
                    <a:pt x="0" y="14822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1520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18647" y="1216529"/>
            <a:ext cx="8616119" cy="5252318"/>
          </a:xfrm>
          <a:custGeom>
            <a:avLst/>
            <a:gdLst/>
            <a:ahLst/>
            <a:cxnLst/>
            <a:rect r="r" b="b" t="t" l="l"/>
            <a:pathLst>
              <a:path h="5252318" w="8616119">
                <a:moveTo>
                  <a:pt x="0" y="0"/>
                </a:moveTo>
                <a:lnTo>
                  <a:pt x="8616118" y="0"/>
                </a:lnTo>
                <a:lnTo>
                  <a:pt x="8616118" y="5252318"/>
                </a:lnTo>
                <a:lnTo>
                  <a:pt x="0" y="5252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1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29834" y="6943386"/>
            <a:ext cx="10629466" cy="2340594"/>
          </a:xfrm>
          <a:custGeom>
            <a:avLst/>
            <a:gdLst/>
            <a:ahLst/>
            <a:cxnLst/>
            <a:rect r="r" b="b" t="t" l="l"/>
            <a:pathLst>
              <a:path h="2340594" w="10629466">
                <a:moveTo>
                  <a:pt x="0" y="0"/>
                </a:moveTo>
                <a:lnTo>
                  <a:pt x="10629466" y="0"/>
                </a:lnTo>
                <a:lnTo>
                  <a:pt x="10629466" y="2340595"/>
                </a:lnTo>
                <a:lnTo>
                  <a:pt x="0" y="2340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591221"/>
            <a:ext cx="5138738" cy="33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DHCP CONFIGURA-TION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43675" y="1028700"/>
            <a:ext cx="10715625" cy="3876654"/>
            <a:chOff x="0" y="0"/>
            <a:chExt cx="2822222" cy="1021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2222" cy="1021012"/>
            </a:xfrm>
            <a:custGeom>
              <a:avLst/>
              <a:gdLst/>
              <a:ahLst/>
              <a:cxnLst/>
              <a:rect r="r" b="b" t="t" l="l"/>
              <a:pathLst>
                <a:path h="1021012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1021012"/>
                  </a:lnTo>
                  <a:lnTo>
                    <a:pt x="0" y="1021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2222" cy="1059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43675" y="5324454"/>
            <a:ext cx="10715625" cy="3933846"/>
            <a:chOff x="0" y="0"/>
            <a:chExt cx="2822222" cy="10360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22222" cy="1036075"/>
            </a:xfrm>
            <a:custGeom>
              <a:avLst/>
              <a:gdLst/>
              <a:ahLst/>
              <a:cxnLst/>
              <a:rect r="r" b="b" t="t" l="l"/>
              <a:pathLst>
                <a:path h="1036075" w="2822222">
                  <a:moveTo>
                    <a:pt x="0" y="0"/>
                  </a:moveTo>
                  <a:lnTo>
                    <a:pt x="2822222" y="0"/>
                  </a:lnTo>
                  <a:lnTo>
                    <a:pt x="2822222" y="1036075"/>
                  </a:lnTo>
                  <a:lnTo>
                    <a:pt x="0" y="103607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22222" cy="1074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77062" y="6408500"/>
            <a:ext cx="6578732" cy="2417881"/>
          </a:xfrm>
          <a:custGeom>
            <a:avLst/>
            <a:gdLst/>
            <a:ahLst/>
            <a:cxnLst/>
            <a:rect r="r" b="b" t="t" l="l"/>
            <a:pathLst>
              <a:path h="2417881" w="6578732">
                <a:moveTo>
                  <a:pt x="0" y="0"/>
                </a:moveTo>
                <a:lnTo>
                  <a:pt x="6578732" y="0"/>
                </a:lnTo>
                <a:lnTo>
                  <a:pt x="6578732" y="2417880"/>
                </a:lnTo>
                <a:lnTo>
                  <a:pt x="0" y="241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06" t="-338346" r="-148865" b="-3346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71257" y="2464398"/>
            <a:ext cx="9364105" cy="2051668"/>
          </a:xfrm>
          <a:custGeom>
            <a:avLst/>
            <a:gdLst/>
            <a:ahLst/>
            <a:cxnLst/>
            <a:rect r="r" b="b" t="t" l="l"/>
            <a:pathLst>
              <a:path h="2051668" w="9364105">
                <a:moveTo>
                  <a:pt x="0" y="0"/>
                </a:moveTo>
                <a:lnTo>
                  <a:pt x="9364105" y="0"/>
                </a:lnTo>
                <a:lnTo>
                  <a:pt x="9364105" y="2051668"/>
                </a:lnTo>
                <a:lnTo>
                  <a:pt x="0" y="2051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85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591221"/>
            <a:ext cx="513873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EMAIL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77062" y="5601745"/>
            <a:ext cx="433387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MAIL recieved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77062" y="1440261"/>
            <a:ext cx="433387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MAIL sent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DAGaxkQ0pEY</dc:identifier>
  <dcterms:modified xsi:type="dcterms:W3CDTF">2011-08-01T06:04:30Z</dcterms:modified>
  <cp:revision>1</cp:revision>
  <dc:title>COMPANY NETWORKING CN SEMESTER PROJECT</dc:title>
</cp:coreProperties>
</file>