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orizon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Agrandir Bold" panose="020B0604020202020204" charset="0"/>
      <p:regular r:id="rId14"/>
    </p:embeddedFont>
    <p:embeddedFont>
      <p:font typeface="Agrandir" panose="020B0604020202020204" charset="0"/>
      <p:regular r:id="rId15"/>
    </p:embeddedFont>
    <p:embeddedFont>
      <p:font typeface="Neue Machina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69336">
            <a:off x="9020284" y="-266742"/>
            <a:ext cx="9495317" cy="10942833"/>
          </a:xfrm>
          <a:custGeom>
            <a:avLst/>
            <a:gdLst/>
            <a:ahLst/>
            <a:cxnLst/>
            <a:rect l="l" t="t" r="r" b="b"/>
            <a:pathLst>
              <a:path w="9495317" h="10942833">
                <a:moveTo>
                  <a:pt x="0" y="0"/>
                </a:moveTo>
                <a:lnTo>
                  <a:pt x="9495317" y="0"/>
                </a:lnTo>
                <a:lnTo>
                  <a:pt x="9495317" y="10942833"/>
                </a:lnTo>
                <a:lnTo>
                  <a:pt x="0" y="10942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84"/>
            </a:stretch>
          </a:blipFill>
        </p:spPr>
      </p:sp>
      <p:sp>
        <p:nvSpPr>
          <p:cNvPr id="3" name="AutoShape 3"/>
          <p:cNvSpPr/>
          <p:nvPr/>
        </p:nvSpPr>
        <p:spPr>
          <a:xfrm flipH="1">
            <a:off x="8704698" y="-668220"/>
            <a:ext cx="878603" cy="11554107"/>
          </a:xfrm>
          <a:prstGeom prst="line">
            <a:avLst/>
          </a:prstGeom>
          <a:ln w="457200" cap="flat">
            <a:solidFill>
              <a:srgbClr val="EEFCF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700" y="2419590"/>
            <a:ext cx="6582230" cy="1304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59"/>
              </a:lnSpc>
              <a:spcBef>
                <a:spcPct val="0"/>
              </a:spcBef>
            </a:pPr>
            <a:r>
              <a:rPr lang="en-US" sz="7185">
                <a:solidFill>
                  <a:srgbClr val="EEFCFD"/>
                </a:solidFill>
                <a:latin typeface="Horizon"/>
                <a:ea typeface="Horizon"/>
                <a:cs typeface="Horizon"/>
                <a:sym typeface="Horizon"/>
              </a:rPr>
              <a:t>BIRD BOX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424680"/>
            <a:ext cx="6541591" cy="1275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EEFCFD"/>
                </a:solidFill>
                <a:latin typeface="Agrandir"/>
                <a:ea typeface="Agrandir"/>
                <a:cs typeface="Agrandir"/>
                <a:sym typeface="Agrandir"/>
              </a:rPr>
              <a:t>GAME DESIGN AND PRINCIPLES FINAL SEMESTER PROJECT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205347" y="8590580"/>
            <a:ext cx="4745947" cy="667720"/>
            <a:chOff x="0" y="0"/>
            <a:chExt cx="1249961" cy="1758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9961" cy="175860"/>
            </a:xfrm>
            <a:custGeom>
              <a:avLst/>
              <a:gdLst/>
              <a:ahLst/>
              <a:cxnLst/>
              <a:rect l="l" t="t" r="r" b="b"/>
              <a:pathLst>
                <a:path w="1249961" h="175860">
                  <a:moveTo>
                    <a:pt x="87930" y="0"/>
                  </a:moveTo>
                  <a:lnTo>
                    <a:pt x="1162031" y="0"/>
                  </a:lnTo>
                  <a:cubicBezTo>
                    <a:pt x="1185352" y="0"/>
                    <a:pt x="1207717" y="9264"/>
                    <a:pt x="1224207" y="25754"/>
                  </a:cubicBezTo>
                  <a:cubicBezTo>
                    <a:pt x="1240697" y="42244"/>
                    <a:pt x="1249961" y="64610"/>
                    <a:pt x="1249961" y="87930"/>
                  </a:cubicBezTo>
                  <a:lnTo>
                    <a:pt x="1249961" y="87930"/>
                  </a:lnTo>
                  <a:cubicBezTo>
                    <a:pt x="1249961" y="111251"/>
                    <a:pt x="1240697" y="133616"/>
                    <a:pt x="1224207" y="150106"/>
                  </a:cubicBezTo>
                  <a:cubicBezTo>
                    <a:pt x="1207717" y="166596"/>
                    <a:pt x="1185352" y="175860"/>
                    <a:pt x="1162031" y="175860"/>
                  </a:cubicBezTo>
                  <a:lnTo>
                    <a:pt x="87930" y="175860"/>
                  </a:lnTo>
                  <a:cubicBezTo>
                    <a:pt x="64610" y="175860"/>
                    <a:pt x="42244" y="166596"/>
                    <a:pt x="25754" y="150106"/>
                  </a:cubicBezTo>
                  <a:cubicBezTo>
                    <a:pt x="9264" y="133616"/>
                    <a:pt x="0" y="111251"/>
                    <a:pt x="0" y="87930"/>
                  </a:cubicBezTo>
                  <a:lnTo>
                    <a:pt x="0" y="87930"/>
                  </a:lnTo>
                  <a:cubicBezTo>
                    <a:pt x="0" y="64610"/>
                    <a:pt x="9264" y="42244"/>
                    <a:pt x="25754" y="25754"/>
                  </a:cubicBezTo>
                  <a:cubicBezTo>
                    <a:pt x="42244" y="9264"/>
                    <a:pt x="64610" y="0"/>
                    <a:pt x="879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49961" cy="213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18695" y="8794265"/>
            <a:ext cx="6119252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0"/>
              </a:lnSpc>
              <a:spcBef>
                <a:spcPct val="0"/>
              </a:spcBef>
            </a:pPr>
            <a:r>
              <a:rPr lang="en-US" sz="2000" spc="-50" dirty="0" smtClean="0">
                <a:solidFill>
                  <a:srgbClr val="FFFFFF"/>
                </a:solidFill>
                <a:latin typeface="Neue Machina"/>
                <a:ea typeface="Neue Machina"/>
                <a:cs typeface="Neue Machina"/>
                <a:sym typeface="Neue Machina"/>
              </a:rPr>
              <a:t>NAME</a:t>
            </a:r>
            <a:endParaRPr lang="en-US" sz="2000" spc="-50" dirty="0">
              <a:solidFill>
                <a:srgbClr val="FFFFFF"/>
              </a:solidFill>
              <a:latin typeface="Neue Machina"/>
              <a:ea typeface="Neue Machina"/>
              <a:cs typeface="Neue Machina"/>
              <a:sym typeface="Neue Machi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93795" y="-573674"/>
            <a:ext cx="3389496" cy="5169455"/>
          </a:xfrm>
          <a:custGeom>
            <a:avLst/>
            <a:gdLst/>
            <a:ahLst/>
            <a:cxnLst/>
            <a:rect l="l" t="t" r="r" b="b"/>
            <a:pathLst>
              <a:path w="3389496" h="5169455">
                <a:moveTo>
                  <a:pt x="0" y="0"/>
                </a:moveTo>
                <a:lnTo>
                  <a:pt x="3389496" y="0"/>
                </a:lnTo>
                <a:lnTo>
                  <a:pt x="3389496" y="5169454"/>
                </a:lnTo>
                <a:lnTo>
                  <a:pt x="0" y="5169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45995" y="3562254"/>
            <a:ext cx="5176558" cy="129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sz="708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levels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5995" y="5029200"/>
            <a:ext cx="9413638" cy="187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856" spc="-96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Level 1 (cutscenes, tutorial, backstory)</a:t>
            </a:r>
          </a:p>
          <a:p>
            <a:pPr algn="l">
              <a:lnSpc>
                <a:spcPts val="4627"/>
              </a:lnSpc>
            </a:pPr>
            <a:r>
              <a:rPr lang="en-US" sz="3856" spc="-96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Level 2 (supermarket)</a:t>
            </a:r>
          </a:p>
          <a:p>
            <a:pPr algn="l">
              <a:lnSpc>
                <a:spcPts val="4627"/>
              </a:lnSpc>
            </a:pPr>
            <a:r>
              <a:rPr lang="en-US" sz="3856" spc="-96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Level 3+ (exploration)</a:t>
            </a:r>
          </a:p>
        </p:txBody>
      </p:sp>
      <p:sp>
        <p:nvSpPr>
          <p:cNvPr id="6" name="Freeform 6"/>
          <p:cNvSpPr/>
          <p:nvPr/>
        </p:nvSpPr>
        <p:spPr>
          <a:xfrm>
            <a:off x="14715725" y="2271123"/>
            <a:ext cx="3389496" cy="5169455"/>
          </a:xfrm>
          <a:custGeom>
            <a:avLst/>
            <a:gdLst/>
            <a:ahLst/>
            <a:cxnLst/>
            <a:rect l="l" t="t" r="r" b="b"/>
            <a:pathLst>
              <a:path w="3389496" h="5169455">
                <a:moveTo>
                  <a:pt x="0" y="0"/>
                </a:moveTo>
                <a:lnTo>
                  <a:pt x="3389496" y="0"/>
                </a:lnTo>
                <a:lnTo>
                  <a:pt x="3389496" y="5169455"/>
                </a:lnTo>
                <a:lnTo>
                  <a:pt x="0" y="5169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379640">
            <a:off x="5255157" y="758722"/>
            <a:ext cx="1708176" cy="1665318"/>
          </a:xfrm>
          <a:custGeom>
            <a:avLst/>
            <a:gdLst/>
            <a:ahLst/>
            <a:cxnLst/>
            <a:rect l="l" t="t" r="r" b="b"/>
            <a:pathLst>
              <a:path w="1708176" h="1665318">
                <a:moveTo>
                  <a:pt x="0" y="0"/>
                </a:moveTo>
                <a:lnTo>
                  <a:pt x="1708176" y="0"/>
                </a:lnTo>
                <a:lnTo>
                  <a:pt x="1708176" y="1665318"/>
                </a:lnTo>
                <a:lnTo>
                  <a:pt x="0" y="16653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562254"/>
            <a:ext cx="11010287" cy="129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sz="708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Game concept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722501"/>
            <a:ext cx="10985602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spc="-11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High Concept Statement, Player’s role, Gameplay Mode, Genre, Target Audience, Key characters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93795" y="-573674"/>
            <a:ext cx="3389496" cy="5169455"/>
          </a:xfrm>
          <a:custGeom>
            <a:avLst/>
            <a:gdLst/>
            <a:ahLst/>
            <a:cxnLst/>
            <a:rect l="l" t="t" r="r" b="b"/>
            <a:pathLst>
              <a:path w="3389496" h="5169455">
                <a:moveTo>
                  <a:pt x="0" y="0"/>
                </a:moveTo>
                <a:lnTo>
                  <a:pt x="3389496" y="0"/>
                </a:lnTo>
                <a:lnTo>
                  <a:pt x="3389496" y="5169454"/>
                </a:lnTo>
                <a:lnTo>
                  <a:pt x="0" y="5169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45995" y="3562254"/>
            <a:ext cx="9575697" cy="129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sz="708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GAME WORLD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45995" y="5029200"/>
            <a:ext cx="9413638" cy="187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856" spc="-96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Physical Dimension, Temporal Dimension, Environmental Dimension, Emotional Dimension, Ethical Dimension</a:t>
            </a:r>
          </a:p>
        </p:txBody>
      </p:sp>
      <p:sp>
        <p:nvSpPr>
          <p:cNvPr id="6" name="Freeform 6"/>
          <p:cNvSpPr/>
          <p:nvPr/>
        </p:nvSpPr>
        <p:spPr>
          <a:xfrm>
            <a:off x="14715725" y="2271123"/>
            <a:ext cx="3389496" cy="5169455"/>
          </a:xfrm>
          <a:custGeom>
            <a:avLst/>
            <a:gdLst/>
            <a:ahLst/>
            <a:cxnLst/>
            <a:rect l="l" t="t" r="r" b="b"/>
            <a:pathLst>
              <a:path w="3389496" h="5169455">
                <a:moveTo>
                  <a:pt x="0" y="0"/>
                </a:moveTo>
                <a:lnTo>
                  <a:pt x="3389496" y="0"/>
                </a:lnTo>
                <a:lnTo>
                  <a:pt x="3389496" y="5169455"/>
                </a:lnTo>
                <a:lnTo>
                  <a:pt x="0" y="5169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59728" y="1028700"/>
            <a:ext cx="8922406" cy="5404067"/>
          </a:xfrm>
          <a:custGeom>
            <a:avLst/>
            <a:gdLst/>
            <a:ahLst/>
            <a:cxnLst/>
            <a:rect l="l" t="t" r="r" b="b"/>
            <a:pathLst>
              <a:path w="8922406" h="5404067">
                <a:moveTo>
                  <a:pt x="0" y="0"/>
                </a:moveTo>
                <a:lnTo>
                  <a:pt x="8922406" y="0"/>
                </a:lnTo>
                <a:lnTo>
                  <a:pt x="8922406" y="5404067"/>
                </a:lnTo>
                <a:lnTo>
                  <a:pt x="0" y="5404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07" t="-4013" r="-1769" b="-350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65597" y="7586981"/>
            <a:ext cx="16356806" cy="167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EEFCFD"/>
                </a:solidFill>
                <a:latin typeface="Horizon"/>
                <a:ea typeface="Horizon"/>
                <a:cs typeface="Horizon"/>
                <a:sym typeface="Horizon"/>
              </a:rPr>
              <a:t>MAPS AND AREAS</a:t>
            </a:r>
          </a:p>
        </p:txBody>
      </p:sp>
      <p:sp>
        <p:nvSpPr>
          <p:cNvPr id="4" name="AutoShape 4"/>
          <p:cNvSpPr/>
          <p:nvPr/>
        </p:nvSpPr>
        <p:spPr>
          <a:xfrm>
            <a:off x="-687133" y="7147986"/>
            <a:ext cx="20016129" cy="0"/>
          </a:xfrm>
          <a:prstGeom prst="line">
            <a:avLst/>
          </a:prstGeom>
          <a:ln w="76200" cap="flat">
            <a:solidFill>
              <a:srgbClr val="EEFCF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46285" y="4251911"/>
            <a:ext cx="11395430" cy="153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0"/>
              </a:lnSpc>
            </a:pPr>
            <a:r>
              <a:rPr lang="en-US" sz="8492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WIREFRAMES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50996" y="3113298"/>
            <a:ext cx="14186007" cy="6433969"/>
          </a:xfrm>
          <a:custGeom>
            <a:avLst/>
            <a:gdLst/>
            <a:ahLst/>
            <a:cxnLst/>
            <a:rect l="l" t="t" r="r" b="b"/>
            <a:pathLst>
              <a:path w="14186007" h="6433969">
                <a:moveTo>
                  <a:pt x="0" y="0"/>
                </a:moveTo>
                <a:lnTo>
                  <a:pt x="14186008" y="0"/>
                </a:lnTo>
                <a:lnTo>
                  <a:pt x="14186008" y="6433969"/>
                </a:lnTo>
                <a:lnTo>
                  <a:pt x="0" y="6433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76598" y="436534"/>
            <a:ext cx="15334804" cy="1161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0"/>
              </a:lnSpc>
            </a:pPr>
            <a:r>
              <a:rPr lang="en-US" sz="6393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entity and attributes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0" y="2355358"/>
            <a:ext cx="18288000" cy="0"/>
          </a:xfrm>
          <a:prstGeom prst="line">
            <a:avLst/>
          </a:prstGeom>
          <a:ln w="1809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035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5143500"/>
            <a:ext cx="9144000" cy="5668095"/>
          </a:xfrm>
          <a:custGeom>
            <a:avLst/>
            <a:gdLst/>
            <a:ahLst/>
            <a:cxnLst/>
            <a:rect l="l" t="t" r="r" b="b"/>
            <a:pathLst>
              <a:path w="9144000" h="5668095">
                <a:moveTo>
                  <a:pt x="0" y="0"/>
                </a:moveTo>
                <a:lnTo>
                  <a:pt x="9144000" y="0"/>
                </a:lnTo>
                <a:lnTo>
                  <a:pt x="9144000" y="5668095"/>
                </a:lnTo>
                <a:lnTo>
                  <a:pt x="0" y="5668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0"/>
            <a:ext cx="9144000" cy="5194983"/>
          </a:xfrm>
          <a:custGeom>
            <a:avLst/>
            <a:gdLst/>
            <a:ahLst/>
            <a:cxnLst/>
            <a:rect l="l" t="t" r="r" b="b"/>
            <a:pathLst>
              <a:path w="9144000" h="5194983">
                <a:moveTo>
                  <a:pt x="0" y="0"/>
                </a:moveTo>
                <a:lnTo>
                  <a:pt x="9144000" y="0"/>
                </a:lnTo>
                <a:lnTo>
                  <a:pt x="9144000" y="5194983"/>
                </a:lnTo>
                <a:lnTo>
                  <a:pt x="0" y="5194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665" b="-466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5143500"/>
            <a:ext cx="9144000" cy="5678544"/>
          </a:xfrm>
          <a:custGeom>
            <a:avLst/>
            <a:gdLst/>
            <a:ahLst/>
            <a:cxnLst/>
            <a:rect l="l" t="t" r="r" b="b"/>
            <a:pathLst>
              <a:path w="9144000" h="5678544">
                <a:moveTo>
                  <a:pt x="0" y="0"/>
                </a:moveTo>
                <a:lnTo>
                  <a:pt x="9144000" y="0"/>
                </a:lnTo>
                <a:lnTo>
                  <a:pt x="9144000" y="5678544"/>
                </a:lnTo>
                <a:lnTo>
                  <a:pt x="0" y="56785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 flipV="1">
            <a:off x="8729757" y="0"/>
            <a:ext cx="414243" cy="10951737"/>
          </a:xfrm>
          <a:prstGeom prst="line">
            <a:avLst/>
          </a:prstGeom>
          <a:ln w="561975" cap="flat">
            <a:solidFill>
              <a:srgbClr val="EEFCFD"/>
            </a:solidFill>
            <a:prstDash val="sysDash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-1040281" y="4835660"/>
            <a:ext cx="18788245" cy="718646"/>
          </a:xfrm>
          <a:prstGeom prst="line">
            <a:avLst/>
          </a:prstGeom>
          <a:ln w="561975" cap="flat">
            <a:solidFill>
              <a:srgbClr val="EEFCFD"/>
            </a:solidFill>
            <a:prstDash val="sysDash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D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2155660"/>
          </a:xfrm>
          <a:custGeom>
            <a:avLst/>
            <a:gdLst/>
            <a:ahLst/>
            <a:cxnLst/>
            <a:rect l="l" t="t" r="r" b="b"/>
            <a:pathLst>
              <a:path w="18288000" h="12155660">
                <a:moveTo>
                  <a:pt x="0" y="0"/>
                </a:moveTo>
                <a:lnTo>
                  <a:pt x="18288000" y="0"/>
                </a:lnTo>
                <a:lnTo>
                  <a:pt x="18288000" y="12155660"/>
                </a:lnTo>
                <a:lnTo>
                  <a:pt x="0" y="1215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591150"/>
            <a:ext cx="16101840" cy="1293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sz="708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GAME PROGRESSION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375863"/>
            <a:ext cx="9413638" cy="70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7"/>
              </a:lnSpc>
            </a:pPr>
            <a:r>
              <a:rPr lang="en-US" sz="3856" spc="-96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Initiation, Progression, Termination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3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91559" y="752475"/>
            <a:ext cx="8104882" cy="167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rules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4014" y="2929981"/>
            <a:ext cx="4116884" cy="104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implicit rules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14734" y="5359812"/>
            <a:ext cx="4144566" cy="1049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Agrandir Bold"/>
                <a:ea typeface="Agrandir Bold"/>
                <a:cs typeface="Agrandir Bold"/>
                <a:sym typeface="Agrandir Bold"/>
              </a:rPr>
              <a:t>explicit rules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54014" y="4232370"/>
            <a:ext cx="738998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Balance exploration with caution Hiding is essential.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Rely on audio cues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69314" y="6639756"/>
            <a:ext cx="7389986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 spc="-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 to pass before progressing </a:t>
            </a:r>
          </a:p>
          <a:p>
            <a:pPr algn="r">
              <a:lnSpc>
                <a:spcPts val="4759"/>
              </a:lnSpc>
            </a:pPr>
            <a:r>
              <a:rPr lang="en-US" sz="3399" spc="-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Press the designated button</a:t>
            </a:r>
          </a:p>
          <a:p>
            <a:pPr algn="r">
              <a:lnSpc>
                <a:spcPts val="4759"/>
              </a:lnSpc>
            </a:pPr>
            <a:r>
              <a:rPr lang="en-US" sz="3399" spc="-8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Termination 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Custom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Horizon</vt:lpstr>
      <vt:lpstr>Canva Sans</vt:lpstr>
      <vt:lpstr>Agrandir Bold</vt:lpstr>
      <vt:lpstr>Agrandir</vt:lpstr>
      <vt:lpstr>Arial</vt:lpstr>
      <vt:lpstr>Neue Machina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GDDPresentation</dc:title>
  <cp:lastModifiedBy>HP</cp:lastModifiedBy>
  <cp:revision>2</cp:revision>
  <dcterms:created xsi:type="dcterms:W3CDTF">2006-08-16T00:00:00Z</dcterms:created>
  <dcterms:modified xsi:type="dcterms:W3CDTF">2025-01-28T10:23:14Z</dcterms:modified>
  <dc:identifier>DAGaaFyci3w</dc:identifier>
</cp:coreProperties>
</file>