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sigs" ContentType="application/vnd.openxmlformats-package.digital-signature-origin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_xmlsignatures/sig1.xml" ContentType="application/vnd.openxmlformats-package.digital-signature-xmlsignatur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package/2006/relationships/digital-signature/origin" Target="_xmlsignatures/origin.sigs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0DB96-E2A8-91EB-DB66-555BD6668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D82A7-3FB7-D42F-9141-298E735DD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CA244-4D17-13E3-79FD-B41D376A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549D-1A65-4A8E-9012-ADABC1508773}" type="datetimeFigureOut">
              <a:rPr lang="LID4096" smtClean="0"/>
              <a:t>11/05/2022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F84D2-DC6F-3B8E-C39B-DCD81112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9FDB-37EC-2B86-D86A-F5FDB8D1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9B1-8A13-42F2-82F2-6157D8E7B9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238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C944-D0BE-A0E2-1395-EC1C1936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9E58B-60C9-7758-DCB7-7F4F756F0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2DDD0-11FC-B51D-5A39-37333050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549D-1A65-4A8E-9012-ADABC1508773}" type="datetimeFigureOut">
              <a:rPr lang="LID4096" smtClean="0"/>
              <a:t>11/05/2022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CBB1A-8CFA-DA7F-9892-86790DFF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03E4D-4EA4-2E88-DF9B-364E9D88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9B1-8A13-42F2-82F2-6157D8E7B9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695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83E45-6835-D1CE-82F2-D758B4892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DEE2F-AED7-EA32-9610-6F9168683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062C1-4201-BB6B-AC90-BF52D3C5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549D-1A65-4A8E-9012-ADABC1508773}" type="datetimeFigureOut">
              <a:rPr lang="LID4096" smtClean="0"/>
              <a:t>11/05/2022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C1B80-A84E-9BA5-660A-47AE9F4E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58652-0083-04C3-33B2-589BAE9F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9B1-8A13-42F2-82F2-6157D8E7B9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1252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E5AF-63E9-C7F2-1E9D-4429D9A9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D0BB6-4D0F-AD4B-9D85-D105DBF9A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CBCAE-102A-3767-8BE9-B3846D18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549D-1A65-4A8E-9012-ADABC1508773}" type="datetimeFigureOut">
              <a:rPr lang="LID4096" smtClean="0"/>
              <a:t>11/05/2022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F3040-393F-88E6-7ACA-02355523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8DEE3-A290-65F3-7A35-A1E62536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9B1-8A13-42F2-82F2-6157D8E7B9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78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4E81-0E32-A870-F36B-9BFC1E85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017F7-7883-183A-CEB6-35BBB7578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7D7BD-CAF5-BEF9-F419-0399CCD2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549D-1A65-4A8E-9012-ADABC1508773}" type="datetimeFigureOut">
              <a:rPr lang="LID4096" smtClean="0"/>
              <a:t>11/05/2022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1A135-2A81-240B-379D-8306A18D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F1A5C-0650-4BB5-630D-48D7AD30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9B1-8A13-42F2-82F2-6157D8E7B9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359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DEEEB-87A6-1919-A8C9-3EC73D3B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4F38-0BEF-4345-AD14-167D621CD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29603-81FF-77C5-ABE7-7C4C1904A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B1B7C-F47B-1A00-2253-9322B12E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549D-1A65-4A8E-9012-ADABC1508773}" type="datetimeFigureOut">
              <a:rPr lang="LID4096" smtClean="0"/>
              <a:t>11/05/2022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4C507-C622-354F-2BD5-5B29373E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2D018-45EC-1BD6-1FA9-56709EC6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9B1-8A13-42F2-82F2-6157D8E7B9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701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B403-8CFB-51B0-D479-BB24BEEE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A436F-F814-5D5C-005D-E9F04385E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97E8F-D0FD-D15A-1743-781DA01C0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72F53-664C-B3B9-5305-1FFFAE97B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2B918-EA92-47B6-70E4-809B95B2B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595164-8CF9-89A8-4480-9EEF8B70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549D-1A65-4A8E-9012-ADABC1508773}" type="datetimeFigureOut">
              <a:rPr lang="LID4096" smtClean="0"/>
              <a:t>11/05/2022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5156E-896A-E919-10D1-77C55EA8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E9D20-49A9-70F2-AB87-FF70BA34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9B1-8A13-42F2-82F2-6157D8E7B9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381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E8A7-D81F-B0C9-82ED-93BD9F47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CC8C4-743F-2833-DCAD-99AB6F48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549D-1A65-4A8E-9012-ADABC1508773}" type="datetimeFigureOut">
              <a:rPr lang="LID4096" smtClean="0"/>
              <a:t>11/05/2022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527B2-103D-1E39-7BF4-72ADAFD5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B9596-9AB4-26BE-B7FF-FA258971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9B1-8A13-42F2-82F2-6157D8E7B9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198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CE40A8-B767-BBFC-9CA2-EC22CC66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549D-1A65-4A8E-9012-ADABC1508773}" type="datetimeFigureOut">
              <a:rPr lang="LID4096" smtClean="0"/>
              <a:t>11/05/2022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C1B3E-224C-905B-F036-2BD1BDE1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68D1E-F33D-4BE5-BC7F-26BAFC70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9B1-8A13-42F2-82F2-6157D8E7B9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712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14A6-9A6E-B029-85F7-38323A58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7698C-9E12-1AE9-3359-D25DBAA3F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D8C80-10AA-837B-C034-C81C7DD67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973BD-D08F-2AA8-0CBC-94DDA0CE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549D-1A65-4A8E-9012-ADABC1508773}" type="datetimeFigureOut">
              <a:rPr lang="LID4096" smtClean="0"/>
              <a:t>11/05/2022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E07A0-DADC-3CA9-F16A-B03D18CA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4E6F9-87C9-4925-9071-EF9CBC6B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9B1-8A13-42F2-82F2-6157D8E7B9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90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87D4-4067-36B3-6500-56AA1773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F4DB2A-A5B2-5064-A7A3-F9FD485A3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7C126-3BA4-C199-869A-3B09718EE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11CE0-F55D-0366-1B73-C9697DBA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549D-1A65-4A8E-9012-ADABC1508773}" type="datetimeFigureOut">
              <a:rPr lang="LID4096" smtClean="0"/>
              <a:t>11/05/2022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0C468-4265-6F55-3242-5775CA34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34932-3654-34DF-2D04-FD57DCA5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9B1-8A13-42F2-82F2-6157D8E7B9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18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6AC91-6659-00F9-4938-B10549DC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45948-A332-BA4F-EE0B-A490322E3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D43F4-BB3C-920F-E8EC-69888DB82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B549D-1A65-4A8E-9012-ADABC1508773}" type="datetimeFigureOut">
              <a:rPr lang="LID4096" smtClean="0"/>
              <a:t>11/05/2022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8BE55-FFAA-5A5E-7FE7-D1C1F1741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9B48-EBF0-4F8F-DF74-6B85E27F8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199B1-8A13-42F2-82F2-6157D8E7B9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675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E444-8307-8E9C-EBFE-C32627D0D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This document was validly signed by a trusted entity.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61C3F-1A89-13B7-A069-9D8B0DD17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1675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_xmlsignatures/_rels/origin.sigs.rels><?xml version="1.0" encoding="UTF-8" standalone="yes"?>
<Relationships xmlns="http://schemas.openxmlformats.org/package/2006/relationships"><Relationship Id="rId1" Type="http://schemas.openxmlformats.org/package/2006/relationships/digital-signature/signature" Target="sig1.xml"/></Relationships>
</file>

<file path=_xmlsignatures/sig1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1/04/xmldsig-more#rsa-sha256"/>
    <Reference Type="http://www.w3.org/2000/09/xmldsig#Object" URI="#idPackageObject">
      <DigestMethod Algorithm="http://www.w3.org/2001/04/xmlenc#sha256"/>
      <DigestValue>pOWo6qbANE2lH2aTwhSbA5WxfNWz9I4I6zAOdAjuiyQ=</DigestValue>
    </Reference>
    <Reference Type="http://www.w3.org/2000/09/xmldsig#Object" URI="#idOfficeObject">
      <DigestMethod Algorithm="http://www.w3.org/2001/04/xmlenc#sha256"/>
      <DigestValue>kcLAo7CdQwLIngf+ElMiMU9ZnD4STX9PnqOVGGr+4aU=</DigestValue>
    </Reference>
    <Reference Type="http://uri.etsi.org/01903#SignedProperties" URI="#idSignedProperties">
      <Transforms>
        <Transform Algorithm="http://www.w3.org/TR/2001/REC-xml-c14n-20010315"/>
      </Transforms>
      <DigestMethod Algorithm="http://www.w3.org/2001/04/xmlenc#sha256"/>
      <DigestValue>oys8tyWNNdny4V3i/S5WIQsLoUan6n9qbjGeZGdT+M8=</DigestValue>
    </Reference>
  </SignedInfo>
  <SignatureValue>dRbftUdyhRewoGQltkVtGyoYoPkYOlVMJpmax5Iq1eKh9WFFABftr/Q4vpMnhKc2HRGwsJMe5OeB
lqnZpknfd7hksuiB268KkRLFEUFdPSQe6F9CnW1n3Qc9seTt9TPKGOF9v25LIjUqQSnOyjhbLOfa
hTRD5fmW6Cvd8naEmSIfp0EHICDR5SXRd6AhsBUrDhYEH6dSNSsnI0NI9GZ8RVw9wWLfP/6+71bz
E/cs8FbCgM13a9Qpm+XBJVzYPQV7CkvnvgE2YHBu4DpNY6t8kW5VBYUYZ5mnuiVHmI4x4ASRsZtD
nzlJDZ1LZHmdri8CkW/f200F3RklYueTIL1T4w==</SignatureValue>
  <KeyInfo>
    <X509Data>
      <X509Certificate>MIIC9DCCAdygAwIBAgIQa8uznERMb5ZFJFtGAARFSDANBgkqhkiG9w0BAQsFADAZMRcwFQYDVQQDDA5zaWdzcG9veEBwbS5tZTAgFw0yMDEyMzEyMzAwMDBaGA85OTk5MTIzMTIyNTk1OVowGTEXMBUGA1UEAwwOc2lnc3Bvb3hAcG0ubWUwggEiMA0GCSqGSIb3DQEBAQUAA4IBDwAwggEKAoIBAQC+Vtp2GJDTWaaa5QeDGCRMFKsS8BBWX3WKS83qy3uDa9yB/CXzcyQa9NVjHg0jEHnGRNHu8sPbB8wiZN0+Q1jEGrzhTcUcuWogm1wABFkM+sO/n3ZPG6RGa3M8Xy8SouScRc1hlD36OWjNhD5YZHi1cY+jsfZz93407x9MfJagfeb6xeMiMlXZmulgSDnEH+0I/A87qnKShPWspFsI+tf3MuPLwgbkQCfFGE7LfVvMfhwLa2TAnfkCetJ9DAY+Ml+vH75ouzDVRu2rsZ+yuD/6ZwBbHccEjBNgZNtMz8+ZFXKjrMEvQ8NFOTqrTcXGh7GlPLXCqOWas0xTlh3ANHrdAgMBAAGjNjA0MBMGA1UdJQQMMAoGCCsGAQUFBwMDMB0GA1UdDgQWBBQt1rqTO1T0O7lxzdfmFE9Fq217uTANBgkqhkiG9w0BAQsFAAOCAQEAD5Xd2HX1/uG8sGACFm0VemCrBhewILFUuRerCe+yiHXxLjO3xiq3c+QNpCGY8gKKbQcV8+U6tY+XS6qvitgtBXjxHOddIfd7ZBr8nXMiKLuMHM9ucm0lYUWqYCG5T7SnG248uAfQ6qO2Lxy7KLCHvmkoUAmrlQnlJQ7swlAOWZE1hNyYOEYAwwl6gJd/JiNDJ7e9GOqvWCn48Dj2ZR7Yq4aq/yOy+EaT+eyx3y6V+Y297qpGoJgaOn8PDCfhW3+3dPDdHZ7oFynyq8uakpKl3gaUhzLs7MbcnKg+lFC9DqwSTluM+kbOIcJpboXwaclYDUamLbHWxwJTGy8nQRIqeg==</X509Certificate>
    </X509Data>
  </KeyInfo>
  <Object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ZA0yc/xO3JTsFCHnkGRYT0tE9b7806O9EDnxF1WjyYo=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</Transform>
          <Transform Algorithm="http://www.w3.org/TR/2001/REC-xml-c14n-20010315"/>
        </Transforms>
        <DigestMethod Algorithm="http://www.w3.org/2001/04/xmlenc#sha256"/>
        <DigestValue>UZktGu33AJZQrr9hddw378P7bOCexXmCUk1FeAJAyuY=</DigestValue>
      </Reference>
      <Reference URI="/ppt/presentation.xml?ContentType=application/vnd.openxmlformats-officedocument.presentationml.presentation.main+xml">
        <DigestMethod Algorithm="http://www.w3.org/2001/04/xmlenc#sha256"/>
        <DigestValue>VbhrREYPtK0US1Tb3Tqhxi8/6RPIWpqxfgNt1zP4bI4=</DigestValue>
      </Reference>
      <Reference URI="/ppt/presProps.xml?ContentType=application/vnd.openxmlformats-officedocument.presentationml.presProps+xml">
        <DigestMethod Algorithm="http://www.w3.org/2001/04/xmlenc#sha256"/>
        <DigestValue>zRLSKsmjgl/2dypwfNHmf5zibrKq8xYCNGmhawKFL4U=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slideLayout1.xml?ContentType=application/vnd.openxmlformats-officedocument.presentationml.slideLayout+xml">
        <DigestMethod Algorithm="http://www.w3.org/2001/04/xmlenc#sha256"/>
        <DigestValue>FVP956FdKplGY+rqV1G8ZcHMxLZYbBcEWWMH9c9krQc=</DigestValue>
      </Reference>
      <Reference URI="/ppt/slideLayouts/slideLayout10.xml?ContentType=application/vnd.openxmlformats-officedocument.presentationml.slideLayout+xml">
        <DigestMethod Algorithm="http://www.w3.org/2001/04/xmlenc#sha256"/>
        <DigestValue>QUMvyzCifzA2XT1/cGn31W9DqVk5dk6/9Vwwi9fWsEk=</DigestValue>
      </Reference>
      <Reference URI="/ppt/slideLayouts/slideLayout11.xml?ContentType=application/vnd.openxmlformats-officedocument.presentationml.slideLayout+xml">
        <DigestMethod Algorithm="http://www.w3.org/2001/04/xmlenc#sha256"/>
        <DigestValue>eeQk4tQTp8pczWUE+rz4cYtoneZtr1GiKrv8GhN9bFg=</DigestValue>
      </Reference>
      <Reference URI="/ppt/slideLayouts/slideLayout2.xml?ContentType=application/vnd.openxmlformats-officedocument.presentationml.slideLayout+xml">
        <DigestMethod Algorithm="http://www.w3.org/2001/04/xmlenc#sha256"/>
        <DigestValue>IvmuFI2+5KT4y+UtYRVNovRQ//JkUudjcNBavmw1ADE=</DigestValue>
      </Reference>
      <Reference URI="/ppt/slideLayouts/slideLayout3.xml?ContentType=application/vnd.openxmlformats-officedocument.presentationml.slideLayout+xml">
        <DigestMethod Algorithm="http://www.w3.org/2001/04/xmlenc#sha256"/>
        <DigestValue>Va8ox+a2J85FgXfsUzTVbmECoQUdx3zuwUdh5JU1CiI=</DigestValue>
      </Reference>
      <Reference URI="/ppt/slideLayouts/slideLayout4.xml?ContentType=application/vnd.openxmlformats-officedocument.presentationml.slideLayout+xml">
        <DigestMethod Algorithm="http://www.w3.org/2001/04/xmlenc#sha256"/>
        <DigestValue>UZgfVwraCy122hkOK2Zv5+bISfZCwzJXKaMDD2xfLHk=</DigestValue>
      </Reference>
      <Reference URI="/ppt/slideLayouts/slideLayout5.xml?ContentType=application/vnd.openxmlformats-officedocument.presentationml.slideLayout+xml">
        <DigestMethod Algorithm="http://www.w3.org/2001/04/xmlenc#sha256"/>
        <DigestValue>jsaXrSWOXLo+wD3uOMuzsW1Vwve5T5Dx+bSVNB8oOtY=</DigestValue>
      </Reference>
      <Reference URI="/ppt/slideLayouts/slideLayout6.xml?ContentType=application/vnd.openxmlformats-officedocument.presentationml.slideLayout+xml">
        <DigestMethod Algorithm="http://www.w3.org/2001/04/xmlenc#sha256"/>
        <DigestValue>2JT9ZjtB63H4vRtJt/6KBqM77jeMCg6DeZmVbGvX0sc=</DigestValue>
      </Reference>
      <Reference URI="/ppt/slideLayouts/slideLayout7.xml?ContentType=application/vnd.openxmlformats-officedocument.presentationml.slideLayout+xml">
        <DigestMethod Algorithm="http://www.w3.org/2001/04/xmlenc#sha256"/>
        <DigestValue>KacjJs2hFl1NA+XS2GqKeZzCkof9HvnkiXfpS8fWke8=</DigestValue>
      </Reference>
      <Reference URI="/ppt/slideLayouts/slideLayout8.xml?ContentType=application/vnd.openxmlformats-officedocument.presentationml.slideLayout+xml">
        <DigestMethod Algorithm="http://www.w3.org/2001/04/xmlenc#sha256"/>
        <DigestValue>Nwa0gXIPEmN2F+7++ila7kgERBoMqcS1LBvJQqXRKD4=</DigestValue>
      </Reference>
      <Reference URI="/ppt/slideLayouts/slideLayout9.xml?ContentType=application/vnd.openxmlformats-officedocument.presentationml.slideLayout+xml">
        <DigestMethod Algorithm="http://www.w3.org/2001/04/xmlenc#sha256"/>
        <DigestValue>K99iQPNqPT63bQWdkzs3h2GuuhMA/IuONjsu99HNkHY=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</Transform>
          <Transform Algorithm="http://www.w3.org/TR/2001/REC-xml-c14n-20010315"/>
        </Transforms>
        <DigestMethod Algorithm="http://www.w3.org/2001/04/xmlenc#sha256"/>
        <DigestValue>tSNfd+My+BfmzQxLC9EAQHv1RK/2+tNcci+9hfcJUEE=</DigestValue>
      </Reference>
      <Reference URI="/ppt/slideMasters/slideMaster1.xml?ContentType=application/vnd.openxmlformats-officedocument.presentationml.slideMaster+xml">
        <DigestMethod Algorithm="http://www.w3.org/2001/04/xmlenc#sha256"/>
        <DigestValue>+ZVjOTN1n4OMIm3JNI/+QdUAjPmFrVCTfaAjD/Z0CiQ=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0fZQqInNx0SxBHpLZFfCGKT9Eduk9FwDK3E+n9mgCUE=</DigestValue>
      </Reference>
      <Reference URI="/ppt/slides/slide1.xml?ContentType=application/vnd.openxmlformats-officedocument.presentationml.slide+xml">
        <DigestMethod Algorithm="http://www.w3.org/2001/04/xmlenc#sha256"/>
        <DigestValue>X3rLPnScFGbJlU4kgcrcDgi96owO/MvDsI/3lPEsU/M=</DigestValue>
      </Reference>
      <Reference URI="/ppt/tableStyles.xml?ContentType=application/vnd.openxmlformats-officedocument.presentationml.tableStyles+xml">
        <DigestMethod Algorithm="http://www.w3.org/2001/04/xmlenc#sha256"/>
        <DigestValue>DnrAMlEzfsuvbIyhNhnbHK7aXJDE4yENRdbD9d9N4QM=</DigestValue>
      </Reference>
      <Reference URI="/ppt/theme/theme1.xml?ContentType=application/vnd.openxmlformats-officedocument.theme+xml">
        <DigestMethod Algorithm="http://www.w3.org/2001/04/xmlenc#sha256"/>
        <DigestValue>03Yn7Rpb2kD6M5zCEVxw214BnxsShza5KyZxgFMUNMY=</DigestValue>
      </Reference>
      <Reference URI="/ppt/viewProps.xml?ContentType=application/vnd.openxmlformats-officedocument.presentationml.viewProps+xml">
        <DigestMethod Algorithm="http://www.w3.org/2001/04/xmlenc#sha256"/>
        <DigestValue>bi2jwj/gOj2FVew7MmzVt8FkzsOxoX66FW7WBEVsUAI=</DigestValue>
      </Reference>
    </Manifest>
    <SignatureProperties>
      <SignatureProperty Id="idSignatureTime" Target="#idPackageSignature">
        <mdssi:SignatureTime xmlns:mdssi="http://schemas.openxmlformats.org/package/2006/digital-signature">
          <mdssi:Format>YYYY-MM-DDThh:mm:ssTZD</mdssi:Format>
          <mdssi:Value>2022-11-05T21:35:08Z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/>
          <WindowsVersion>10.0</WindowsVersion>
          <OfficeVersion>16.0.15726/23</OfficeVersion>
          <ApplicationVersion>16.0.15726</ApplicationVersion>
          <Monitors>2</Monitors>
          <HorizontalResolution>1920</HorizontalResolution>
          <VerticalResolution>1080</VerticalResolution>
          <ColorDepth>32</ColorDepth>
          <SignatureProviderId>{00000000-0000-0000-0000-000000000000}</SignatureProviderId>
          <SignatureProviderUrl/>
          <SignatureProviderDetails>9</SignatureProviderDetails>
          <SignatureType>1</SignatureType>
        </SignatureInfoV1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2022-11-05T21:35:08Z</xd:SigningTime>
          <xd:SigningCertificate>
            <xd:Cert>
              <xd:CertDigest>
                <DigestMethod Algorithm="http://www.w3.org/2001/04/xmlenc#sha256"/>
                <DigestValue>9lMOePqPUwfL8A4s2j8KDi5ZHpHS2z8VNEuWMVWWXlM=</DigestValue>
              </xd:CertDigest>
              <xd:IssuerSerial>
                <X509IssuerName>CN=sigspoox@pm.me</X509IssuerName>
                <X509SerialNumber>143285074743318360268357190877263971656</X509SerialNumber>
              </xd:IssuerSerial>
            </xd:Cert>
          </xd:SigningCertificate>
          <xd:SignaturePolicyIdentifier>
            <xd:SignaturePolicyImplied/>
          </xd:SignaturePolicyIdentifier>
        </xd:SignedSignatureProperties>
      </xd:SignedProperties>
    </xd:QualifyingProperties>
  </Object>
</Signatur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document was validly signed by a trusted entity.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document was validly signed by a trusted entity.</dc:title>
  <dc:creator>myuser</dc:creator>
  <cp:lastModifiedBy>myuser</cp:lastModifiedBy>
  <cp:revision>1</cp:revision>
  <dcterms:created xsi:type="dcterms:W3CDTF">2022-11-05T21:34:52Z</dcterms:created>
  <dcterms:modified xsi:type="dcterms:W3CDTF">2022-11-05T21:35:01Z</dcterms:modified>
</cp:coreProperties>
</file>