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9"/>
  </p:notesMasterIdLst>
  <p:sldIdLst>
    <p:sldId id="256" r:id="rId2"/>
    <p:sldId id="259" r:id="rId3"/>
    <p:sldId id="265" r:id="rId4"/>
    <p:sldId id="273" r:id="rId5"/>
    <p:sldId id="270" r:id="rId6"/>
    <p:sldId id="257" r:id="rId7"/>
    <p:sldId id="260" r:id="rId8"/>
    <p:sldId id="280" r:id="rId9"/>
    <p:sldId id="263" r:id="rId10"/>
    <p:sldId id="261" r:id="rId11"/>
    <p:sldId id="262" r:id="rId12"/>
    <p:sldId id="306" r:id="rId13"/>
    <p:sldId id="307" r:id="rId14"/>
    <p:sldId id="271" r:id="rId15"/>
    <p:sldId id="308" r:id="rId16"/>
    <p:sldId id="310" r:id="rId17"/>
    <p:sldId id="311" r:id="rId18"/>
    <p:sldId id="312" r:id="rId19"/>
    <p:sldId id="326" r:id="rId20"/>
    <p:sldId id="309" r:id="rId21"/>
    <p:sldId id="313" r:id="rId22"/>
    <p:sldId id="315" r:id="rId23"/>
    <p:sldId id="305" r:id="rId24"/>
    <p:sldId id="316" r:id="rId25"/>
    <p:sldId id="317" r:id="rId26"/>
    <p:sldId id="318" r:id="rId27"/>
    <p:sldId id="319" r:id="rId28"/>
    <p:sldId id="320" r:id="rId29"/>
    <p:sldId id="321" r:id="rId30"/>
    <p:sldId id="322" r:id="rId31"/>
    <p:sldId id="323" r:id="rId32"/>
    <p:sldId id="324" r:id="rId33"/>
    <p:sldId id="327" r:id="rId34"/>
    <p:sldId id="269" r:id="rId35"/>
    <p:sldId id="314" r:id="rId36"/>
    <p:sldId id="287" r:id="rId37"/>
    <p:sldId id="325"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djsinclair@gmail.com" initials="n" lastIdx="3" clrIdx="0">
    <p:extLst>
      <p:ext uri="{19B8F6BF-5375-455C-9EA6-DF929625EA0E}">
        <p15:presenceInfo xmlns:p15="http://schemas.microsoft.com/office/powerpoint/2012/main" userId="5cc31b57130389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5AC44D-4A37-458E-94D5-C316352966FF}">
  <a:tblStyle styleId="{245AC44D-4A37-458E-94D5-C316352966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33" autoAdjust="0"/>
  </p:normalViewPr>
  <p:slideViewPr>
    <p:cSldViewPr snapToGrid="0">
      <p:cViewPr varScale="1">
        <p:scale>
          <a:sx n="105" d="100"/>
          <a:sy n="105" d="100"/>
        </p:scale>
        <p:origin x="80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11T18:52:09.767" idx="2">
    <p:pos x="10" y="10"/>
    <p:text>To Do List
Finish presentation deck
Practice presentation
Finish final analysis w/ tutor
Record presentation</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271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099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8bca512db4_0_2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8bca512db4_0_2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2721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284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9951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6348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725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7277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220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8392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4425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898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6044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2851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178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9170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377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2665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154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bca512db4_0_2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bca512db4_0_2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9271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g8bca512db4_0_4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4" name="Google Shape;3174;g8bca512db4_0_4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4497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8bca512db4_0_2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8bca512db4_0_2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8338ba2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6188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g8bca512db4_0_4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4" name="Google Shape;3174;g8bca512db4_0_4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727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bca512db4_0_3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bca512db4_0_3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8bca512db4_0_2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8bca512db4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8338ba2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8bca512db4_0_4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8bca512db4_0_4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b93f3d687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b93f3d687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470700" y="3119125"/>
            <a:ext cx="33786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5" name="Google Shape;175;p6"/>
          <p:cNvSpPr txBox="1">
            <a:spLocks noGrp="1"/>
          </p:cNvSpPr>
          <p:nvPr>
            <p:ph type="body" idx="2"/>
          </p:nvPr>
        </p:nvSpPr>
        <p:spPr>
          <a:xfrm>
            <a:off x="5368500" y="3105175"/>
            <a:ext cx="31770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6" name="Google Shape;176;p6"/>
          <p:cNvSpPr txBox="1">
            <a:spLocks noGrp="1"/>
          </p:cNvSpPr>
          <p:nvPr>
            <p:ph type="subTitle" idx="3"/>
          </p:nvPr>
        </p:nvSpPr>
        <p:spPr>
          <a:xfrm>
            <a:off x="906900" y="258640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6"/>
          <p:cNvSpPr txBox="1">
            <a:spLocks noGrp="1"/>
          </p:cNvSpPr>
          <p:nvPr>
            <p:ph type="subTitle" idx="4"/>
          </p:nvPr>
        </p:nvSpPr>
        <p:spPr>
          <a:xfrm>
            <a:off x="5703900" y="2572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8" r:id="rId7"/>
    <p:sldLayoutId id="2147483659" r:id="rId8"/>
    <p:sldLayoutId id="2147483660" r:id="rId9"/>
    <p:sldLayoutId id="2147483662" r:id="rId10"/>
    <p:sldLayoutId id="2147483663" r:id="rId11"/>
    <p:sldLayoutId id="2147483664" r:id="rId12"/>
    <p:sldLayoutId id="2147483665"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APPLICATION SUBMITTED</a:t>
            </a:r>
            <a:endParaRPr dirty="0"/>
          </a:p>
        </p:txBody>
      </p:sp>
      <p:sp>
        <p:nvSpPr>
          <p:cNvPr id="792" name="Google Shape;792;p29"/>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 Analysis on University of California</a:t>
            </a:r>
          </a:p>
          <a:p>
            <a:pPr marL="0" lvl="0" indent="0" algn="ctr" rtl="0">
              <a:spcBef>
                <a:spcPts val="0"/>
              </a:spcBef>
              <a:spcAft>
                <a:spcPts val="0"/>
              </a:spcAft>
              <a:buNone/>
            </a:pPr>
            <a:r>
              <a:rPr lang="en" dirty="0"/>
              <a:t>Admissions Data</a:t>
            </a:r>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a:extLst>
              <a:ext uri="{FF2B5EF4-FFF2-40B4-BE49-F238E27FC236}">
                <a16:creationId xmlns:a16="http://schemas.microsoft.com/office/drawing/2014/main" id="{853F6ED1-7AEA-4C88-83F7-13DD6450C4CA}"/>
              </a:ext>
            </a:extLst>
          </p:cNvPr>
          <p:cNvSpPr txBox="1"/>
          <p:nvPr/>
        </p:nvSpPr>
        <p:spPr>
          <a:xfrm rot="628959">
            <a:off x="8314698" y="190372"/>
            <a:ext cx="1182503" cy="1015663"/>
          </a:xfrm>
          <a:prstGeom prst="rect">
            <a:avLst/>
          </a:prstGeom>
          <a:solidFill>
            <a:schemeClr val="bg1"/>
          </a:solidFill>
        </p:spPr>
        <p:txBody>
          <a:bodyPr wrap="square" rtlCol="0">
            <a:spAutoFit/>
          </a:bodyPr>
          <a:lstStyle/>
          <a:p>
            <a:pPr algn="ctr"/>
            <a:endParaRPr lang="en-US" sz="1200" dirty="0"/>
          </a:p>
          <a:p>
            <a:pPr algn="ctr"/>
            <a:r>
              <a:rPr lang="en-US" sz="1200" dirty="0"/>
              <a:t>By Dominique Villasenor &amp; Niki Sinclair</a:t>
            </a:r>
          </a:p>
          <a:p>
            <a:pPr algn="ct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89" name="Google Shape;989;p34"/>
          <p:cNvGrpSpPr/>
          <p:nvPr/>
        </p:nvGrpSpPr>
        <p:grpSpPr>
          <a:xfrm>
            <a:off x="2883085" y="3523739"/>
            <a:ext cx="3377828" cy="1079750"/>
            <a:chOff x="4319250" y="3137000"/>
            <a:chExt cx="885825" cy="524125"/>
          </a:xfrm>
        </p:grpSpPr>
        <p:sp>
          <p:nvSpPr>
            <p:cNvPr id="990" name="Google Shape;990;p34"/>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34"/>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4"/>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4"/>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4"/>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4"/>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4"/>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4"/>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4"/>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4"/>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4"/>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UC APPLICANT</a:t>
            </a:r>
            <a:br>
              <a:rPr lang="en" dirty="0"/>
            </a:br>
            <a:r>
              <a:rPr lang="en" dirty="0"/>
              <a:t>TRENDS</a:t>
            </a:r>
            <a:endParaRPr dirty="0"/>
          </a:p>
        </p:txBody>
      </p:sp>
      <p:sp>
        <p:nvSpPr>
          <p:cNvPr id="1002" name="Google Shape;1002;p34"/>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Exploring application, admission, and enrollment trends</a:t>
            </a:r>
          </a:p>
          <a:p>
            <a:pPr marL="0" lvl="0" indent="0" algn="ctr" rtl="0">
              <a:spcBef>
                <a:spcPts val="0"/>
              </a:spcBef>
              <a:spcAft>
                <a:spcPts val="0"/>
              </a:spcAft>
              <a:buNone/>
            </a:pPr>
            <a:r>
              <a:rPr lang="en" sz="1600" dirty="0"/>
              <a:t>2016 - 2020</a:t>
            </a:r>
            <a:endParaRPr sz="1600" dirty="0"/>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t>
            </a:r>
            <a:endParaRPr dirty="0"/>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2" name="Google Shape;1042;p34"/>
          <p:cNvGrpSpPr/>
          <p:nvPr/>
        </p:nvGrpSpPr>
        <p:grpSpPr>
          <a:xfrm>
            <a:off x="3020244" y="3043925"/>
            <a:ext cx="3071997" cy="176025"/>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802940" y="3440398"/>
            <a:ext cx="7614121"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Concatenating 10 CSV files – 2 for the last 5 applicant years (split into 2 CSVs Public/Private)</a:t>
            </a:r>
          </a:p>
        </p:txBody>
      </p:sp>
      <p:sp>
        <p:nvSpPr>
          <p:cNvPr id="1056" name="Google Shape;1056;p35"/>
          <p:cNvSpPr txBox="1">
            <a:spLocks noGrp="1"/>
          </p:cNvSpPr>
          <p:nvPr>
            <p:ph type="title"/>
          </p:nvPr>
        </p:nvSpPr>
        <p:spPr>
          <a:xfrm>
            <a:off x="4259766" y="524262"/>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Snippet - Concat</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Graphical user interface, application, Word&#10;&#10;Description automatically generated">
            <a:extLst>
              <a:ext uri="{FF2B5EF4-FFF2-40B4-BE49-F238E27FC236}">
                <a16:creationId xmlns:a16="http://schemas.microsoft.com/office/drawing/2014/main" id="{6AB560B5-70B4-4D48-97C1-53040E4703E0}"/>
              </a:ext>
            </a:extLst>
          </p:cNvPr>
          <p:cNvPicPr>
            <a:picLocks noChangeAspect="1"/>
          </p:cNvPicPr>
          <p:nvPr/>
        </p:nvPicPr>
        <p:blipFill>
          <a:blip r:embed="rId3"/>
          <a:stretch>
            <a:fillRect/>
          </a:stretch>
        </p:blipFill>
        <p:spPr>
          <a:xfrm>
            <a:off x="722720" y="1958753"/>
            <a:ext cx="7694341" cy="1327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79287" y="3867837"/>
            <a:ext cx="7533900"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Summing all UC Data from 2016 – 2020 for applied, admitted, and enrolled high school students (public &amp; private)</a:t>
            </a:r>
            <a:endParaRPr dirty="0"/>
          </a:p>
        </p:txBody>
      </p:sp>
      <p:sp>
        <p:nvSpPr>
          <p:cNvPr id="1056" name="Google Shape;1056;p35"/>
          <p:cNvSpPr txBox="1">
            <a:spLocks noGrp="1"/>
          </p:cNvSpPr>
          <p:nvPr>
            <p:ph type="title"/>
          </p:nvPr>
        </p:nvSpPr>
        <p:spPr>
          <a:xfrm>
            <a:off x="4161187" y="560142"/>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Snippet – Sum </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descr="Graphical user interface&#10;&#10;Description automatically generated with low confidence">
            <a:extLst>
              <a:ext uri="{FF2B5EF4-FFF2-40B4-BE49-F238E27FC236}">
                <a16:creationId xmlns:a16="http://schemas.microsoft.com/office/drawing/2014/main" id="{BD35D2CB-D44C-457D-AE40-309178C08FE6}"/>
              </a:ext>
            </a:extLst>
          </p:cNvPr>
          <p:cNvPicPr>
            <a:picLocks noChangeAspect="1"/>
          </p:cNvPicPr>
          <p:nvPr/>
        </p:nvPicPr>
        <p:blipFill>
          <a:blip r:embed="rId3"/>
          <a:stretch>
            <a:fillRect/>
          </a:stretch>
        </p:blipFill>
        <p:spPr>
          <a:xfrm>
            <a:off x="780586" y="1816769"/>
            <a:ext cx="7701776" cy="1989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355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00423" y="4032823"/>
            <a:ext cx="7533900"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Double-filtering applications for public + private high schools, 2016 – 2020</a:t>
            </a:r>
          </a:p>
          <a:p>
            <a:pPr marL="0" lvl="0" indent="0" algn="ctr" rtl="0">
              <a:spcBef>
                <a:spcPts val="0"/>
              </a:spcBef>
              <a:spcAft>
                <a:spcPts val="0"/>
              </a:spcAft>
              <a:buNone/>
            </a:pPr>
            <a:r>
              <a:rPr lang="en" dirty="0"/>
              <a:t>(completed same process for admissions &amp; enrollment)</a:t>
            </a:r>
            <a:endParaRPr dirty="0"/>
          </a:p>
        </p:txBody>
      </p:sp>
      <p:sp>
        <p:nvSpPr>
          <p:cNvPr id="1056" name="Google Shape;1056;p35"/>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Snippet – Double Filter</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A picture containing application&#10;&#10;Description automatically generated">
            <a:extLst>
              <a:ext uri="{FF2B5EF4-FFF2-40B4-BE49-F238E27FC236}">
                <a16:creationId xmlns:a16="http://schemas.microsoft.com/office/drawing/2014/main" id="{B96A3F80-DF72-4DAD-9BA3-200EE89483E5}"/>
              </a:ext>
            </a:extLst>
          </p:cNvPr>
          <p:cNvPicPr>
            <a:picLocks noChangeAspect="1"/>
          </p:cNvPicPr>
          <p:nvPr/>
        </p:nvPicPr>
        <p:blipFill>
          <a:blip r:embed="rId3"/>
          <a:stretch>
            <a:fillRect/>
          </a:stretch>
        </p:blipFill>
        <p:spPr>
          <a:xfrm>
            <a:off x="720000" y="1438799"/>
            <a:ext cx="7350881" cy="2446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82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7" name="Google Shape;1497;p44"/>
          <p:cNvGrpSpPr/>
          <p:nvPr/>
        </p:nvGrpSpPr>
        <p:grpSpPr>
          <a:xfrm flipH="1">
            <a:off x="823094" y="938638"/>
            <a:ext cx="2430036" cy="176025"/>
            <a:chOff x="4345425" y="2175475"/>
            <a:chExt cx="800750" cy="176025"/>
          </a:xfrm>
        </p:grpSpPr>
        <p:sp>
          <p:nvSpPr>
            <p:cNvPr id="1498" name="Google Shape;149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44"/>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Summary Stats</a:t>
            </a:r>
            <a:endParaRPr dirty="0"/>
          </a:p>
        </p:txBody>
      </p:sp>
      <p:grpSp>
        <p:nvGrpSpPr>
          <p:cNvPr id="1501" name="Google Shape;1501;p44"/>
          <p:cNvGrpSpPr/>
          <p:nvPr/>
        </p:nvGrpSpPr>
        <p:grpSpPr>
          <a:xfrm>
            <a:off x="6973567" y="1184210"/>
            <a:ext cx="1396320" cy="1342847"/>
            <a:chOff x="1857000" y="3245400"/>
            <a:chExt cx="1233825" cy="1186575"/>
          </a:xfrm>
        </p:grpSpPr>
        <p:sp>
          <p:nvSpPr>
            <p:cNvPr id="1502" name="Google Shape;1502;p44"/>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44"/>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44"/>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44"/>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44"/>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44"/>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44"/>
          <p:cNvGrpSpPr/>
          <p:nvPr/>
        </p:nvGrpSpPr>
        <p:grpSpPr>
          <a:xfrm>
            <a:off x="7250600" y="1516263"/>
            <a:ext cx="785500" cy="678700"/>
            <a:chOff x="3437125" y="4298025"/>
            <a:chExt cx="785500" cy="678700"/>
          </a:xfrm>
        </p:grpSpPr>
        <p:sp>
          <p:nvSpPr>
            <p:cNvPr id="1509" name="Google Shape;1509;p44"/>
            <p:cNvSpPr/>
            <p:nvPr/>
          </p:nvSpPr>
          <p:spPr>
            <a:xfrm>
              <a:off x="3485325" y="4298025"/>
              <a:ext cx="180675" cy="627225"/>
            </a:xfrm>
            <a:custGeom>
              <a:avLst/>
              <a:gdLst/>
              <a:ahLst/>
              <a:cxnLst/>
              <a:rect l="l" t="t" r="r" b="b"/>
              <a:pathLst>
                <a:path w="7227" h="25089" extrusionOk="0">
                  <a:moveTo>
                    <a:pt x="1145" y="539"/>
                  </a:moveTo>
                  <a:cubicBezTo>
                    <a:pt x="1239" y="539"/>
                    <a:pt x="1333" y="539"/>
                    <a:pt x="1412" y="554"/>
                  </a:cubicBezTo>
                  <a:cubicBezTo>
                    <a:pt x="1270" y="789"/>
                    <a:pt x="1161" y="1009"/>
                    <a:pt x="1082" y="1244"/>
                  </a:cubicBezTo>
                  <a:cubicBezTo>
                    <a:pt x="1082" y="1103"/>
                    <a:pt x="1067" y="977"/>
                    <a:pt x="1051" y="852"/>
                  </a:cubicBezTo>
                  <a:cubicBezTo>
                    <a:pt x="1161" y="789"/>
                    <a:pt x="1223" y="648"/>
                    <a:pt x="1145" y="539"/>
                  </a:cubicBezTo>
                  <a:close/>
                  <a:moveTo>
                    <a:pt x="1756" y="570"/>
                  </a:moveTo>
                  <a:cubicBezTo>
                    <a:pt x="1991" y="570"/>
                    <a:pt x="2227" y="586"/>
                    <a:pt x="2462" y="586"/>
                  </a:cubicBezTo>
                  <a:cubicBezTo>
                    <a:pt x="2117" y="852"/>
                    <a:pt x="1772" y="1119"/>
                    <a:pt x="1427" y="1385"/>
                  </a:cubicBezTo>
                  <a:cubicBezTo>
                    <a:pt x="1506" y="1150"/>
                    <a:pt x="1615" y="930"/>
                    <a:pt x="1741" y="711"/>
                  </a:cubicBezTo>
                  <a:cubicBezTo>
                    <a:pt x="1772" y="648"/>
                    <a:pt x="1772" y="601"/>
                    <a:pt x="1756" y="570"/>
                  </a:cubicBezTo>
                  <a:close/>
                  <a:moveTo>
                    <a:pt x="1803" y="1573"/>
                  </a:moveTo>
                  <a:cubicBezTo>
                    <a:pt x="1584" y="1965"/>
                    <a:pt x="1396" y="2372"/>
                    <a:pt x="1255" y="2811"/>
                  </a:cubicBezTo>
                  <a:cubicBezTo>
                    <a:pt x="1223" y="2921"/>
                    <a:pt x="1317" y="3031"/>
                    <a:pt x="1412" y="3062"/>
                  </a:cubicBezTo>
                  <a:cubicBezTo>
                    <a:pt x="1364" y="3141"/>
                    <a:pt x="1302" y="3235"/>
                    <a:pt x="1255" y="3313"/>
                  </a:cubicBezTo>
                  <a:cubicBezTo>
                    <a:pt x="1239" y="2890"/>
                    <a:pt x="1208" y="2467"/>
                    <a:pt x="1176" y="2059"/>
                  </a:cubicBezTo>
                  <a:cubicBezTo>
                    <a:pt x="1192" y="2043"/>
                    <a:pt x="1208" y="2043"/>
                    <a:pt x="1223" y="2028"/>
                  </a:cubicBezTo>
                  <a:cubicBezTo>
                    <a:pt x="1412" y="1871"/>
                    <a:pt x="1615" y="1730"/>
                    <a:pt x="1803" y="1573"/>
                  </a:cubicBezTo>
                  <a:close/>
                  <a:moveTo>
                    <a:pt x="3559" y="633"/>
                  </a:moveTo>
                  <a:cubicBezTo>
                    <a:pt x="4123" y="648"/>
                    <a:pt x="4703" y="680"/>
                    <a:pt x="5267" y="711"/>
                  </a:cubicBezTo>
                  <a:cubicBezTo>
                    <a:pt x="4249" y="1573"/>
                    <a:pt x="3324" y="2514"/>
                    <a:pt x="2477" y="3517"/>
                  </a:cubicBezTo>
                  <a:cubicBezTo>
                    <a:pt x="2948" y="2686"/>
                    <a:pt x="3465" y="1871"/>
                    <a:pt x="4029" y="1087"/>
                  </a:cubicBezTo>
                  <a:cubicBezTo>
                    <a:pt x="4123" y="946"/>
                    <a:pt x="3979" y="796"/>
                    <a:pt x="3835" y="796"/>
                  </a:cubicBezTo>
                  <a:cubicBezTo>
                    <a:pt x="3787" y="796"/>
                    <a:pt x="3739" y="813"/>
                    <a:pt x="3700" y="852"/>
                  </a:cubicBezTo>
                  <a:cubicBezTo>
                    <a:pt x="3308" y="1244"/>
                    <a:pt x="2916" y="1651"/>
                    <a:pt x="2540" y="2075"/>
                  </a:cubicBezTo>
                  <a:cubicBezTo>
                    <a:pt x="2869" y="1589"/>
                    <a:pt x="3214" y="1103"/>
                    <a:pt x="3559" y="633"/>
                  </a:cubicBezTo>
                  <a:close/>
                  <a:moveTo>
                    <a:pt x="2446" y="2780"/>
                  </a:moveTo>
                  <a:lnTo>
                    <a:pt x="2446" y="2780"/>
                  </a:lnTo>
                  <a:cubicBezTo>
                    <a:pt x="2038" y="3438"/>
                    <a:pt x="1662" y="4128"/>
                    <a:pt x="1317" y="4802"/>
                  </a:cubicBezTo>
                  <a:cubicBezTo>
                    <a:pt x="1302" y="4614"/>
                    <a:pt x="1302" y="4410"/>
                    <a:pt x="1286" y="4206"/>
                  </a:cubicBezTo>
                  <a:cubicBezTo>
                    <a:pt x="1662" y="3720"/>
                    <a:pt x="2038" y="3250"/>
                    <a:pt x="2446" y="2780"/>
                  </a:cubicBezTo>
                  <a:close/>
                  <a:moveTo>
                    <a:pt x="3637" y="3689"/>
                  </a:moveTo>
                  <a:lnTo>
                    <a:pt x="3637" y="3689"/>
                  </a:lnTo>
                  <a:cubicBezTo>
                    <a:pt x="2807" y="4677"/>
                    <a:pt x="2038" y="5711"/>
                    <a:pt x="1333" y="6793"/>
                  </a:cubicBezTo>
                  <a:cubicBezTo>
                    <a:pt x="1333" y="6573"/>
                    <a:pt x="1333" y="6369"/>
                    <a:pt x="1333" y="6150"/>
                  </a:cubicBezTo>
                  <a:cubicBezTo>
                    <a:pt x="2054" y="5304"/>
                    <a:pt x="2822" y="4473"/>
                    <a:pt x="3637" y="3689"/>
                  </a:cubicBezTo>
                  <a:close/>
                  <a:moveTo>
                    <a:pt x="4562" y="4191"/>
                  </a:moveTo>
                  <a:lnTo>
                    <a:pt x="4562" y="4191"/>
                  </a:lnTo>
                  <a:cubicBezTo>
                    <a:pt x="3386" y="5554"/>
                    <a:pt x="2321" y="6996"/>
                    <a:pt x="1317" y="8485"/>
                  </a:cubicBezTo>
                  <a:cubicBezTo>
                    <a:pt x="1333" y="8235"/>
                    <a:pt x="1333" y="7968"/>
                    <a:pt x="1333" y="7702"/>
                  </a:cubicBezTo>
                  <a:cubicBezTo>
                    <a:pt x="2336" y="6463"/>
                    <a:pt x="3371" y="5241"/>
                    <a:pt x="4562" y="4191"/>
                  </a:cubicBezTo>
                  <a:close/>
                  <a:moveTo>
                    <a:pt x="5816" y="742"/>
                  </a:moveTo>
                  <a:cubicBezTo>
                    <a:pt x="6082" y="758"/>
                    <a:pt x="6349" y="774"/>
                    <a:pt x="6600" y="789"/>
                  </a:cubicBezTo>
                  <a:cubicBezTo>
                    <a:pt x="6521" y="2419"/>
                    <a:pt x="6459" y="4034"/>
                    <a:pt x="6396" y="5648"/>
                  </a:cubicBezTo>
                  <a:cubicBezTo>
                    <a:pt x="6365" y="5625"/>
                    <a:pt x="6325" y="5609"/>
                    <a:pt x="6282" y="5609"/>
                  </a:cubicBezTo>
                  <a:cubicBezTo>
                    <a:pt x="6239" y="5609"/>
                    <a:pt x="6192" y="5625"/>
                    <a:pt x="6145" y="5664"/>
                  </a:cubicBezTo>
                  <a:cubicBezTo>
                    <a:pt x="4734" y="6965"/>
                    <a:pt x="3355" y="8329"/>
                    <a:pt x="2070" y="9755"/>
                  </a:cubicBezTo>
                  <a:cubicBezTo>
                    <a:pt x="3277" y="7906"/>
                    <a:pt x="4687" y="6213"/>
                    <a:pt x="6129" y="4520"/>
                  </a:cubicBezTo>
                  <a:cubicBezTo>
                    <a:pt x="6237" y="4388"/>
                    <a:pt x="6126" y="4211"/>
                    <a:pt x="5990" y="4211"/>
                  </a:cubicBezTo>
                  <a:cubicBezTo>
                    <a:pt x="5948" y="4211"/>
                    <a:pt x="5904" y="4228"/>
                    <a:pt x="5863" y="4269"/>
                  </a:cubicBezTo>
                  <a:cubicBezTo>
                    <a:pt x="4593" y="5570"/>
                    <a:pt x="3308" y="6855"/>
                    <a:pt x="2023" y="8141"/>
                  </a:cubicBezTo>
                  <a:cubicBezTo>
                    <a:pt x="3308" y="6275"/>
                    <a:pt x="4719" y="4504"/>
                    <a:pt x="6286" y="2843"/>
                  </a:cubicBezTo>
                  <a:cubicBezTo>
                    <a:pt x="6402" y="2714"/>
                    <a:pt x="6297" y="2512"/>
                    <a:pt x="6151" y="2512"/>
                  </a:cubicBezTo>
                  <a:cubicBezTo>
                    <a:pt x="6119" y="2512"/>
                    <a:pt x="6085" y="2522"/>
                    <a:pt x="6051" y="2545"/>
                  </a:cubicBezTo>
                  <a:cubicBezTo>
                    <a:pt x="4844" y="3329"/>
                    <a:pt x="3825" y="4285"/>
                    <a:pt x="2854" y="5319"/>
                  </a:cubicBezTo>
                  <a:cubicBezTo>
                    <a:pt x="3904" y="3924"/>
                    <a:pt x="5048" y="2608"/>
                    <a:pt x="6302" y="1369"/>
                  </a:cubicBezTo>
                  <a:cubicBezTo>
                    <a:pt x="6450" y="1221"/>
                    <a:pt x="6307" y="1044"/>
                    <a:pt x="6147" y="1044"/>
                  </a:cubicBezTo>
                  <a:cubicBezTo>
                    <a:pt x="6104" y="1044"/>
                    <a:pt x="6060" y="1057"/>
                    <a:pt x="6020" y="1087"/>
                  </a:cubicBezTo>
                  <a:cubicBezTo>
                    <a:pt x="5001" y="1887"/>
                    <a:pt x="4029" y="2733"/>
                    <a:pt x="3120" y="3626"/>
                  </a:cubicBezTo>
                  <a:cubicBezTo>
                    <a:pt x="3951" y="2623"/>
                    <a:pt x="4860" y="1651"/>
                    <a:pt x="5816" y="742"/>
                  </a:cubicBezTo>
                  <a:close/>
                  <a:moveTo>
                    <a:pt x="3371" y="7294"/>
                  </a:moveTo>
                  <a:lnTo>
                    <a:pt x="3371" y="7294"/>
                  </a:lnTo>
                  <a:cubicBezTo>
                    <a:pt x="2634" y="8250"/>
                    <a:pt x="1929" y="9238"/>
                    <a:pt x="1302" y="10272"/>
                  </a:cubicBezTo>
                  <a:cubicBezTo>
                    <a:pt x="1302" y="9975"/>
                    <a:pt x="1302" y="9677"/>
                    <a:pt x="1317" y="9395"/>
                  </a:cubicBezTo>
                  <a:cubicBezTo>
                    <a:pt x="1991" y="8689"/>
                    <a:pt x="2681" y="7984"/>
                    <a:pt x="3371" y="7294"/>
                  </a:cubicBezTo>
                  <a:close/>
                  <a:moveTo>
                    <a:pt x="4499" y="7764"/>
                  </a:moveTo>
                  <a:lnTo>
                    <a:pt x="4499" y="7764"/>
                  </a:lnTo>
                  <a:cubicBezTo>
                    <a:pt x="3434" y="9128"/>
                    <a:pt x="2352" y="10492"/>
                    <a:pt x="1286" y="11855"/>
                  </a:cubicBezTo>
                  <a:cubicBezTo>
                    <a:pt x="1286" y="11667"/>
                    <a:pt x="1286" y="11479"/>
                    <a:pt x="1286" y="11275"/>
                  </a:cubicBezTo>
                  <a:cubicBezTo>
                    <a:pt x="2305" y="10053"/>
                    <a:pt x="3386" y="8893"/>
                    <a:pt x="4499" y="7764"/>
                  </a:cubicBezTo>
                  <a:close/>
                  <a:moveTo>
                    <a:pt x="6380" y="5978"/>
                  </a:moveTo>
                  <a:lnTo>
                    <a:pt x="6380" y="5978"/>
                  </a:lnTo>
                  <a:cubicBezTo>
                    <a:pt x="6333" y="7216"/>
                    <a:pt x="6286" y="8454"/>
                    <a:pt x="6255" y="9692"/>
                  </a:cubicBezTo>
                  <a:cubicBezTo>
                    <a:pt x="6244" y="9584"/>
                    <a:pt x="6150" y="9490"/>
                    <a:pt x="6041" y="9490"/>
                  </a:cubicBezTo>
                  <a:cubicBezTo>
                    <a:pt x="5993" y="9490"/>
                    <a:pt x="5942" y="9508"/>
                    <a:pt x="5894" y="9551"/>
                  </a:cubicBezTo>
                  <a:cubicBezTo>
                    <a:pt x="4813" y="10554"/>
                    <a:pt x="3731" y="11558"/>
                    <a:pt x="2665" y="12545"/>
                  </a:cubicBezTo>
                  <a:cubicBezTo>
                    <a:pt x="3825" y="11103"/>
                    <a:pt x="5001" y="9661"/>
                    <a:pt x="6177" y="8219"/>
                  </a:cubicBezTo>
                  <a:cubicBezTo>
                    <a:pt x="6297" y="8062"/>
                    <a:pt x="6167" y="7859"/>
                    <a:pt x="6016" y="7859"/>
                  </a:cubicBezTo>
                  <a:cubicBezTo>
                    <a:pt x="5970" y="7859"/>
                    <a:pt x="5922" y="7878"/>
                    <a:pt x="5879" y="7921"/>
                  </a:cubicBezTo>
                  <a:cubicBezTo>
                    <a:pt x="4609" y="9128"/>
                    <a:pt x="3324" y="10319"/>
                    <a:pt x="2054" y="11526"/>
                  </a:cubicBezTo>
                  <a:lnTo>
                    <a:pt x="6380" y="5978"/>
                  </a:lnTo>
                  <a:close/>
                  <a:moveTo>
                    <a:pt x="3919" y="10335"/>
                  </a:moveTo>
                  <a:lnTo>
                    <a:pt x="3919" y="10335"/>
                  </a:lnTo>
                  <a:cubicBezTo>
                    <a:pt x="3042" y="11432"/>
                    <a:pt x="2148" y="12529"/>
                    <a:pt x="1270" y="13627"/>
                  </a:cubicBezTo>
                  <a:cubicBezTo>
                    <a:pt x="1270" y="13360"/>
                    <a:pt x="1270" y="13094"/>
                    <a:pt x="1270" y="12827"/>
                  </a:cubicBezTo>
                  <a:lnTo>
                    <a:pt x="3919" y="10335"/>
                  </a:lnTo>
                  <a:close/>
                  <a:moveTo>
                    <a:pt x="6254" y="9737"/>
                  </a:moveTo>
                  <a:lnTo>
                    <a:pt x="6254" y="9737"/>
                  </a:lnTo>
                  <a:cubicBezTo>
                    <a:pt x="6239" y="10234"/>
                    <a:pt x="6223" y="10747"/>
                    <a:pt x="6208" y="11244"/>
                  </a:cubicBezTo>
                  <a:cubicBezTo>
                    <a:pt x="4985" y="12279"/>
                    <a:pt x="3763" y="13297"/>
                    <a:pt x="2540" y="14332"/>
                  </a:cubicBezTo>
                  <a:cubicBezTo>
                    <a:pt x="3763" y="12843"/>
                    <a:pt x="4985" y="11354"/>
                    <a:pt x="6192" y="9849"/>
                  </a:cubicBezTo>
                  <a:cubicBezTo>
                    <a:pt x="6235" y="9821"/>
                    <a:pt x="6252" y="9779"/>
                    <a:pt x="6254" y="9737"/>
                  </a:cubicBezTo>
                  <a:close/>
                  <a:moveTo>
                    <a:pt x="3951" y="11918"/>
                  </a:moveTo>
                  <a:lnTo>
                    <a:pt x="3951" y="11918"/>
                  </a:lnTo>
                  <a:cubicBezTo>
                    <a:pt x="3057" y="13031"/>
                    <a:pt x="2148" y="14128"/>
                    <a:pt x="1255" y="15225"/>
                  </a:cubicBezTo>
                  <a:cubicBezTo>
                    <a:pt x="1255" y="14959"/>
                    <a:pt x="1255" y="14677"/>
                    <a:pt x="1255" y="14410"/>
                  </a:cubicBezTo>
                  <a:cubicBezTo>
                    <a:pt x="2148" y="13580"/>
                    <a:pt x="3057" y="12749"/>
                    <a:pt x="3951" y="11918"/>
                  </a:cubicBezTo>
                  <a:close/>
                  <a:moveTo>
                    <a:pt x="6177" y="11981"/>
                  </a:moveTo>
                  <a:cubicBezTo>
                    <a:pt x="6177" y="12294"/>
                    <a:pt x="6161" y="12608"/>
                    <a:pt x="6161" y="12937"/>
                  </a:cubicBezTo>
                  <a:cubicBezTo>
                    <a:pt x="6106" y="12873"/>
                    <a:pt x="6031" y="12831"/>
                    <a:pt x="5952" y="12831"/>
                  </a:cubicBezTo>
                  <a:cubicBezTo>
                    <a:pt x="5895" y="12831"/>
                    <a:pt x="5837" y="12853"/>
                    <a:pt x="5785" y="12906"/>
                  </a:cubicBezTo>
                  <a:cubicBezTo>
                    <a:pt x="4876" y="13752"/>
                    <a:pt x="3966" y="14614"/>
                    <a:pt x="3042" y="15461"/>
                  </a:cubicBezTo>
                  <a:cubicBezTo>
                    <a:pt x="4045" y="14269"/>
                    <a:pt x="5111" y="13125"/>
                    <a:pt x="6177" y="11981"/>
                  </a:cubicBezTo>
                  <a:close/>
                  <a:moveTo>
                    <a:pt x="3810" y="13846"/>
                  </a:moveTo>
                  <a:cubicBezTo>
                    <a:pt x="2901" y="14849"/>
                    <a:pt x="2023" y="15899"/>
                    <a:pt x="1223" y="17012"/>
                  </a:cubicBezTo>
                  <a:cubicBezTo>
                    <a:pt x="1223" y="16667"/>
                    <a:pt x="1239" y="16338"/>
                    <a:pt x="1239" y="16009"/>
                  </a:cubicBezTo>
                  <a:cubicBezTo>
                    <a:pt x="2101" y="15288"/>
                    <a:pt x="2963" y="14567"/>
                    <a:pt x="3810" y="13846"/>
                  </a:cubicBezTo>
                  <a:close/>
                  <a:moveTo>
                    <a:pt x="6145" y="13235"/>
                  </a:moveTo>
                  <a:cubicBezTo>
                    <a:pt x="6145" y="13653"/>
                    <a:pt x="6129" y="14071"/>
                    <a:pt x="6129" y="14489"/>
                  </a:cubicBezTo>
                  <a:cubicBezTo>
                    <a:pt x="6081" y="14411"/>
                    <a:pt x="5997" y="14358"/>
                    <a:pt x="5906" y="14358"/>
                  </a:cubicBezTo>
                  <a:cubicBezTo>
                    <a:pt x="5850" y="14358"/>
                    <a:pt x="5792" y="14378"/>
                    <a:pt x="5738" y="14426"/>
                  </a:cubicBezTo>
                  <a:cubicBezTo>
                    <a:pt x="4515" y="15649"/>
                    <a:pt x="3277" y="16856"/>
                    <a:pt x="2038" y="18062"/>
                  </a:cubicBezTo>
                  <a:cubicBezTo>
                    <a:pt x="3214" y="16291"/>
                    <a:pt x="4672" y="14755"/>
                    <a:pt x="6145" y="13235"/>
                  </a:cubicBezTo>
                  <a:close/>
                  <a:moveTo>
                    <a:pt x="2321" y="16809"/>
                  </a:moveTo>
                  <a:lnTo>
                    <a:pt x="2321" y="16809"/>
                  </a:lnTo>
                  <a:cubicBezTo>
                    <a:pt x="1913" y="17357"/>
                    <a:pt x="1537" y="17921"/>
                    <a:pt x="1192" y="18501"/>
                  </a:cubicBezTo>
                  <a:cubicBezTo>
                    <a:pt x="1192" y="18501"/>
                    <a:pt x="1192" y="18486"/>
                    <a:pt x="1192" y="18486"/>
                  </a:cubicBezTo>
                  <a:cubicBezTo>
                    <a:pt x="1192" y="18282"/>
                    <a:pt x="1208" y="18078"/>
                    <a:pt x="1208" y="17859"/>
                  </a:cubicBezTo>
                  <a:cubicBezTo>
                    <a:pt x="1584" y="17514"/>
                    <a:pt x="1944" y="17169"/>
                    <a:pt x="2321" y="16809"/>
                  </a:cubicBezTo>
                  <a:close/>
                  <a:moveTo>
                    <a:pt x="1835" y="18940"/>
                  </a:moveTo>
                  <a:lnTo>
                    <a:pt x="1835" y="18940"/>
                  </a:lnTo>
                  <a:cubicBezTo>
                    <a:pt x="1600" y="19238"/>
                    <a:pt x="1396" y="19552"/>
                    <a:pt x="1176" y="19865"/>
                  </a:cubicBezTo>
                  <a:cubicBezTo>
                    <a:pt x="1176" y="19771"/>
                    <a:pt x="1176" y="19677"/>
                    <a:pt x="1176" y="19583"/>
                  </a:cubicBezTo>
                  <a:cubicBezTo>
                    <a:pt x="1396" y="19363"/>
                    <a:pt x="1615" y="19160"/>
                    <a:pt x="1835" y="18940"/>
                  </a:cubicBezTo>
                  <a:close/>
                  <a:moveTo>
                    <a:pt x="2791" y="19238"/>
                  </a:moveTo>
                  <a:cubicBezTo>
                    <a:pt x="2258" y="19943"/>
                    <a:pt x="1756" y="20664"/>
                    <a:pt x="1270" y="21401"/>
                  </a:cubicBezTo>
                  <a:cubicBezTo>
                    <a:pt x="1239" y="21370"/>
                    <a:pt x="1208" y="21338"/>
                    <a:pt x="1161" y="21323"/>
                  </a:cubicBezTo>
                  <a:cubicBezTo>
                    <a:pt x="1161" y="21150"/>
                    <a:pt x="1161" y="20962"/>
                    <a:pt x="1161" y="20790"/>
                  </a:cubicBezTo>
                  <a:cubicBezTo>
                    <a:pt x="1709" y="20273"/>
                    <a:pt x="2242" y="19755"/>
                    <a:pt x="2791" y="19238"/>
                  </a:cubicBezTo>
                  <a:close/>
                  <a:moveTo>
                    <a:pt x="6035" y="21840"/>
                  </a:moveTo>
                  <a:cubicBezTo>
                    <a:pt x="6035" y="22075"/>
                    <a:pt x="6035" y="22310"/>
                    <a:pt x="6035" y="22561"/>
                  </a:cubicBezTo>
                  <a:cubicBezTo>
                    <a:pt x="5998" y="22536"/>
                    <a:pt x="5955" y="22523"/>
                    <a:pt x="5913" y="22523"/>
                  </a:cubicBezTo>
                  <a:cubicBezTo>
                    <a:pt x="5849" y="22523"/>
                    <a:pt x="5785" y="22552"/>
                    <a:pt x="5738" y="22608"/>
                  </a:cubicBezTo>
                  <a:lnTo>
                    <a:pt x="5722" y="22608"/>
                  </a:lnTo>
                  <a:cubicBezTo>
                    <a:pt x="5832" y="22357"/>
                    <a:pt x="5926" y="22091"/>
                    <a:pt x="6035" y="21840"/>
                  </a:cubicBezTo>
                  <a:close/>
                  <a:moveTo>
                    <a:pt x="6114" y="14763"/>
                  </a:moveTo>
                  <a:cubicBezTo>
                    <a:pt x="6082" y="16861"/>
                    <a:pt x="6051" y="18958"/>
                    <a:pt x="6035" y="21041"/>
                  </a:cubicBezTo>
                  <a:cubicBezTo>
                    <a:pt x="6018" y="21038"/>
                    <a:pt x="6000" y="21037"/>
                    <a:pt x="5982" y="21037"/>
                  </a:cubicBezTo>
                  <a:cubicBezTo>
                    <a:pt x="5891" y="21037"/>
                    <a:pt x="5803" y="21072"/>
                    <a:pt x="5738" y="21150"/>
                  </a:cubicBezTo>
                  <a:cubicBezTo>
                    <a:pt x="5330" y="21793"/>
                    <a:pt x="4844" y="22326"/>
                    <a:pt x="4311" y="22827"/>
                  </a:cubicBezTo>
                  <a:cubicBezTo>
                    <a:pt x="4782" y="22091"/>
                    <a:pt x="5252" y="21354"/>
                    <a:pt x="5722" y="20617"/>
                  </a:cubicBezTo>
                  <a:cubicBezTo>
                    <a:pt x="5839" y="20431"/>
                    <a:pt x="5660" y="20218"/>
                    <a:pt x="5478" y="20218"/>
                  </a:cubicBezTo>
                  <a:cubicBezTo>
                    <a:pt x="5415" y="20218"/>
                    <a:pt x="5351" y="20244"/>
                    <a:pt x="5299" y="20304"/>
                  </a:cubicBezTo>
                  <a:cubicBezTo>
                    <a:pt x="4593" y="21119"/>
                    <a:pt x="3841" y="21871"/>
                    <a:pt x="3026" y="22592"/>
                  </a:cubicBezTo>
                  <a:cubicBezTo>
                    <a:pt x="3919" y="21323"/>
                    <a:pt x="4829" y="20069"/>
                    <a:pt x="5785" y="18831"/>
                  </a:cubicBezTo>
                  <a:cubicBezTo>
                    <a:pt x="5941" y="18639"/>
                    <a:pt x="5784" y="18392"/>
                    <a:pt x="5597" y="18392"/>
                  </a:cubicBezTo>
                  <a:cubicBezTo>
                    <a:pt x="5540" y="18392"/>
                    <a:pt x="5479" y="18415"/>
                    <a:pt x="5424" y="18470"/>
                  </a:cubicBezTo>
                  <a:cubicBezTo>
                    <a:pt x="5064" y="18815"/>
                    <a:pt x="4719" y="19175"/>
                    <a:pt x="4374" y="19520"/>
                  </a:cubicBezTo>
                  <a:cubicBezTo>
                    <a:pt x="4844" y="18925"/>
                    <a:pt x="5330" y="18329"/>
                    <a:pt x="5816" y="17718"/>
                  </a:cubicBezTo>
                  <a:cubicBezTo>
                    <a:pt x="5972" y="17538"/>
                    <a:pt x="5816" y="17294"/>
                    <a:pt x="5629" y="17294"/>
                  </a:cubicBezTo>
                  <a:cubicBezTo>
                    <a:pt x="5572" y="17294"/>
                    <a:pt x="5511" y="17317"/>
                    <a:pt x="5455" y="17373"/>
                  </a:cubicBezTo>
                  <a:cubicBezTo>
                    <a:pt x="4609" y="18235"/>
                    <a:pt x="3763" y="19097"/>
                    <a:pt x="2901" y="19943"/>
                  </a:cubicBezTo>
                  <a:cubicBezTo>
                    <a:pt x="3763" y="18768"/>
                    <a:pt x="4672" y="17608"/>
                    <a:pt x="5628" y="16511"/>
                  </a:cubicBezTo>
                  <a:cubicBezTo>
                    <a:pt x="5796" y="16319"/>
                    <a:pt x="5633" y="16072"/>
                    <a:pt x="5442" y="16072"/>
                  </a:cubicBezTo>
                  <a:cubicBezTo>
                    <a:pt x="5384" y="16072"/>
                    <a:pt x="5323" y="16095"/>
                    <a:pt x="5267" y="16150"/>
                  </a:cubicBezTo>
                  <a:lnTo>
                    <a:pt x="2963" y="18345"/>
                  </a:lnTo>
                  <a:cubicBezTo>
                    <a:pt x="3935" y="17106"/>
                    <a:pt x="4985" y="15915"/>
                    <a:pt x="6098" y="14787"/>
                  </a:cubicBezTo>
                  <a:cubicBezTo>
                    <a:pt x="6111" y="14774"/>
                    <a:pt x="6113" y="14771"/>
                    <a:pt x="6114" y="14763"/>
                  </a:cubicBezTo>
                  <a:close/>
                  <a:moveTo>
                    <a:pt x="3261" y="21338"/>
                  </a:moveTo>
                  <a:lnTo>
                    <a:pt x="3261" y="21338"/>
                  </a:lnTo>
                  <a:cubicBezTo>
                    <a:pt x="2697" y="22122"/>
                    <a:pt x="2133" y="22922"/>
                    <a:pt x="1600" y="23721"/>
                  </a:cubicBezTo>
                  <a:cubicBezTo>
                    <a:pt x="1537" y="23721"/>
                    <a:pt x="1490" y="23737"/>
                    <a:pt x="1427" y="23737"/>
                  </a:cubicBezTo>
                  <a:cubicBezTo>
                    <a:pt x="1427" y="23658"/>
                    <a:pt x="1412" y="23564"/>
                    <a:pt x="1396" y="23486"/>
                  </a:cubicBezTo>
                  <a:cubicBezTo>
                    <a:pt x="1506" y="23454"/>
                    <a:pt x="1600" y="23376"/>
                    <a:pt x="1631" y="23266"/>
                  </a:cubicBezTo>
                  <a:cubicBezTo>
                    <a:pt x="1662" y="23125"/>
                    <a:pt x="1694" y="23016"/>
                    <a:pt x="1725" y="22890"/>
                  </a:cubicBezTo>
                  <a:cubicBezTo>
                    <a:pt x="2242" y="22373"/>
                    <a:pt x="2760" y="21856"/>
                    <a:pt x="3261" y="21338"/>
                  </a:cubicBezTo>
                  <a:close/>
                  <a:moveTo>
                    <a:pt x="3825" y="22592"/>
                  </a:moveTo>
                  <a:lnTo>
                    <a:pt x="3825" y="22592"/>
                  </a:lnTo>
                  <a:cubicBezTo>
                    <a:pt x="3559" y="23000"/>
                    <a:pt x="3308" y="23407"/>
                    <a:pt x="3042" y="23815"/>
                  </a:cubicBezTo>
                  <a:cubicBezTo>
                    <a:pt x="3026" y="23815"/>
                    <a:pt x="3026" y="23831"/>
                    <a:pt x="3026" y="23846"/>
                  </a:cubicBezTo>
                  <a:cubicBezTo>
                    <a:pt x="2838" y="23815"/>
                    <a:pt x="2650" y="23784"/>
                    <a:pt x="2446" y="23768"/>
                  </a:cubicBezTo>
                  <a:cubicBezTo>
                    <a:pt x="2916" y="23392"/>
                    <a:pt x="3386" y="23000"/>
                    <a:pt x="3825" y="22592"/>
                  </a:cubicBezTo>
                  <a:close/>
                  <a:moveTo>
                    <a:pt x="5079" y="22812"/>
                  </a:moveTo>
                  <a:lnTo>
                    <a:pt x="4656" y="23846"/>
                  </a:lnTo>
                  <a:cubicBezTo>
                    <a:pt x="4625" y="23940"/>
                    <a:pt x="4656" y="24019"/>
                    <a:pt x="4719" y="24081"/>
                  </a:cubicBezTo>
                  <a:cubicBezTo>
                    <a:pt x="4546" y="24081"/>
                    <a:pt x="4374" y="24066"/>
                    <a:pt x="4186" y="24066"/>
                  </a:cubicBezTo>
                  <a:cubicBezTo>
                    <a:pt x="4029" y="24034"/>
                    <a:pt x="3857" y="24003"/>
                    <a:pt x="3700" y="23972"/>
                  </a:cubicBezTo>
                  <a:cubicBezTo>
                    <a:pt x="4202" y="23627"/>
                    <a:pt x="4656" y="23251"/>
                    <a:pt x="5079" y="22812"/>
                  </a:cubicBezTo>
                  <a:close/>
                  <a:moveTo>
                    <a:pt x="5659" y="23470"/>
                  </a:moveTo>
                  <a:lnTo>
                    <a:pt x="5675" y="24175"/>
                  </a:lnTo>
                  <a:cubicBezTo>
                    <a:pt x="5471" y="24144"/>
                    <a:pt x="5283" y="24128"/>
                    <a:pt x="5095" y="24113"/>
                  </a:cubicBezTo>
                  <a:cubicBezTo>
                    <a:pt x="5095" y="24113"/>
                    <a:pt x="5095" y="24097"/>
                    <a:pt x="5111" y="24097"/>
                  </a:cubicBezTo>
                  <a:cubicBezTo>
                    <a:pt x="5283" y="23893"/>
                    <a:pt x="5471" y="23690"/>
                    <a:pt x="5659" y="23470"/>
                  </a:cubicBezTo>
                  <a:close/>
                  <a:moveTo>
                    <a:pt x="2507" y="1"/>
                  </a:moveTo>
                  <a:cubicBezTo>
                    <a:pt x="2011" y="1"/>
                    <a:pt x="1515" y="16"/>
                    <a:pt x="1020" y="53"/>
                  </a:cubicBezTo>
                  <a:cubicBezTo>
                    <a:pt x="847" y="68"/>
                    <a:pt x="785" y="194"/>
                    <a:pt x="785" y="319"/>
                  </a:cubicBezTo>
                  <a:cubicBezTo>
                    <a:pt x="757" y="313"/>
                    <a:pt x="730" y="310"/>
                    <a:pt x="704" y="310"/>
                  </a:cubicBezTo>
                  <a:cubicBezTo>
                    <a:pt x="138" y="310"/>
                    <a:pt x="95" y="1746"/>
                    <a:pt x="95" y="2106"/>
                  </a:cubicBezTo>
                  <a:cubicBezTo>
                    <a:pt x="95" y="4614"/>
                    <a:pt x="95" y="7122"/>
                    <a:pt x="95" y="9630"/>
                  </a:cubicBezTo>
                  <a:cubicBezTo>
                    <a:pt x="111" y="10868"/>
                    <a:pt x="111" y="12106"/>
                    <a:pt x="111" y="13344"/>
                  </a:cubicBezTo>
                  <a:cubicBezTo>
                    <a:pt x="95" y="13360"/>
                    <a:pt x="95" y="13376"/>
                    <a:pt x="79" y="13376"/>
                  </a:cubicBezTo>
                  <a:cubicBezTo>
                    <a:pt x="1" y="13486"/>
                    <a:pt x="32" y="13611"/>
                    <a:pt x="111" y="13674"/>
                  </a:cubicBezTo>
                  <a:cubicBezTo>
                    <a:pt x="111" y="17263"/>
                    <a:pt x="126" y="20852"/>
                    <a:pt x="111" y="24426"/>
                  </a:cubicBezTo>
                  <a:cubicBezTo>
                    <a:pt x="111" y="24666"/>
                    <a:pt x="294" y="24774"/>
                    <a:pt x="471" y="24774"/>
                  </a:cubicBezTo>
                  <a:cubicBezTo>
                    <a:pt x="514" y="24774"/>
                    <a:pt x="557" y="24768"/>
                    <a:pt x="596" y="24755"/>
                  </a:cubicBezTo>
                  <a:cubicBezTo>
                    <a:pt x="596" y="24928"/>
                    <a:pt x="716" y="25088"/>
                    <a:pt x="918" y="25088"/>
                  </a:cubicBezTo>
                  <a:cubicBezTo>
                    <a:pt x="936" y="25088"/>
                    <a:pt x="954" y="25087"/>
                    <a:pt x="973" y="25085"/>
                  </a:cubicBezTo>
                  <a:cubicBezTo>
                    <a:pt x="2067" y="24922"/>
                    <a:pt x="3133" y="24801"/>
                    <a:pt x="4211" y="24801"/>
                  </a:cubicBezTo>
                  <a:cubicBezTo>
                    <a:pt x="4276" y="24801"/>
                    <a:pt x="4341" y="24802"/>
                    <a:pt x="4405" y="24802"/>
                  </a:cubicBezTo>
                  <a:cubicBezTo>
                    <a:pt x="4751" y="24862"/>
                    <a:pt x="5097" y="24913"/>
                    <a:pt x="5443" y="24913"/>
                  </a:cubicBezTo>
                  <a:cubicBezTo>
                    <a:pt x="5552" y="24913"/>
                    <a:pt x="5660" y="24908"/>
                    <a:pt x="5769" y="24896"/>
                  </a:cubicBezTo>
                  <a:cubicBezTo>
                    <a:pt x="5957" y="24896"/>
                    <a:pt x="6067" y="24787"/>
                    <a:pt x="6098" y="24646"/>
                  </a:cubicBezTo>
                  <a:cubicBezTo>
                    <a:pt x="6172" y="24738"/>
                    <a:pt x="6288" y="24784"/>
                    <a:pt x="6403" y="24784"/>
                  </a:cubicBezTo>
                  <a:cubicBezTo>
                    <a:pt x="6582" y="24784"/>
                    <a:pt x="6756" y="24671"/>
                    <a:pt x="6756" y="24442"/>
                  </a:cubicBezTo>
                  <a:cubicBezTo>
                    <a:pt x="6709" y="16464"/>
                    <a:pt x="6851" y="8485"/>
                    <a:pt x="7227" y="507"/>
                  </a:cubicBezTo>
                  <a:cubicBezTo>
                    <a:pt x="7227" y="335"/>
                    <a:pt x="7086" y="225"/>
                    <a:pt x="6929" y="209"/>
                  </a:cubicBezTo>
                  <a:cubicBezTo>
                    <a:pt x="5832" y="115"/>
                    <a:pt x="4750" y="53"/>
                    <a:pt x="3653" y="21"/>
                  </a:cubicBezTo>
                  <a:cubicBezTo>
                    <a:pt x="3637" y="13"/>
                    <a:pt x="3622" y="10"/>
                    <a:pt x="3606" y="10"/>
                  </a:cubicBezTo>
                  <a:cubicBezTo>
                    <a:pt x="3590" y="10"/>
                    <a:pt x="3575" y="13"/>
                    <a:pt x="3559" y="21"/>
                  </a:cubicBezTo>
                  <a:cubicBezTo>
                    <a:pt x="3208" y="8"/>
                    <a:pt x="2858"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44"/>
            <p:cNvSpPr/>
            <p:nvPr/>
          </p:nvSpPr>
          <p:spPr>
            <a:xfrm>
              <a:off x="3707125" y="4378425"/>
              <a:ext cx="209275" cy="544400"/>
            </a:xfrm>
            <a:custGeom>
              <a:avLst/>
              <a:gdLst/>
              <a:ahLst/>
              <a:cxnLst/>
              <a:rect l="l" t="t" r="r" b="b"/>
              <a:pathLst>
                <a:path w="8371" h="21776" extrusionOk="0">
                  <a:moveTo>
                    <a:pt x="1615" y="1241"/>
                  </a:moveTo>
                  <a:lnTo>
                    <a:pt x="1615" y="1241"/>
                  </a:lnTo>
                  <a:cubicBezTo>
                    <a:pt x="1505" y="1429"/>
                    <a:pt x="1380" y="1602"/>
                    <a:pt x="1254" y="1790"/>
                  </a:cubicBezTo>
                  <a:cubicBezTo>
                    <a:pt x="1239" y="1664"/>
                    <a:pt x="1223" y="1539"/>
                    <a:pt x="1207" y="1414"/>
                  </a:cubicBezTo>
                  <a:cubicBezTo>
                    <a:pt x="1348" y="1382"/>
                    <a:pt x="1490" y="1335"/>
                    <a:pt x="1615" y="1241"/>
                  </a:cubicBezTo>
                  <a:close/>
                  <a:moveTo>
                    <a:pt x="6897" y="1586"/>
                  </a:moveTo>
                  <a:cubicBezTo>
                    <a:pt x="6913" y="1586"/>
                    <a:pt x="6913" y="1586"/>
                    <a:pt x="6913" y="1602"/>
                  </a:cubicBezTo>
                  <a:cubicBezTo>
                    <a:pt x="6991" y="1696"/>
                    <a:pt x="7023" y="1899"/>
                    <a:pt x="7023" y="2135"/>
                  </a:cubicBezTo>
                  <a:cubicBezTo>
                    <a:pt x="7014" y="2130"/>
                    <a:pt x="7005" y="2128"/>
                    <a:pt x="6994" y="2128"/>
                  </a:cubicBezTo>
                  <a:cubicBezTo>
                    <a:pt x="6966" y="2128"/>
                    <a:pt x="6932" y="2143"/>
                    <a:pt x="6897" y="2166"/>
                  </a:cubicBezTo>
                  <a:cubicBezTo>
                    <a:pt x="6161" y="2683"/>
                    <a:pt x="5408" y="3216"/>
                    <a:pt x="4656" y="3749"/>
                  </a:cubicBezTo>
                  <a:cubicBezTo>
                    <a:pt x="5298" y="3138"/>
                    <a:pt x="5941" y="2526"/>
                    <a:pt x="6584" y="1915"/>
                  </a:cubicBezTo>
                  <a:cubicBezTo>
                    <a:pt x="6599" y="1899"/>
                    <a:pt x="6615" y="1884"/>
                    <a:pt x="6615" y="1852"/>
                  </a:cubicBezTo>
                  <a:lnTo>
                    <a:pt x="6787" y="1852"/>
                  </a:lnTo>
                  <a:cubicBezTo>
                    <a:pt x="6897" y="1821"/>
                    <a:pt x="6960" y="1680"/>
                    <a:pt x="6897" y="1586"/>
                  </a:cubicBezTo>
                  <a:close/>
                  <a:moveTo>
                    <a:pt x="1928" y="3153"/>
                  </a:moveTo>
                  <a:cubicBezTo>
                    <a:pt x="1944" y="3216"/>
                    <a:pt x="1944" y="3263"/>
                    <a:pt x="1944" y="3326"/>
                  </a:cubicBezTo>
                  <a:lnTo>
                    <a:pt x="1427" y="3827"/>
                  </a:lnTo>
                  <a:cubicBezTo>
                    <a:pt x="1427" y="3702"/>
                    <a:pt x="1427" y="3577"/>
                    <a:pt x="1411" y="3436"/>
                  </a:cubicBezTo>
                  <a:cubicBezTo>
                    <a:pt x="1584" y="3342"/>
                    <a:pt x="1756" y="3247"/>
                    <a:pt x="1928" y="3153"/>
                  </a:cubicBezTo>
                  <a:close/>
                  <a:moveTo>
                    <a:pt x="2320" y="912"/>
                  </a:moveTo>
                  <a:cubicBezTo>
                    <a:pt x="2759" y="928"/>
                    <a:pt x="3182" y="943"/>
                    <a:pt x="3621" y="990"/>
                  </a:cubicBezTo>
                  <a:cubicBezTo>
                    <a:pt x="3700" y="1006"/>
                    <a:pt x="3794" y="1037"/>
                    <a:pt x="3888" y="1069"/>
                  </a:cubicBezTo>
                  <a:cubicBezTo>
                    <a:pt x="4452" y="1257"/>
                    <a:pt x="5204" y="1633"/>
                    <a:pt x="5910" y="1790"/>
                  </a:cubicBezTo>
                  <a:cubicBezTo>
                    <a:pt x="4530" y="2589"/>
                    <a:pt x="3590" y="4047"/>
                    <a:pt x="2258" y="4878"/>
                  </a:cubicBezTo>
                  <a:cubicBezTo>
                    <a:pt x="2258" y="4815"/>
                    <a:pt x="2258" y="4752"/>
                    <a:pt x="2258" y="4690"/>
                  </a:cubicBezTo>
                  <a:cubicBezTo>
                    <a:pt x="3167" y="3749"/>
                    <a:pt x="4091" y="2856"/>
                    <a:pt x="5079" y="2009"/>
                  </a:cubicBezTo>
                  <a:cubicBezTo>
                    <a:pt x="5221" y="1880"/>
                    <a:pt x="5086" y="1644"/>
                    <a:pt x="4929" y="1644"/>
                  </a:cubicBezTo>
                  <a:cubicBezTo>
                    <a:pt x="4896" y="1644"/>
                    <a:pt x="4861" y="1655"/>
                    <a:pt x="4828" y="1680"/>
                  </a:cubicBezTo>
                  <a:cubicBezTo>
                    <a:pt x="4013" y="2260"/>
                    <a:pt x="3214" y="2840"/>
                    <a:pt x="2414" y="3420"/>
                  </a:cubicBezTo>
                  <a:cubicBezTo>
                    <a:pt x="2994" y="2856"/>
                    <a:pt x="3590" y="2276"/>
                    <a:pt x="4186" y="1696"/>
                  </a:cubicBezTo>
                  <a:cubicBezTo>
                    <a:pt x="4301" y="1581"/>
                    <a:pt x="4186" y="1361"/>
                    <a:pt x="4046" y="1361"/>
                  </a:cubicBezTo>
                  <a:cubicBezTo>
                    <a:pt x="4015" y="1361"/>
                    <a:pt x="3982" y="1372"/>
                    <a:pt x="3950" y="1398"/>
                  </a:cubicBezTo>
                  <a:cubicBezTo>
                    <a:pt x="3370" y="1821"/>
                    <a:pt x="2759" y="2213"/>
                    <a:pt x="2148" y="2573"/>
                  </a:cubicBezTo>
                  <a:cubicBezTo>
                    <a:pt x="2132" y="2511"/>
                    <a:pt x="2132" y="2448"/>
                    <a:pt x="2148" y="2385"/>
                  </a:cubicBezTo>
                  <a:cubicBezTo>
                    <a:pt x="2477" y="2056"/>
                    <a:pt x="2806" y="1727"/>
                    <a:pt x="3151" y="1398"/>
                  </a:cubicBezTo>
                  <a:cubicBezTo>
                    <a:pt x="3281" y="1268"/>
                    <a:pt x="3163" y="1073"/>
                    <a:pt x="3012" y="1073"/>
                  </a:cubicBezTo>
                  <a:cubicBezTo>
                    <a:pt x="2981" y="1073"/>
                    <a:pt x="2948" y="1081"/>
                    <a:pt x="2916" y="1100"/>
                  </a:cubicBezTo>
                  <a:cubicBezTo>
                    <a:pt x="2524" y="1320"/>
                    <a:pt x="2148" y="1539"/>
                    <a:pt x="1756" y="1758"/>
                  </a:cubicBezTo>
                  <a:cubicBezTo>
                    <a:pt x="1944" y="1476"/>
                    <a:pt x="2132" y="1194"/>
                    <a:pt x="2320" y="912"/>
                  </a:cubicBezTo>
                  <a:close/>
                  <a:moveTo>
                    <a:pt x="1975" y="4235"/>
                  </a:moveTo>
                  <a:cubicBezTo>
                    <a:pt x="1975" y="4282"/>
                    <a:pt x="1975" y="4313"/>
                    <a:pt x="1975" y="4345"/>
                  </a:cubicBezTo>
                  <a:cubicBezTo>
                    <a:pt x="1803" y="4533"/>
                    <a:pt x="1631" y="4705"/>
                    <a:pt x="1458" y="4893"/>
                  </a:cubicBezTo>
                  <a:cubicBezTo>
                    <a:pt x="1458" y="4799"/>
                    <a:pt x="1458" y="4705"/>
                    <a:pt x="1458" y="4611"/>
                  </a:cubicBezTo>
                  <a:cubicBezTo>
                    <a:pt x="1631" y="4486"/>
                    <a:pt x="1803" y="4360"/>
                    <a:pt x="1975" y="4235"/>
                  </a:cubicBezTo>
                  <a:close/>
                  <a:moveTo>
                    <a:pt x="7038" y="2652"/>
                  </a:moveTo>
                  <a:cubicBezTo>
                    <a:pt x="7023" y="2840"/>
                    <a:pt x="7023" y="3012"/>
                    <a:pt x="7007" y="3153"/>
                  </a:cubicBezTo>
                  <a:cubicBezTo>
                    <a:pt x="5925" y="4094"/>
                    <a:pt x="4844" y="5019"/>
                    <a:pt x="3700" y="5881"/>
                  </a:cubicBezTo>
                  <a:cubicBezTo>
                    <a:pt x="4813" y="4799"/>
                    <a:pt x="5910" y="3733"/>
                    <a:pt x="7038" y="2652"/>
                  </a:cubicBezTo>
                  <a:close/>
                  <a:moveTo>
                    <a:pt x="4703" y="4266"/>
                  </a:moveTo>
                  <a:lnTo>
                    <a:pt x="4703" y="4266"/>
                  </a:lnTo>
                  <a:cubicBezTo>
                    <a:pt x="3903" y="5034"/>
                    <a:pt x="3120" y="5802"/>
                    <a:pt x="2320" y="6570"/>
                  </a:cubicBezTo>
                  <a:lnTo>
                    <a:pt x="2305" y="5928"/>
                  </a:lnTo>
                  <a:cubicBezTo>
                    <a:pt x="2336" y="5928"/>
                    <a:pt x="2367" y="5928"/>
                    <a:pt x="2399" y="5896"/>
                  </a:cubicBezTo>
                  <a:cubicBezTo>
                    <a:pt x="3167" y="5348"/>
                    <a:pt x="3935" y="4815"/>
                    <a:pt x="4703" y="4266"/>
                  </a:cubicBezTo>
                  <a:close/>
                  <a:moveTo>
                    <a:pt x="2007" y="5505"/>
                  </a:moveTo>
                  <a:cubicBezTo>
                    <a:pt x="2007" y="5943"/>
                    <a:pt x="2022" y="6398"/>
                    <a:pt x="2038" y="6837"/>
                  </a:cubicBezTo>
                  <a:cubicBezTo>
                    <a:pt x="1850" y="7025"/>
                    <a:pt x="1662" y="7197"/>
                    <a:pt x="1474" y="7370"/>
                  </a:cubicBezTo>
                  <a:cubicBezTo>
                    <a:pt x="1474" y="6821"/>
                    <a:pt x="1474" y="6273"/>
                    <a:pt x="1474" y="5708"/>
                  </a:cubicBezTo>
                  <a:cubicBezTo>
                    <a:pt x="1662" y="5646"/>
                    <a:pt x="1834" y="5583"/>
                    <a:pt x="2007" y="5505"/>
                  </a:cubicBezTo>
                  <a:close/>
                  <a:moveTo>
                    <a:pt x="2038" y="7574"/>
                  </a:moveTo>
                  <a:cubicBezTo>
                    <a:pt x="2054" y="7636"/>
                    <a:pt x="2054" y="7683"/>
                    <a:pt x="2054" y="7730"/>
                  </a:cubicBezTo>
                  <a:cubicBezTo>
                    <a:pt x="1850" y="7934"/>
                    <a:pt x="1662" y="8138"/>
                    <a:pt x="1490" y="8357"/>
                  </a:cubicBezTo>
                  <a:cubicBezTo>
                    <a:pt x="1490" y="8154"/>
                    <a:pt x="1490" y="7965"/>
                    <a:pt x="1474" y="7762"/>
                  </a:cubicBezTo>
                  <a:lnTo>
                    <a:pt x="1474" y="7762"/>
                  </a:lnTo>
                  <a:cubicBezTo>
                    <a:pt x="1519" y="7789"/>
                    <a:pt x="1570" y="7806"/>
                    <a:pt x="1620" y="7806"/>
                  </a:cubicBezTo>
                  <a:cubicBezTo>
                    <a:pt x="1656" y="7806"/>
                    <a:pt x="1692" y="7797"/>
                    <a:pt x="1725" y="7777"/>
                  </a:cubicBezTo>
                  <a:cubicBezTo>
                    <a:pt x="1834" y="7715"/>
                    <a:pt x="1944" y="7636"/>
                    <a:pt x="2038" y="7574"/>
                  </a:cubicBezTo>
                  <a:close/>
                  <a:moveTo>
                    <a:pt x="7023" y="3718"/>
                  </a:moveTo>
                  <a:cubicBezTo>
                    <a:pt x="7038" y="4063"/>
                    <a:pt x="7054" y="4407"/>
                    <a:pt x="7070" y="4752"/>
                  </a:cubicBezTo>
                  <a:cubicBezTo>
                    <a:pt x="7070" y="4784"/>
                    <a:pt x="7085" y="4831"/>
                    <a:pt x="7085" y="4862"/>
                  </a:cubicBezTo>
                  <a:cubicBezTo>
                    <a:pt x="7041" y="4818"/>
                    <a:pt x="6986" y="4788"/>
                    <a:pt x="6931" y="4788"/>
                  </a:cubicBezTo>
                  <a:cubicBezTo>
                    <a:pt x="6888" y="4788"/>
                    <a:pt x="6844" y="4805"/>
                    <a:pt x="6803" y="4846"/>
                  </a:cubicBezTo>
                  <a:cubicBezTo>
                    <a:pt x="5502" y="6257"/>
                    <a:pt x="3997" y="7448"/>
                    <a:pt x="2383" y="8498"/>
                  </a:cubicBezTo>
                  <a:cubicBezTo>
                    <a:pt x="2383" y="8342"/>
                    <a:pt x="2383" y="8185"/>
                    <a:pt x="2367" y="8044"/>
                  </a:cubicBezTo>
                  <a:cubicBezTo>
                    <a:pt x="2869" y="7527"/>
                    <a:pt x="3402" y="7041"/>
                    <a:pt x="3935" y="6555"/>
                  </a:cubicBezTo>
                  <a:cubicBezTo>
                    <a:pt x="4954" y="5614"/>
                    <a:pt x="5988" y="4674"/>
                    <a:pt x="7023" y="3718"/>
                  </a:cubicBezTo>
                  <a:close/>
                  <a:moveTo>
                    <a:pt x="2054" y="8373"/>
                  </a:moveTo>
                  <a:cubicBezTo>
                    <a:pt x="2054" y="8483"/>
                    <a:pt x="2054" y="8592"/>
                    <a:pt x="2054" y="8702"/>
                  </a:cubicBezTo>
                  <a:cubicBezTo>
                    <a:pt x="1881" y="8812"/>
                    <a:pt x="1709" y="8922"/>
                    <a:pt x="1537" y="9031"/>
                  </a:cubicBezTo>
                  <a:cubicBezTo>
                    <a:pt x="1693" y="8796"/>
                    <a:pt x="1866" y="8577"/>
                    <a:pt x="2054" y="8373"/>
                  </a:cubicBezTo>
                  <a:close/>
                  <a:moveTo>
                    <a:pt x="7085" y="5081"/>
                  </a:moveTo>
                  <a:cubicBezTo>
                    <a:pt x="7101" y="5426"/>
                    <a:pt x="7117" y="5787"/>
                    <a:pt x="7132" y="6147"/>
                  </a:cubicBezTo>
                  <a:cubicBezTo>
                    <a:pt x="7117" y="6147"/>
                    <a:pt x="7101" y="6163"/>
                    <a:pt x="7070" y="6179"/>
                  </a:cubicBezTo>
                  <a:cubicBezTo>
                    <a:pt x="5972" y="7056"/>
                    <a:pt x="4875" y="7950"/>
                    <a:pt x="3747" y="8796"/>
                  </a:cubicBezTo>
                  <a:cubicBezTo>
                    <a:pt x="3323" y="9125"/>
                    <a:pt x="2900" y="9455"/>
                    <a:pt x="2446" y="9752"/>
                  </a:cubicBezTo>
                  <a:cubicBezTo>
                    <a:pt x="2446" y="9611"/>
                    <a:pt x="2446" y="9470"/>
                    <a:pt x="2430" y="9329"/>
                  </a:cubicBezTo>
                  <a:cubicBezTo>
                    <a:pt x="4029" y="7965"/>
                    <a:pt x="5941" y="6900"/>
                    <a:pt x="7085" y="5081"/>
                  </a:cubicBezTo>
                  <a:close/>
                  <a:moveTo>
                    <a:pt x="2070" y="9658"/>
                  </a:moveTo>
                  <a:cubicBezTo>
                    <a:pt x="2070" y="9768"/>
                    <a:pt x="2070" y="9878"/>
                    <a:pt x="2070" y="9987"/>
                  </a:cubicBezTo>
                  <a:cubicBezTo>
                    <a:pt x="1913" y="10081"/>
                    <a:pt x="1756" y="10176"/>
                    <a:pt x="1584" y="10254"/>
                  </a:cubicBezTo>
                  <a:cubicBezTo>
                    <a:pt x="1584" y="10223"/>
                    <a:pt x="1568" y="10176"/>
                    <a:pt x="1568" y="10144"/>
                  </a:cubicBezTo>
                  <a:cubicBezTo>
                    <a:pt x="1725" y="9972"/>
                    <a:pt x="1897" y="9815"/>
                    <a:pt x="2070" y="9658"/>
                  </a:cubicBezTo>
                  <a:close/>
                  <a:moveTo>
                    <a:pt x="4640" y="8514"/>
                  </a:moveTo>
                  <a:lnTo>
                    <a:pt x="4640" y="8514"/>
                  </a:lnTo>
                  <a:cubicBezTo>
                    <a:pt x="3919" y="9204"/>
                    <a:pt x="3198" y="9893"/>
                    <a:pt x="2493" y="10583"/>
                  </a:cubicBezTo>
                  <a:cubicBezTo>
                    <a:pt x="2477" y="10473"/>
                    <a:pt x="2477" y="10364"/>
                    <a:pt x="2477" y="10254"/>
                  </a:cubicBezTo>
                  <a:cubicBezTo>
                    <a:pt x="2869" y="9972"/>
                    <a:pt x="3229" y="9658"/>
                    <a:pt x="3606" y="9345"/>
                  </a:cubicBezTo>
                  <a:cubicBezTo>
                    <a:pt x="3950" y="9063"/>
                    <a:pt x="4295" y="8796"/>
                    <a:pt x="4640" y="8514"/>
                  </a:cubicBezTo>
                  <a:close/>
                  <a:moveTo>
                    <a:pt x="7164" y="6555"/>
                  </a:moveTo>
                  <a:cubicBezTo>
                    <a:pt x="7179" y="6994"/>
                    <a:pt x="7195" y="7448"/>
                    <a:pt x="7226" y="7887"/>
                  </a:cubicBezTo>
                  <a:cubicBezTo>
                    <a:pt x="7187" y="7864"/>
                    <a:pt x="7140" y="7848"/>
                    <a:pt x="7091" y="7848"/>
                  </a:cubicBezTo>
                  <a:cubicBezTo>
                    <a:pt x="7042" y="7848"/>
                    <a:pt x="6991" y="7864"/>
                    <a:pt x="6944" y="7903"/>
                  </a:cubicBezTo>
                  <a:cubicBezTo>
                    <a:pt x="5565" y="9141"/>
                    <a:pt x="4139" y="10364"/>
                    <a:pt x="2508" y="11257"/>
                  </a:cubicBezTo>
                  <a:cubicBezTo>
                    <a:pt x="2508" y="11210"/>
                    <a:pt x="2508" y="11179"/>
                    <a:pt x="2508" y="11132"/>
                  </a:cubicBezTo>
                  <a:cubicBezTo>
                    <a:pt x="4060" y="9611"/>
                    <a:pt x="5612" y="8075"/>
                    <a:pt x="7164" y="6555"/>
                  </a:cubicBezTo>
                  <a:close/>
                  <a:moveTo>
                    <a:pt x="2085" y="10505"/>
                  </a:moveTo>
                  <a:cubicBezTo>
                    <a:pt x="2085" y="10661"/>
                    <a:pt x="2101" y="10802"/>
                    <a:pt x="2101" y="10944"/>
                  </a:cubicBezTo>
                  <a:cubicBezTo>
                    <a:pt x="1944" y="11100"/>
                    <a:pt x="1787" y="11241"/>
                    <a:pt x="1646" y="11398"/>
                  </a:cubicBezTo>
                  <a:cubicBezTo>
                    <a:pt x="1631" y="11179"/>
                    <a:pt x="1615" y="10975"/>
                    <a:pt x="1599" y="10771"/>
                  </a:cubicBezTo>
                  <a:cubicBezTo>
                    <a:pt x="1772" y="10693"/>
                    <a:pt x="1928" y="10599"/>
                    <a:pt x="2085" y="10505"/>
                  </a:cubicBezTo>
                  <a:close/>
                  <a:moveTo>
                    <a:pt x="3120" y="11429"/>
                  </a:moveTo>
                  <a:lnTo>
                    <a:pt x="3120" y="11429"/>
                  </a:lnTo>
                  <a:cubicBezTo>
                    <a:pt x="2916" y="11633"/>
                    <a:pt x="2712" y="11837"/>
                    <a:pt x="2524" y="12041"/>
                  </a:cubicBezTo>
                  <a:cubicBezTo>
                    <a:pt x="2524" y="11947"/>
                    <a:pt x="2524" y="11853"/>
                    <a:pt x="2508" y="11759"/>
                  </a:cubicBezTo>
                  <a:cubicBezTo>
                    <a:pt x="2712" y="11649"/>
                    <a:pt x="2916" y="11539"/>
                    <a:pt x="3120" y="11429"/>
                  </a:cubicBezTo>
                  <a:close/>
                  <a:moveTo>
                    <a:pt x="2148" y="11931"/>
                  </a:moveTo>
                  <a:cubicBezTo>
                    <a:pt x="2164" y="12072"/>
                    <a:pt x="2179" y="12229"/>
                    <a:pt x="2179" y="12386"/>
                  </a:cubicBezTo>
                  <a:cubicBezTo>
                    <a:pt x="2022" y="12542"/>
                    <a:pt x="1850" y="12715"/>
                    <a:pt x="1693" y="12887"/>
                  </a:cubicBezTo>
                  <a:cubicBezTo>
                    <a:pt x="1693" y="12636"/>
                    <a:pt x="1678" y="12401"/>
                    <a:pt x="1678" y="12150"/>
                  </a:cubicBezTo>
                  <a:cubicBezTo>
                    <a:pt x="1834" y="12088"/>
                    <a:pt x="1991" y="12009"/>
                    <a:pt x="2148" y="11931"/>
                  </a:cubicBezTo>
                  <a:close/>
                  <a:moveTo>
                    <a:pt x="7242" y="8232"/>
                  </a:moveTo>
                  <a:cubicBezTo>
                    <a:pt x="7273" y="9031"/>
                    <a:pt x="7289" y="9846"/>
                    <a:pt x="7320" y="10646"/>
                  </a:cubicBezTo>
                  <a:cubicBezTo>
                    <a:pt x="5784" y="11931"/>
                    <a:pt x="4201" y="13154"/>
                    <a:pt x="2587" y="14329"/>
                  </a:cubicBezTo>
                  <a:cubicBezTo>
                    <a:pt x="3794" y="12464"/>
                    <a:pt x="6145" y="11476"/>
                    <a:pt x="7211" y="9455"/>
                  </a:cubicBezTo>
                  <a:cubicBezTo>
                    <a:pt x="7293" y="9301"/>
                    <a:pt x="7154" y="9122"/>
                    <a:pt x="7007" y="9122"/>
                  </a:cubicBezTo>
                  <a:cubicBezTo>
                    <a:pt x="6958" y="9122"/>
                    <a:pt x="6909" y="9141"/>
                    <a:pt x="6866" y="9188"/>
                  </a:cubicBezTo>
                  <a:cubicBezTo>
                    <a:pt x="5643" y="10536"/>
                    <a:pt x="4233" y="11649"/>
                    <a:pt x="2681" y="12542"/>
                  </a:cubicBezTo>
                  <a:cubicBezTo>
                    <a:pt x="4123" y="11022"/>
                    <a:pt x="5675" y="9611"/>
                    <a:pt x="7242" y="8232"/>
                  </a:cubicBezTo>
                  <a:close/>
                  <a:moveTo>
                    <a:pt x="3512" y="12605"/>
                  </a:moveTo>
                  <a:lnTo>
                    <a:pt x="3512" y="12605"/>
                  </a:lnTo>
                  <a:cubicBezTo>
                    <a:pt x="2729" y="13294"/>
                    <a:pt x="2025" y="14060"/>
                    <a:pt x="1617" y="15077"/>
                  </a:cubicBezTo>
                  <a:lnTo>
                    <a:pt x="1617" y="15077"/>
                  </a:lnTo>
                  <a:cubicBezTo>
                    <a:pt x="1663" y="14597"/>
                    <a:pt x="1693" y="14103"/>
                    <a:pt x="1693" y="13608"/>
                  </a:cubicBezTo>
                  <a:cubicBezTo>
                    <a:pt x="1897" y="13514"/>
                    <a:pt x="2085" y="13404"/>
                    <a:pt x="2289" y="13310"/>
                  </a:cubicBezTo>
                  <a:cubicBezTo>
                    <a:pt x="2289" y="13310"/>
                    <a:pt x="2289" y="13310"/>
                    <a:pt x="2289" y="13326"/>
                  </a:cubicBezTo>
                  <a:cubicBezTo>
                    <a:pt x="2297" y="13389"/>
                    <a:pt x="2344" y="13420"/>
                    <a:pt x="2389" y="13420"/>
                  </a:cubicBezTo>
                  <a:cubicBezTo>
                    <a:pt x="2434" y="13420"/>
                    <a:pt x="2477" y="13389"/>
                    <a:pt x="2477" y="13326"/>
                  </a:cubicBezTo>
                  <a:cubicBezTo>
                    <a:pt x="2493" y="13279"/>
                    <a:pt x="2493" y="13248"/>
                    <a:pt x="2493" y="13201"/>
                  </a:cubicBezTo>
                  <a:cubicBezTo>
                    <a:pt x="2838" y="13013"/>
                    <a:pt x="3182" y="12809"/>
                    <a:pt x="3512" y="12605"/>
                  </a:cubicBezTo>
                  <a:close/>
                  <a:moveTo>
                    <a:pt x="2399" y="15097"/>
                  </a:moveTo>
                  <a:lnTo>
                    <a:pt x="2399" y="15097"/>
                  </a:lnTo>
                  <a:cubicBezTo>
                    <a:pt x="2070" y="15379"/>
                    <a:pt x="1725" y="15709"/>
                    <a:pt x="1552" y="16038"/>
                  </a:cubicBezTo>
                  <a:cubicBezTo>
                    <a:pt x="1552" y="15912"/>
                    <a:pt x="1537" y="15803"/>
                    <a:pt x="1537" y="15677"/>
                  </a:cubicBezTo>
                  <a:cubicBezTo>
                    <a:pt x="1552" y="15662"/>
                    <a:pt x="1552" y="15646"/>
                    <a:pt x="1568" y="15630"/>
                  </a:cubicBezTo>
                  <a:cubicBezTo>
                    <a:pt x="1584" y="15489"/>
                    <a:pt x="1599" y="15332"/>
                    <a:pt x="1599" y="15176"/>
                  </a:cubicBezTo>
                  <a:cubicBezTo>
                    <a:pt x="1623" y="15306"/>
                    <a:pt x="1754" y="15418"/>
                    <a:pt x="1884" y="15418"/>
                  </a:cubicBezTo>
                  <a:cubicBezTo>
                    <a:pt x="1926" y="15418"/>
                    <a:pt x="1968" y="15406"/>
                    <a:pt x="2007" y="15379"/>
                  </a:cubicBezTo>
                  <a:cubicBezTo>
                    <a:pt x="2132" y="15285"/>
                    <a:pt x="2273" y="15191"/>
                    <a:pt x="2399" y="15097"/>
                  </a:cubicBezTo>
                  <a:close/>
                  <a:moveTo>
                    <a:pt x="7352" y="11257"/>
                  </a:moveTo>
                  <a:cubicBezTo>
                    <a:pt x="7367" y="11665"/>
                    <a:pt x="7383" y="12072"/>
                    <a:pt x="7383" y="12480"/>
                  </a:cubicBezTo>
                  <a:cubicBezTo>
                    <a:pt x="7333" y="12410"/>
                    <a:pt x="7245" y="12353"/>
                    <a:pt x="7152" y="12353"/>
                  </a:cubicBezTo>
                  <a:cubicBezTo>
                    <a:pt x="7098" y="12353"/>
                    <a:pt x="7043" y="12371"/>
                    <a:pt x="6991" y="12417"/>
                  </a:cubicBezTo>
                  <a:cubicBezTo>
                    <a:pt x="5408" y="13655"/>
                    <a:pt x="3825" y="14909"/>
                    <a:pt x="2226" y="16163"/>
                  </a:cubicBezTo>
                  <a:cubicBezTo>
                    <a:pt x="3026" y="14972"/>
                    <a:pt x="6208" y="12245"/>
                    <a:pt x="7352" y="11257"/>
                  </a:cubicBezTo>
                  <a:close/>
                  <a:moveTo>
                    <a:pt x="7399" y="12699"/>
                  </a:moveTo>
                  <a:cubicBezTo>
                    <a:pt x="7461" y="14658"/>
                    <a:pt x="7524" y="16633"/>
                    <a:pt x="7556" y="18593"/>
                  </a:cubicBezTo>
                  <a:cubicBezTo>
                    <a:pt x="7540" y="18608"/>
                    <a:pt x="7508" y="18608"/>
                    <a:pt x="7493" y="18640"/>
                  </a:cubicBezTo>
                  <a:cubicBezTo>
                    <a:pt x="7399" y="18718"/>
                    <a:pt x="7320" y="18796"/>
                    <a:pt x="7242" y="18875"/>
                  </a:cubicBezTo>
                  <a:cubicBezTo>
                    <a:pt x="7211" y="18765"/>
                    <a:pt x="7164" y="18671"/>
                    <a:pt x="7117" y="18561"/>
                  </a:cubicBezTo>
                  <a:cubicBezTo>
                    <a:pt x="7065" y="18466"/>
                    <a:pt x="6983" y="18426"/>
                    <a:pt x="6899" y="18426"/>
                  </a:cubicBezTo>
                  <a:cubicBezTo>
                    <a:pt x="6803" y="18426"/>
                    <a:pt x="6705" y="18478"/>
                    <a:pt x="6646" y="18561"/>
                  </a:cubicBezTo>
                  <a:cubicBezTo>
                    <a:pt x="6505" y="18749"/>
                    <a:pt x="6364" y="18906"/>
                    <a:pt x="6208" y="19063"/>
                  </a:cubicBezTo>
                  <a:cubicBezTo>
                    <a:pt x="6286" y="18922"/>
                    <a:pt x="6192" y="18796"/>
                    <a:pt x="6082" y="18749"/>
                  </a:cubicBezTo>
                  <a:cubicBezTo>
                    <a:pt x="6223" y="18467"/>
                    <a:pt x="6411" y="18185"/>
                    <a:pt x="6615" y="17919"/>
                  </a:cubicBezTo>
                  <a:cubicBezTo>
                    <a:pt x="6740" y="17778"/>
                    <a:pt x="6882" y="17636"/>
                    <a:pt x="7007" y="17480"/>
                  </a:cubicBezTo>
                  <a:cubicBezTo>
                    <a:pt x="7162" y="17277"/>
                    <a:pt x="6999" y="17019"/>
                    <a:pt x="6801" y="17019"/>
                  </a:cubicBezTo>
                  <a:cubicBezTo>
                    <a:pt x="6740" y="17019"/>
                    <a:pt x="6675" y="17044"/>
                    <a:pt x="6615" y="17104"/>
                  </a:cubicBezTo>
                  <a:cubicBezTo>
                    <a:pt x="6004" y="17887"/>
                    <a:pt x="5298" y="18561"/>
                    <a:pt x="4499" y="19141"/>
                  </a:cubicBezTo>
                  <a:lnTo>
                    <a:pt x="4656" y="18890"/>
                  </a:lnTo>
                  <a:cubicBezTo>
                    <a:pt x="4718" y="18812"/>
                    <a:pt x="4781" y="18734"/>
                    <a:pt x="4844" y="18655"/>
                  </a:cubicBezTo>
                  <a:cubicBezTo>
                    <a:pt x="5534" y="18122"/>
                    <a:pt x="6176" y="17511"/>
                    <a:pt x="6803" y="16900"/>
                  </a:cubicBezTo>
                  <a:cubicBezTo>
                    <a:pt x="6982" y="16721"/>
                    <a:pt x="6817" y="16427"/>
                    <a:pt x="6614" y="16427"/>
                  </a:cubicBezTo>
                  <a:cubicBezTo>
                    <a:pt x="6568" y="16427"/>
                    <a:pt x="6520" y="16442"/>
                    <a:pt x="6474" y="16477"/>
                  </a:cubicBezTo>
                  <a:cubicBezTo>
                    <a:pt x="6458" y="16492"/>
                    <a:pt x="6443" y="16508"/>
                    <a:pt x="6427" y="16524"/>
                  </a:cubicBezTo>
                  <a:lnTo>
                    <a:pt x="6411" y="16524"/>
                  </a:lnTo>
                  <a:cubicBezTo>
                    <a:pt x="5690" y="17041"/>
                    <a:pt x="5048" y="17636"/>
                    <a:pt x="4468" y="18279"/>
                  </a:cubicBezTo>
                  <a:cubicBezTo>
                    <a:pt x="4170" y="18514"/>
                    <a:pt x="3856" y="18734"/>
                    <a:pt x="3527" y="18937"/>
                  </a:cubicBezTo>
                  <a:cubicBezTo>
                    <a:pt x="4656" y="17809"/>
                    <a:pt x="5816" y="16712"/>
                    <a:pt x="7038" y="15677"/>
                  </a:cubicBezTo>
                  <a:cubicBezTo>
                    <a:pt x="7239" y="15490"/>
                    <a:pt x="7040" y="15246"/>
                    <a:pt x="6832" y="15246"/>
                  </a:cubicBezTo>
                  <a:cubicBezTo>
                    <a:pt x="6796" y="15246"/>
                    <a:pt x="6759" y="15253"/>
                    <a:pt x="6725" y="15270"/>
                  </a:cubicBezTo>
                  <a:cubicBezTo>
                    <a:pt x="5016" y="15975"/>
                    <a:pt x="3935" y="17621"/>
                    <a:pt x="2461" y="18640"/>
                  </a:cubicBezTo>
                  <a:cubicBezTo>
                    <a:pt x="3950" y="17072"/>
                    <a:pt x="5518" y="15552"/>
                    <a:pt x="7148" y="14125"/>
                  </a:cubicBezTo>
                  <a:cubicBezTo>
                    <a:pt x="7331" y="13966"/>
                    <a:pt x="7152" y="13712"/>
                    <a:pt x="6953" y="13712"/>
                  </a:cubicBezTo>
                  <a:cubicBezTo>
                    <a:pt x="6897" y="13712"/>
                    <a:pt x="6839" y="13732"/>
                    <a:pt x="6787" y="13781"/>
                  </a:cubicBezTo>
                  <a:lnTo>
                    <a:pt x="4201" y="15959"/>
                  </a:lnTo>
                  <a:cubicBezTo>
                    <a:pt x="3809" y="16289"/>
                    <a:pt x="2571" y="17636"/>
                    <a:pt x="1756" y="17981"/>
                  </a:cubicBezTo>
                  <a:cubicBezTo>
                    <a:pt x="3527" y="16147"/>
                    <a:pt x="5377" y="14392"/>
                    <a:pt x="7352" y="12762"/>
                  </a:cubicBezTo>
                  <a:cubicBezTo>
                    <a:pt x="7367" y="12746"/>
                    <a:pt x="7383" y="12715"/>
                    <a:pt x="7399" y="12699"/>
                  </a:cubicBezTo>
                  <a:close/>
                  <a:moveTo>
                    <a:pt x="2383" y="19329"/>
                  </a:moveTo>
                  <a:lnTo>
                    <a:pt x="2383" y="19329"/>
                  </a:lnTo>
                  <a:cubicBezTo>
                    <a:pt x="2258" y="19455"/>
                    <a:pt x="2132" y="19580"/>
                    <a:pt x="2022" y="19706"/>
                  </a:cubicBezTo>
                  <a:cubicBezTo>
                    <a:pt x="1991" y="19737"/>
                    <a:pt x="1975" y="19753"/>
                    <a:pt x="1960" y="19784"/>
                  </a:cubicBezTo>
                  <a:cubicBezTo>
                    <a:pt x="1803" y="19956"/>
                    <a:pt x="1646" y="20113"/>
                    <a:pt x="1474" y="20270"/>
                  </a:cubicBezTo>
                  <a:cubicBezTo>
                    <a:pt x="1490" y="20176"/>
                    <a:pt x="1505" y="20097"/>
                    <a:pt x="1521" y="20003"/>
                  </a:cubicBezTo>
                  <a:cubicBezTo>
                    <a:pt x="1552" y="19909"/>
                    <a:pt x="1584" y="19815"/>
                    <a:pt x="1631" y="19721"/>
                  </a:cubicBezTo>
                  <a:cubicBezTo>
                    <a:pt x="1897" y="19611"/>
                    <a:pt x="2148" y="19486"/>
                    <a:pt x="2383" y="19329"/>
                  </a:cubicBezTo>
                  <a:close/>
                  <a:moveTo>
                    <a:pt x="3120" y="20285"/>
                  </a:moveTo>
                  <a:cubicBezTo>
                    <a:pt x="3135" y="20332"/>
                    <a:pt x="3167" y="20364"/>
                    <a:pt x="3198" y="20395"/>
                  </a:cubicBezTo>
                  <a:cubicBezTo>
                    <a:pt x="3151" y="20489"/>
                    <a:pt x="3088" y="20583"/>
                    <a:pt x="3026" y="20677"/>
                  </a:cubicBezTo>
                  <a:cubicBezTo>
                    <a:pt x="2916" y="20693"/>
                    <a:pt x="2791" y="20693"/>
                    <a:pt x="2665" y="20709"/>
                  </a:cubicBezTo>
                  <a:cubicBezTo>
                    <a:pt x="2822" y="20568"/>
                    <a:pt x="2979" y="20427"/>
                    <a:pt x="3120" y="20285"/>
                  </a:cubicBezTo>
                  <a:close/>
                  <a:moveTo>
                    <a:pt x="2430" y="20082"/>
                  </a:moveTo>
                  <a:cubicBezTo>
                    <a:pt x="2305" y="20301"/>
                    <a:pt x="2164" y="20505"/>
                    <a:pt x="1975" y="20709"/>
                  </a:cubicBezTo>
                  <a:cubicBezTo>
                    <a:pt x="1975" y="20724"/>
                    <a:pt x="1960" y="20740"/>
                    <a:pt x="1960" y="20756"/>
                  </a:cubicBezTo>
                  <a:cubicBezTo>
                    <a:pt x="1834" y="20756"/>
                    <a:pt x="1709" y="20771"/>
                    <a:pt x="1599" y="20771"/>
                  </a:cubicBezTo>
                  <a:cubicBezTo>
                    <a:pt x="1803" y="20568"/>
                    <a:pt x="2007" y="20364"/>
                    <a:pt x="2226" y="20160"/>
                  </a:cubicBezTo>
                  <a:lnTo>
                    <a:pt x="2273" y="20160"/>
                  </a:lnTo>
                  <a:cubicBezTo>
                    <a:pt x="2336" y="20129"/>
                    <a:pt x="2383" y="20113"/>
                    <a:pt x="2430" y="20082"/>
                  </a:cubicBezTo>
                  <a:close/>
                  <a:moveTo>
                    <a:pt x="7493" y="19376"/>
                  </a:moveTo>
                  <a:cubicBezTo>
                    <a:pt x="7508" y="19517"/>
                    <a:pt x="7524" y="19658"/>
                    <a:pt x="7540" y="19815"/>
                  </a:cubicBezTo>
                  <a:cubicBezTo>
                    <a:pt x="7556" y="19862"/>
                    <a:pt x="7571" y="19894"/>
                    <a:pt x="7587" y="19925"/>
                  </a:cubicBezTo>
                  <a:cubicBezTo>
                    <a:pt x="7587" y="20207"/>
                    <a:pt x="7603" y="20489"/>
                    <a:pt x="7603" y="20771"/>
                  </a:cubicBezTo>
                  <a:cubicBezTo>
                    <a:pt x="7587" y="20740"/>
                    <a:pt x="7571" y="20724"/>
                    <a:pt x="7540" y="20724"/>
                  </a:cubicBezTo>
                  <a:cubicBezTo>
                    <a:pt x="7508" y="20709"/>
                    <a:pt x="7493" y="20709"/>
                    <a:pt x="7477" y="20709"/>
                  </a:cubicBezTo>
                  <a:cubicBezTo>
                    <a:pt x="7508" y="20662"/>
                    <a:pt x="7540" y="20615"/>
                    <a:pt x="7540" y="20536"/>
                  </a:cubicBezTo>
                  <a:cubicBezTo>
                    <a:pt x="7540" y="20285"/>
                    <a:pt x="7540" y="20019"/>
                    <a:pt x="7524" y="19753"/>
                  </a:cubicBezTo>
                  <a:cubicBezTo>
                    <a:pt x="7524" y="19643"/>
                    <a:pt x="7446" y="19549"/>
                    <a:pt x="7352" y="19502"/>
                  </a:cubicBezTo>
                  <a:cubicBezTo>
                    <a:pt x="7399" y="19470"/>
                    <a:pt x="7446" y="19423"/>
                    <a:pt x="7493" y="19376"/>
                  </a:cubicBezTo>
                  <a:close/>
                  <a:moveTo>
                    <a:pt x="1702" y="0"/>
                  </a:moveTo>
                  <a:cubicBezTo>
                    <a:pt x="1270" y="0"/>
                    <a:pt x="869" y="94"/>
                    <a:pt x="612" y="379"/>
                  </a:cubicBezTo>
                  <a:cubicBezTo>
                    <a:pt x="580" y="395"/>
                    <a:pt x="533" y="395"/>
                    <a:pt x="502" y="395"/>
                  </a:cubicBezTo>
                  <a:cubicBezTo>
                    <a:pt x="456" y="323"/>
                    <a:pt x="378" y="286"/>
                    <a:pt x="301" y="286"/>
                  </a:cubicBezTo>
                  <a:cubicBezTo>
                    <a:pt x="193" y="286"/>
                    <a:pt x="88" y="358"/>
                    <a:pt x="79" y="504"/>
                  </a:cubicBezTo>
                  <a:cubicBezTo>
                    <a:pt x="0" y="3921"/>
                    <a:pt x="236" y="7385"/>
                    <a:pt x="330" y="10818"/>
                  </a:cubicBezTo>
                  <a:cubicBezTo>
                    <a:pt x="439" y="14251"/>
                    <a:pt x="533" y="17684"/>
                    <a:pt x="643" y="21116"/>
                  </a:cubicBezTo>
                  <a:cubicBezTo>
                    <a:pt x="643" y="21289"/>
                    <a:pt x="784" y="21445"/>
                    <a:pt x="957" y="21445"/>
                  </a:cubicBezTo>
                  <a:lnTo>
                    <a:pt x="1019" y="21445"/>
                  </a:lnTo>
                  <a:cubicBezTo>
                    <a:pt x="1019" y="21461"/>
                    <a:pt x="1019" y="21492"/>
                    <a:pt x="1019" y="21508"/>
                  </a:cubicBezTo>
                  <a:cubicBezTo>
                    <a:pt x="1035" y="21602"/>
                    <a:pt x="1113" y="21680"/>
                    <a:pt x="1207" y="21696"/>
                  </a:cubicBezTo>
                  <a:cubicBezTo>
                    <a:pt x="1469" y="21753"/>
                    <a:pt x="1748" y="21775"/>
                    <a:pt x="2036" y="21775"/>
                  </a:cubicBezTo>
                  <a:cubicBezTo>
                    <a:pt x="2856" y="21775"/>
                    <a:pt x="3750" y="21597"/>
                    <a:pt x="4515" y="21539"/>
                  </a:cubicBezTo>
                  <a:cubicBezTo>
                    <a:pt x="5502" y="21445"/>
                    <a:pt x="6662" y="21524"/>
                    <a:pt x="7587" y="21101"/>
                  </a:cubicBezTo>
                  <a:cubicBezTo>
                    <a:pt x="7603" y="21085"/>
                    <a:pt x="7618" y="21069"/>
                    <a:pt x="7634" y="21053"/>
                  </a:cubicBezTo>
                  <a:cubicBezTo>
                    <a:pt x="7664" y="21256"/>
                    <a:pt x="7834" y="21358"/>
                    <a:pt x="8003" y="21358"/>
                  </a:cubicBezTo>
                  <a:cubicBezTo>
                    <a:pt x="8187" y="21358"/>
                    <a:pt x="8371" y="21236"/>
                    <a:pt x="8371" y="20991"/>
                  </a:cubicBezTo>
                  <a:cubicBezTo>
                    <a:pt x="8245" y="14376"/>
                    <a:pt x="7932" y="7762"/>
                    <a:pt x="7477" y="1147"/>
                  </a:cubicBezTo>
                  <a:cubicBezTo>
                    <a:pt x="7477" y="1022"/>
                    <a:pt x="7399" y="881"/>
                    <a:pt x="7258" y="865"/>
                  </a:cubicBezTo>
                  <a:cubicBezTo>
                    <a:pt x="6113" y="661"/>
                    <a:pt x="4969" y="504"/>
                    <a:pt x="3809" y="426"/>
                  </a:cubicBezTo>
                  <a:cubicBezTo>
                    <a:pt x="3637" y="379"/>
                    <a:pt x="3465" y="316"/>
                    <a:pt x="3308" y="269"/>
                  </a:cubicBezTo>
                  <a:cubicBezTo>
                    <a:pt x="2890" y="163"/>
                    <a:pt x="2269"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44"/>
            <p:cNvSpPr/>
            <p:nvPr/>
          </p:nvSpPr>
          <p:spPr>
            <a:xfrm>
              <a:off x="3961450" y="4453800"/>
              <a:ext cx="165775" cy="474475"/>
            </a:xfrm>
            <a:custGeom>
              <a:avLst/>
              <a:gdLst/>
              <a:ahLst/>
              <a:cxnLst/>
              <a:rect l="l" t="t" r="r" b="b"/>
              <a:pathLst>
                <a:path w="6631" h="18979" extrusionOk="0">
                  <a:moveTo>
                    <a:pt x="1474" y="828"/>
                  </a:moveTo>
                  <a:lnTo>
                    <a:pt x="1474" y="828"/>
                  </a:lnTo>
                  <a:cubicBezTo>
                    <a:pt x="1364" y="938"/>
                    <a:pt x="1254" y="1063"/>
                    <a:pt x="1144" y="1173"/>
                  </a:cubicBezTo>
                  <a:cubicBezTo>
                    <a:pt x="1106" y="1115"/>
                    <a:pt x="1037" y="1075"/>
                    <a:pt x="972" y="1075"/>
                  </a:cubicBezTo>
                  <a:cubicBezTo>
                    <a:pt x="931" y="1075"/>
                    <a:pt x="892" y="1090"/>
                    <a:pt x="862" y="1126"/>
                  </a:cubicBezTo>
                  <a:cubicBezTo>
                    <a:pt x="753" y="1267"/>
                    <a:pt x="674" y="1392"/>
                    <a:pt x="611" y="1518"/>
                  </a:cubicBezTo>
                  <a:cubicBezTo>
                    <a:pt x="580" y="1314"/>
                    <a:pt x="549" y="1110"/>
                    <a:pt x="517" y="906"/>
                  </a:cubicBezTo>
                  <a:lnTo>
                    <a:pt x="517" y="906"/>
                  </a:lnTo>
                  <a:cubicBezTo>
                    <a:pt x="549" y="922"/>
                    <a:pt x="580" y="922"/>
                    <a:pt x="627" y="922"/>
                  </a:cubicBezTo>
                  <a:cubicBezTo>
                    <a:pt x="909" y="891"/>
                    <a:pt x="1191" y="859"/>
                    <a:pt x="1474" y="828"/>
                  </a:cubicBezTo>
                  <a:close/>
                  <a:moveTo>
                    <a:pt x="2633" y="718"/>
                  </a:moveTo>
                  <a:lnTo>
                    <a:pt x="2633" y="718"/>
                  </a:lnTo>
                  <a:cubicBezTo>
                    <a:pt x="2273" y="1048"/>
                    <a:pt x="1928" y="1377"/>
                    <a:pt x="1568" y="1706"/>
                  </a:cubicBezTo>
                  <a:cubicBezTo>
                    <a:pt x="1709" y="1439"/>
                    <a:pt x="1834" y="1173"/>
                    <a:pt x="1944" y="891"/>
                  </a:cubicBezTo>
                  <a:cubicBezTo>
                    <a:pt x="1959" y="844"/>
                    <a:pt x="1959" y="812"/>
                    <a:pt x="1959" y="781"/>
                  </a:cubicBezTo>
                  <a:cubicBezTo>
                    <a:pt x="2179" y="750"/>
                    <a:pt x="2398" y="734"/>
                    <a:pt x="2633" y="718"/>
                  </a:cubicBezTo>
                  <a:close/>
                  <a:moveTo>
                    <a:pt x="3896" y="665"/>
                  </a:moveTo>
                  <a:cubicBezTo>
                    <a:pt x="3992" y="665"/>
                    <a:pt x="4089" y="667"/>
                    <a:pt x="4185" y="671"/>
                  </a:cubicBezTo>
                  <a:cubicBezTo>
                    <a:pt x="3699" y="1095"/>
                    <a:pt x="3198" y="1533"/>
                    <a:pt x="2712" y="1972"/>
                  </a:cubicBezTo>
                  <a:cubicBezTo>
                    <a:pt x="2304" y="2317"/>
                    <a:pt x="1615" y="3148"/>
                    <a:pt x="1019" y="3399"/>
                  </a:cubicBezTo>
                  <a:cubicBezTo>
                    <a:pt x="1756" y="2490"/>
                    <a:pt x="2477" y="1596"/>
                    <a:pt x="3213" y="687"/>
                  </a:cubicBezTo>
                  <a:cubicBezTo>
                    <a:pt x="3435" y="676"/>
                    <a:pt x="3665" y="665"/>
                    <a:pt x="3896" y="665"/>
                  </a:cubicBezTo>
                  <a:close/>
                  <a:moveTo>
                    <a:pt x="2916" y="2317"/>
                  </a:moveTo>
                  <a:lnTo>
                    <a:pt x="2916" y="2317"/>
                  </a:lnTo>
                  <a:cubicBezTo>
                    <a:pt x="2257" y="3101"/>
                    <a:pt x="1615" y="3900"/>
                    <a:pt x="956" y="4700"/>
                  </a:cubicBezTo>
                  <a:cubicBezTo>
                    <a:pt x="941" y="4402"/>
                    <a:pt x="909" y="4120"/>
                    <a:pt x="894" y="3822"/>
                  </a:cubicBezTo>
                  <a:cubicBezTo>
                    <a:pt x="1332" y="3759"/>
                    <a:pt x="1646" y="3430"/>
                    <a:pt x="2038" y="3085"/>
                  </a:cubicBezTo>
                  <a:cubicBezTo>
                    <a:pt x="2320" y="2819"/>
                    <a:pt x="2618" y="2568"/>
                    <a:pt x="2916" y="2317"/>
                  </a:cubicBezTo>
                  <a:close/>
                  <a:moveTo>
                    <a:pt x="5455" y="3148"/>
                  </a:moveTo>
                  <a:cubicBezTo>
                    <a:pt x="5470" y="3352"/>
                    <a:pt x="5470" y="3555"/>
                    <a:pt x="5486" y="3759"/>
                  </a:cubicBezTo>
                  <a:cubicBezTo>
                    <a:pt x="4796" y="4355"/>
                    <a:pt x="4060" y="4888"/>
                    <a:pt x="3307" y="5389"/>
                  </a:cubicBezTo>
                  <a:cubicBezTo>
                    <a:pt x="4028" y="4653"/>
                    <a:pt x="4749" y="3916"/>
                    <a:pt x="5455" y="3148"/>
                  </a:cubicBezTo>
                  <a:close/>
                  <a:moveTo>
                    <a:pt x="4749" y="687"/>
                  </a:moveTo>
                  <a:cubicBezTo>
                    <a:pt x="4938" y="687"/>
                    <a:pt x="5126" y="687"/>
                    <a:pt x="5314" y="703"/>
                  </a:cubicBezTo>
                  <a:cubicBezTo>
                    <a:pt x="5345" y="1345"/>
                    <a:pt x="5376" y="1988"/>
                    <a:pt x="5423" y="2631"/>
                  </a:cubicBezTo>
                  <a:cubicBezTo>
                    <a:pt x="5376" y="2631"/>
                    <a:pt x="5329" y="2646"/>
                    <a:pt x="5282" y="2678"/>
                  </a:cubicBezTo>
                  <a:cubicBezTo>
                    <a:pt x="4749" y="3132"/>
                    <a:pt x="4201" y="3602"/>
                    <a:pt x="3668" y="4057"/>
                  </a:cubicBezTo>
                  <a:cubicBezTo>
                    <a:pt x="3182" y="4465"/>
                    <a:pt x="2539" y="5170"/>
                    <a:pt x="1865" y="5468"/>
                  </a:cubicBezTo>
                  <a:cubicBezTo>
                    <a:pt x="2916" y="4245"/>
                    <a:pt x="4013" y="3054"/>
                    <a:pt x="5173" y="1925"/>
                  </a:cubicBezTo>
                  <a:cubicBezTo>
                    <a:pt x="5330" y="1767"/>
                    <a:pt x="5187" y="1572"/>
                    <a:pt x="5020" y="1572"/>
                  </a:cubicBezTo>
                  <a:cubicBezTo>
                    <a:pt x="4972" y="1572"/>
                    <a:pt x="4921" y="1589"/>
                    <a:pt x="4875" y="1627"/>
                  </a:cubicBezTo>
                  <a:cubicBezTo>
                    <a:pt x="4044" y="2270"/>
                    <a:pt x="3229" y="2928"/>
                    <a:pt x="2414" y="3571"/>
                  </a:cubicBezTo>
                  <a:cubicBezTo>
                    <a:pt x="3182" y="2615"/>
                    <a:pt x="3966" y="1659"/>
                    <a:pt x="4749" y="703"/>
                  </a:cubicBezTo>
                  <a:cubicBezTo>
                    <a:pt x="4749" y="703"/>
                    <a:pt x="4749" y="687"/>
                    <a:pt x="4749" y="687"/>
                  </a:cubicBezTo>
                  <a:close/>
                  <a:moveTo>
                    <a:pt x="2665" y="3916"/>
                  </a:moveTo>
                  <a:cubicBezTo>
                    <a:pt x="2116" y="4496"/>
                    <a:pt x="1599" y="5092"/>
                    <a:pt x="1082" y="5687"/>
                  </a:cubicBezTo>
                  <a:cubicBezTo>
                    <a:pt x="1050" y="5718"/>
                    <a:pt x="1035" y="5766"/>
                    <a:pt x="1035" y="5797"/>
                  </a:cubicBezTo>
                  <a:cubicBezTo>
                    <a:pt x="1019" y="5577"/>
                    <a:pt x="1003" y="5342"/>
                    <a:pt x="988" y="5123"/>
                  </a:cubicBezTo>
                  <a:lnTo>
                    <a:pt x="988" y="5123"/>
                  </a:lnTo>
                  <a:cubicBezTo>
                    <a:pt x="1003" y="5127"/>
                    <a:pt x="1020" y="5129"/>
                    <a:pt x="1037" y="5129"/>
                  </a:cubicBezTo>
                  <a:cubicBezTo>
                    <a:pt x="1089" y="5129"/>
                    <a:pt x="1144" y="5111"/>
                    <a:pt x="1191" y="5076"/>
                  </a:cubicBezTo>
                  <a:cubicBezTo>
                    <a:pt x="1677" y="4684"/>
                    <a:pt x="2163" y="4292"/>
                    <a:pt x="2665" y="3916"/>
                  </a:cubicBezTo>
                  <a:close/>
                  <a:moveTo>
                    <a:pt x="2320" y="5734"/>
                  </a:moveTo>
                  <a:cubicBezTo>
                    <a:pt x="2069" y="5985"/>
                    <a:pt x="1818" y="6236"/>
                    <a:pt x="1568" y="6487"/>
                  </a:cubicBezTo>
                  <a:cubicBezTo>
                    <a:pt x="1424" y="6630"/>
                    <a:pt x="1563" y="6861"/>
                    <a:pt x="1732" y="6861"/>
                  </a:cubicBezTo>
                  <a:cubicBezTo>
                    <a:pt x="1766" y="6861"/>
                    <a:pt x="1800" y="6852"/>
                    <a:pt x="1834" y="6831"/>
                  </a:cubicBezTo>
                  <a:cubicBezTo>
                    <a:pt x="2226" y="6596"/>
                    <a:pt x="2602" y="6361"/>
                    <a:pt x="2978" y="6095"/>
                  </a:cubicBezTo>
                  <a:lnTo>
                    <a:pt x="2978" y="6095"/>
                  </a:lnTo>
                  <a:cubicBezTo>
                    <a:pt x="2508" y="6534"/>
                    <a:pt x="2038" y="6972"/>
                    <a:pt x="1568" y="7411"/>
                  </a:cubicBezTo>
                  <a:cubicBezTo>
                    <a:pt x="1441" y="7524"/>
                    <a:pt x="1542" y="7750"/>
                    <a:pt x="1699" y="7750"/>
                  </a:cubicBezTo>
                  <a:cubicBezTo>
                    <a:pt x="1717" y="7750"/>
                    <a:pt x="1736" y="7747"/>
                    <a:pt x="1756" y="7740"/>
                  </a:cubicBezTo>
                  <a:cubicBezTo>
                    <a:pt x="1944" y="7662"/>
                    <a:pt x="2132" y="7584"/>
                    <a:pt x="2320" y="7505"/>
                  </a:cubicBezTo>
                  <a:lnTo>
                    <a:pt x="2320" y="7505"/>
                  </a:lnTo>
                  <a:cubicBezTo>
                    <a:pt x="1944" y="7866"/>
                    <a:pt x="1568" y="8226"/>
                    <a:pt x="1191" y="8587"/>
                  </a:cubicBezTo>
                  <a:cubicBezTo>
                    <a:pt x="1129" y="7709"/>
                    <a:pt x="1097" y="6816"/>
                    <a:pt x="1035" y="5922"/>
                  </a:cubicBezTo>
                  <a:lnTo>
                    <a:pt x="1035" y="5922"/>
                  </a:lnTo>
                  <a:cubicBezTo>
                    <a:pt x="1066" y="6001"/>
                    <a:pt x="1144" y="6063"/>
                    <a:pt x="1238" y="6063"/>
                  </a:cubicBezTo>
                  <a:cubicBezTo>
                    <a:pt x="1261" y="6064"/>
                    <a:pt x="1283" y="6065"/>
                    <a:pt x="1305" y="6065"/>
                  </a:cubicBezTo>
                  <a:cubicBezTo>
                    <a:pt x="1712" y="6065"/>
                    <a:pt x="2037" y="5928"/>
                    <a:pt x="2320" y="5734"/>
                  </a:cubicBezTo>
                  <a:close/>
                  <a:moveTo>
                    <a:pt x="3981" y="7474"/>
                  </a:moveTo>
                  <a:lnTo>
                    <a:pt x="3981" y="7474"/>
                  </a:lnTo>
                  <a:cubicBezTo>
                    <a:pt x="3088" y="8461"/>
                    <a:pt x="2195" y="9433"/>
                    <a:pt x="1301" y="10421"/>
                  </a:cubicBezTo>
                  <a:cubicBezTo>
                    <a:pt x="1270" y="10076"/>
                    <a:pt x="1254" y="9731"/>
                    <a:pt x="1238" y="9386"/>
                  </a:cubicBezTo>
                  <a:cubicBezTo>
                    <a:pt x="2398" y="9198"/>
                    <a:pt x="3119" y="8242"/>
                    <a:pt x="3981" y="7474"/>
                  </a:cubicBezTo>
                  <a:close/>
                  <a:moveTo>
                    <a:pt x="2022" y="10828"/>
                  </a:moveTo>
                  <a:lnTo>
                    <a:pt x="2022" y="10828"/>
                  </a:lnTo>
                  <a:cubicBezTo>
                    <a:pt x="1803" y="11063"/>
                    <a:pt x="1583" y="11283"/>
                    <a:pt x="1364" y="11518"/>
                  </a:cubicBezTo>
                  <a:cubicBezTo>
                    <a:pt x="1348" y="11299"/>
                    <a:pt x="1332" y="11095"/>
                    <a:pt x="1332" y="10875"/>
                  </a:cubicBezTo>
                  <a:cubicBezTo>
                    <a:pt x="1348" y="10875"/>
                    <a:pt x="1364" y="10891"/>
                    <a:pt x="1395" y="10891"/>
                  </a:cubicBezTo>
                  <a:cubicBezTo>
                    <a:pt x="1434" y="10894"/>
                    <a:pt x="1473" y="10895"/>
                    <a:pt x="1512" y="10895"/>
                  </a:cubicBezTo>
                  <a:cubicBezTo>
                    <a:pt x="1691" y="10895"/>
                    <a:pt x="1867" y="10867"/>
                    <a:pt x="2022" y="10828"/>
                  </a:cubicBezTo>
                  <a:close/>
                  <a:moveTo>
                    <a:pt x="2539" y="11769"/>
                  </a:moveTo>
                  <a:lnTo>
                    <a:pt x="2539" y="11769"/>
                  </a:lnTo>
                  <a:cubicBezTo>
                    <a:pt x="2430" y="11894"/>
                    <a:pt x="2304" y="12004"/>
                    <a:pt x="2195" y="12129"/>
                  </a:cubicBezTo>
                  <a:cubicBezTo>
                    <a:pt x="1771" y="12584"/>
                    <a:pt x="1348" y="12976"/>
                    <a:pt x="1630" y="13603"/>
                  </a:cubicBezTo>
                  <a:cubicBezTo>
                    <a:pt x="1664" y="13686"/>
                    <a:pt x="1737" y="13721"/>
                    <a:pt x="1812" y="13721"/>
                  </a:cubicBezTo>
                  <a:cubicBezTo>
                    <a:pt x="1879" y="13721"/>
                    <a:pt x="1947" y="13694"/>
                    <a:pt x="1991" y="13650"/>
                  </a:cubicBezTo>
                  <a:cubicBezTo>
                    <a:pt x="2257" y="13430"/>
                    <a:pt x="2524" y="13195"/>
                    <a:pt x="2790" y="12976"/>
                  </a:cubicBezTo>
                  <a:lnTo>
                    <a:pt x="2790" y="12976"/>
                  </a:lnTo>
                  <a:cubicBezTo>
                    <a:pt x="2336" y="13509"/>
                    <a:pt x="1912" y="14073"/>
                    <a:pt x="1521" y="14669"/>
                  </a:cubicBezTo>
                  <a:cubicBezTo>
                    <a:pt x="1489" y="13900"/>
                    <a:pt x="1458" y="13132"/>
                    <a:pt x="1411" y="12349"/>
                  </a:cubicBezTo>
                  <a:cubicBezTo>
                    <a:pt x="1850" y="12270"/>
                    <a:pt x="2179" y="12051"/>
                    <a:pt x="2539" y="11769"/>
                  </a:cubicBezTo>
                  <a:close/>
                  <a:moveTo>
                    <a:pt x="5517" y="4182"/>
                  </a:moveTo>
                  <a:cubicBezTo>
                    <a:pt x="5565" y="5123"/>
                    <a:pt x="5596" y="6063"/>
                    <a:pt x="5627" y="7004"/>
                  </a:cubicBezTo>
                  <a:cubicBezTo>
                    <a:pt x="5643" y="8916"/>
                    <a:pt x="5674" y="10844"/>
                    <a:pt x="5721" y="12756"/>
                  </a:cubicBezTo>
                  <a:cubicBezTo>
                    <a:pt x="5674" y="13226"/>
                    <a:pt x="5612" y="13681"/>
                    <a:pt x="5565" y="14136"/>
                  </a:cubicBezTo>
                  <a:cubicBezTo>
                    <a:pt x="5517" y="14096"/>
                    <a:pt x="5459" y="14073"/>
                    <a:pt x="5398" y="14073"/>
                  </a:cubicBezTo>
                  <a:cubicBezTo>
                    <a:pt x="5337" y="14073"/>
                    <a:pt x="5275" y="14096"/>
                    <a:pt x="5220" y="14151"/>
                  </a:cubicBezTo>
                  <a:cubicBezTo>
                    <a:pt x="4624" y="14778"/>
                    <a:pt x="3997" y="15358"/>
                    <a:pt x="3339" y="15907"/>
                  </a:cubicBezTo>
                  <a:cubicBezTo>
                    <a:pt x="4013" y="15029"/>
                    <a:pt x="4718" y="14183"/>
                    <a:pt x="5486" y="13383"/>
                  </a:cubicBezTo>
                  <a:cubicBezTo>
                    <a:pt x="5666" y="13203"/>
                    <a:pt x="5487" y="12940"/>
                    <a:pt x="5288" y="12940"/>
                  </a:cubicBezTo>
                  <a:cubicBezTo>
                    <a:pt x="5227" y="12940"/>
                    <a:pt x="5165" y="12964"/>
                    <a:pt x="5110" y="13023"/>
                  </a:cubicBezTo>
                  <a:cubicBezTo>
                    <a:pt x="4405" y="13744"/>
                    <a:pt x="3668" y="14433"/>
                    <a:pt x="2900" y="15092"/>
                  </a:cubicBezTo>
                  <a:cubicBezTo>
                    <a:pt x="3605" y="14026"/>
                    <a:pt x="4389" y="13038"/>
                    <a:pt x="5282" y="12114"/>
                  </a:cubicBezTo>
                  <a:cubicBezTo>
                    <a:pt x="5466" y="11930"/>
                    <a:pt x="5287" y="11689"/>
                    <a:pt x="5087" y="11689"/>
                  </a:cubicBezTo>
                  <a:cubicBezTo>
                    <a:pt x="5031" y="11689"/>
                    <a:pt x="4973" y="11708"/>
                    <a:pt x="4922" y="11753"/>
                  </a:cubicBezTo>
                  <a:cubicBezTo>
                    <a:pt x="4295" y="12286"/>
                    <a:pt x="3684" y="12819"/>
                    <a:pt x="3072" y="13368"/>
                  </a:cubicBezTo>
                  <a:cubicBezTo>
                    <a:pt x="3840" y="12396"/>
                    <a:pt x="4702" y="11487"/>
                    <a:pt x="5580" y="10593"/>
                  </a:cubicBezTo>
                  <a:cubicBezTo>
                    <a:pt x="5714" y="10448"/>
                    <a:pt x="5584" y="10255"/>
                    <a:pt x="5425" y="10255"/>
                  </a:cubicBezTo>
                  <a:cubicBezTo>
                    <a:pt x="5378" y="10255"/>
                    <a:pt x="5329" y="10272"/>
                    <a:pt x="5282" y="10311"/>
                  </a:cubicBezTo>
                  <a:cubicBezTo>
                    <a:pt x="4217" y="11220"/>
                    <a:pt x="3135" y="12098"/>
                    <a:pt x="2069" y="12991"/>
                  </a:cubicBezTo>
                  <a:cubicBezTo>
                    <a:pt x="2336" y="12380"/>
                    <a:pt x="3401" y="11502"/>
                    <a:pt x="3668" y="11220"/>
                  </a:cubicBezTo>
                  <a:cubicBezTo>
                    <a:pt x="4248" y="10609"/>
                    <a:pt x="4812" y="9998"/>
                    <a:pt x="5392" y="9371"/>
                  </a:cubicBezTo>
                  <a:cubicBezTo>
                    <a:pt x="5525" y="9225"/>
                    <a:pt x="5396" y="9033"/>
                    <a:pt x="5237" y="9033"/>
                  </a:cubicBezTo>
                  <a:cubicBezTo>
                    <a:pt x="5190" y="9033"/>
                    <a:pt x="5140" y="9049"/>
                    <a:pt x="5094" y="9088"/>
                  </a:cubicBezTo>
                  <a:cubicBezTo>
                    <a:pt x="4546" y="9559"/>
                    <a:pt x="4013" y="10029"/>
                    <a:pt x="3464" y="10483"/>
                  </a:cubicBezTo>
                  <a:cubicBezTo>
                    <a:pt x="2947" y="10922"/>
                    <a:pt x="2430" y="11502"/>
                    <a:pt x="1787" y="11769"/>
                  </a:cubicBezTo>
                  <a:cubicBezTo>
                    <a:pt x="2884" y="10546"/>
                    <a:pt x="4028" y="9339"/>
                    <a:pt x="5204" y="8195"/>
                  </a:cubicBezTo>
                  <a:cubicBezTo>
                    <a:pt x="5334" y="8052"/>
                    <a:pt x="5216" y="7855"/>
                    <a:pt x="5055" y="7855"/>
                  </a:cubicBezTo>
                  <a:cubicBezTo>
                    <a:pt x="5022" y="7855"/>
                    <a:pt x="4988" y="7863"/>
                    <a:pt x="4953" y="7882"/>
                  </a:cubicBezTo>
                  <a:cubicBezTo>
                    <a:pt x="3840" y="8477"/>
                    <a:pt x="3198" y="9998"/>
                    <a:pt x="1975" y="10358"/>
                  </a:cubicBezTo>
                  <a:cubicBezTo>
                    <a:pt x="3088" y="9104"/>
                    <a:pt x="4185" y="7866"/>
                    <a:pt x="5298" y="6628"/>
                  </a:cubicBezTo>
                  <a:cubicBezTo>
                    <a:pt x="5408" y="6504"/>
                    <a:pt x="5325" y="6284"/>
                    <a:pt x="5177" y="6284"/>
                  </a:cubicBezTo>
                  <a:cubicBezTo>
                    <a:pt x="5156" y="6284"/>
                    <a:pt x="5133" y="6289"/>
                    <a:pt x="5110" y="6298"/>
                  </a:cubicBezTo>
                  <a:cubicBezTo>
                    <a:pt x="3778" y="6816"/>
                    <a:pt x="2900" y="8336"/>
                    <a:pt x="1599" y="8806"/>
                  </a:cubicBezTo>
                  <a:cubicBezTo>
                    <a:pt x="2649" y="7756"/>
                    <a:pt x="3699" y="6706"/>
                    <a:pt x="4781" y="5671"/>
                  </a:cubicBezTo>
                  <a:cubicBezTo>
                    <a:pt x="4985" y="5483"/>
                    <a:pt x="5188" y="5280"/>
                    <a:pt x="5392" y="5076"/>
                  </a:cubicBezTo>
                  <a:cubicBezTo>
                    <a:pt x="5513" y="4954"/>
                    <a:pt x="5400" y="4795"/>
                    <a:pt x="5270" y="4795"/>
                  </a:cubicBezTo>
                  <a:cubicBezTo>
                    <a:pt x="5232" y="4795"/>
                    <a:pt x="5192" y="4809"/>
                    <a:pt x="5157" y="4841"/>
                  </a:cubicBezTo>
                  <a:cubicBezTo>
                    <a:pt x="4749" y="5217"/>
                    <a:pt x="4342" y="5593"/>
                    <a:pt x="3950" y="5969"/>
                  </a:cubicBezTo>
                  <a:cubicBezTo>
                    <a:pt x="3558" y="6283"/>
                    <a:pt x="3166" y="6565"/>
                    <a:pt x="2743" y="6816"/>
                  </a:cubicBezTo>
                  <a:cubicBezTo>
                    <a:pt x="3668" y="5938"/>
                    <a:pt x="4593" y="5060"/>
                    <a:pt x="5517" y="4182"/>
                  </a:cubicBezTo>
                  <a:close/>
                  <a:moveTo>
                    <a:pt x="5502" y="14637"/>
                  </a:moveTo>
                  <a:lnTo>
                    <a:pt x="5502" y="14637"/>
                  </a:lnTo>
                  <a:cubicBezTo>
                    <a:pt x="5470" y="14825"/>
                    <a:pt x="5455" y="15013"/>
                    <a:pt x="5423" y="15201"/>
                  </a:cubicBezTo>
                  <a:cubicBezTo>
                    <a:pt x="5032" y="15499"/>
                    <a:pt x="4687" y="15813"/>
                    <a:pt x="4358" y="16158"/>
                  </a:cubicBezTo>
                  <a:cubicBezTo>
                    <a:pt x="4201" y="16299"/>
                    <a:pt x="4028" y="16424"/>
                    <a:pt x="3856" y="16549"/>
                  </a:cubicBezTo>
                  <a:lnTo>
                    <a:pt x="5502" y="14637"/>
                  </a:lnTo>
                  <a:close/>
                  <a:moveTo>
                    <a:pt x="5298" y="16064"/>
                  </a:moveTo>
                  <a:lnTo>
                    <a:pt x="5298" y="16064"/>
                  </a:lnTo>
                  <a:cubicBezTo>
                    <a:pt x="5267" y="16205"/>
                    <a:pt x="5251" y="16346"/>
                    <a:pt x="5220" y="16487"/>
                  </a:cubicBezTo>
                  <a:cubicBezTo>
                    <a:pt x="4922" y="16847"/>
                    <a:pt x="4546" y="17098"/>
                    <a:pt x="4122" y="17286"/>
                  </a:cubicBezTo>
                  <a:cubicBezTo>
                    <a:pt x="4295" y="17035"/>
                    <a:pt x="4483" y="16800"/>
                    <a:pt x="4671" y="16581"/>
                  </a:cubicBezTo>
                  <a:cubicBezTo>
                    <a:pt x="4891" y="16408"/>
                    <a:pt x="5094" y="16236"/>
                    <a:pt x="5298" y="16064"/>
                  </a:cubicBezTo>
                  <a:close/>
                  <a:moveTo>
                    <a:pt x="2947" y="14120"/>
                  </a:moveTo>
                  <a:lnTo>
                    <a:pt x="2947" y="14120"/>
                  </a:lnTo>
                  <a:cubicBezTo>
                    <a:pt x="2477" y="14763"/>
                    <a:pt x="2053" y="15437"/>
                    <a:pt x="1662" y="16142"/>
                  </a:cubicBezTo>
                  <a:cubicBezTo>
                    <a:pt x="1545" y="16352"/>
                    <a:pt x="1707" y="16519"/>
                    <a:pt x="1887" y="16519"/>
                  </a:cubicBezTo>
                  <a:cubicBezTo>
                    <a:pt x="1949" y="16519"/>
                    <a:pt x="2013" y="16499"/>
                    <a:pt x="2069" y="16455"/>
                  </a:cubicBezTo>
                  <a:cubicBezTo>
                    <a:pt x="2226" y="16330"/>
                    <a:pt x="2398" y="16189"/>
                    <a:pt x="2555" y="16064"/>
                  </a:cubicBezTo>
                  <a:lnTo>
                    <a:pt x="2555" y="16064"/>
                  </a:lnTo>
                  <a:cubicBezTo>
                    <a:pt x="2320" y="16377"/>
                    <a:pt x="2069" y="16722"/>
                    <a:pt x="1834" y="17051"/>
                  </a:cubicBezTo>
                  <a:cubicBezTo>
                    <a:pt x="1719" y="17229"/>
                    <a:pt x="1895" y="17449"/>
                    <a:pt x="2074" y="17449"/>
                  </a:cubicBezTo>
                  <a:cubicBezTo>
                    <a:pt x="2115" y="17449"/>
                    <a:pt x="2157" y="17438"/>
                    <a:pt x="2195" y="17412"/>
                  </a:cubicBezTo>
                  <a:cubicBezTo>
                    <a:pt x="2398" y="17270"/>
                    <a:pt x="2602" y="17129"/>
                    <a:pt x="2790" y="16988"/>
                  </a:cubicBezTo>
                  <a:lnTo>
                    <a:pt x="2790" y="16988"/>
                  </a:lnTo>
                  <a:cubicBezTo>
                    <a:pt x="2633" y="17161"/>
                    <a:pt x="2477" y="17349"/>
                    <a:pt x="2336" y="17521"/>
                  </a:cubicBezTo>
                  <a:cubicBezTo>
                    <a:pt x="2179" y="17704"/>
                    <a:pt x="2316" y="17963"/>
                    <a:pt x="2520" y="17963"/>
                  </a:cubicBezTo>
                  <a:cubicBezTo>
                    <a:pt x="2561" y="17963"/>
                    <a:pt x="2605" y="17952"/>
                    <a:pt x="2649" y="17929"/>
                  </a:cubicBezTo>
                  <a:cubicBezTo>
                    <a:pt x="2884" y="17803"/>
                    <a:pt x="3104" y="17678"/>
                    <a:pt x="3323" y="17537"/>
                  </a:cubicBezTo>
                  <a:lnTo>
                    <a:pt x="3323" y="17537"/>
                  </a:lnTo>
                  <a:cubicBezTo>
                    <a:pt x="3307" y="17568"/>
                    <a:pt x="3292" y="17584"/>
                    <a:pt x="3276" y="17600"/>
                  </a:cubicBezTo>
                  <a:cubicBezTo>
                    <a:pt x="3159" y="17804"/>
                    <a:pt x="3342" y="17995"/>
                    <a:pt x="3532" y="17995"/>
                  </a:cubicBezTo>
                  <a:cubicBezTo>
                    <a:pt x="3546" y="17995"/>
                    <a:pt x="3560" y="17994"/>
                    <a:pt x="3574" y="17991"/>
                  </a:cubicBezTo>
                  <a:cubicBezTo>
                    <a:pt x="4154" y="17882"/>
                    <a:pt x="4655" y="17662"/>
                    <a:pt x="5079" y="17333"/>
                  </a:cubicBezTo>
                  <a:lnTo>
                    <a:pt x="5079" y="17333"/>
                  </a:lnTo>
                  <a:cubicBezTo>
                    <a:pt x="5063" y="17443"/>
                    <a:pt x="5047" y="17537"/>
                    <a:pt x="5032" y="17647"/>
                  </a:cubicBezTo>
                  <a:cubicBezTo>
                    <a:pt x="4994" y="17842"/>
                    <a:pt x="5144" y="17965"/>
                    <a:pt x="5295" y="17965"/>
                  </a:cubicBezTo>
                  <a:cubicBezTo>
                    <a:pt x="5399" y="17965"/>
                    <a:pt x="5504" y="17906"/>
                    <a:pt x="5549" y="17772"/>
                  </a:cubicBezTo>
                  <a:cubicBezTo>
                    <a:pt x="5612" y="17568"/>
                    <a:pt x="5690" y="17349"/>
                    <a:pt x="5753" y="17129"/>
                  </a:cubicBezTo>
                  <a:cubicBezTo>
                    <a:pt x="5768" y="17412"/>
                    <a:pt x="5800" y="17678"/>
                    <a:pt x="5847" y="17944"/>
                  </a:cubicBezTo>
                  <a:cubicBezTo>
                    <a:pt x="5847" y="17976"/>
                    <a:pt x="5862" y="18007"/>
                    <a:pt x="5878" y="18023"/>
                  </a:cubicBezTo>
                  <a:cubicBezTo>
                    <a:pt x="5878" y="18086"/>
                    <a:pt x="5878" y="18133"/>
                    <a:pt x="5878" y="18180"/>
                  </a:cubicBezTo>
                  <a:cubicBezTo>
                    <a:pt x="5314" y="18230"/>
                    <a:pt x="4752" y="18255"/>
                    <a:pt x="4191" y="18255"/>
                  </a:cubicBezTo>
                  <a:cubicBezTo>
                    <a:pt x="3349" y="18255"/>
                    <a:pt x="2508" y="18198"/>
                    <a:pt x="1662" y="18086"/>
                  </a:cubicBezTo>
                  <a:lnTo>
                    <a:pt x="1646" y="18086"/>
                  </a:lnTo>
                  <a:cubicBezTo>
                    <a:pt x="1615" y="17098"/>
                    <a:pt x="1583" y="16095"/>
                    <a:pt x="1552" y="15107"/>
                  </a:cubicBezTo>
                  <a:lnTo>
                    <a:pt x="1552" y="15107"/>
                  </a:lnTo>
                  <a:cubicBezTo>
                    <a:pt x="1584" y="15120"/>
                    <a:pt x="1625" y="15128"/>
                    <a:pt x="1667" y="15128"/>
                  </a:cubicBezTo>
                  <a:cubicBezTo>
                    <a:pt x="1726" y="15128"/>
                    <a:pt x="1788" y="15113"/>
                    <a:pt x="1834" y="15076"/>
                  </a:cubicBezTo>
                  <a:cubicBezTo>
                    <a:pt x="2210" y="14763"/>
                    <a:pt x="2571" y="14433"/>
                    <a:pt x="2947" y="14120"/>
                  </a:cubicBezTo>
                  <a:close/>
                  <a:moveTo>
                    <a:pt x="3783" y="1"/>
                  </a:moveTo>
                  <a:cubicBezTo>
                    <a:pt x="2695" y="1"/>
                    <a:pt x="1607" y="108"/>
                    <a:pt x="564" y="389"/>
                  </a:cubicBezTo>
                  <a:cubicBezTo>
                    <a:pt x="502" y="405"/>
                    <a:pt x="470" y="452"/>
                    <a:pt x="439" y="483"/>
                  </a:cubicBezTo>
                  <a:cubicBezTo>
                    <a:pt x="414" y="421"/>
                    <a:pt x="357" y="393"/>
                    <a:pt x="298" y="393"/>
                  </a:cubicBezTo>
                  <a:cubicBezTo>
                    <a:pt x="207" y="393"/>
                    <a:pt x="110" y="458"/>
                    <a:pt x="110" y="562"/>
                  </a:cubicBezTo>
                  <a:cubicBezTo>
                    <a:pt x="0" y="3524"/>
                    <a:pt x="392" y="6534"/>
                    <a:pt x="549" y="9496"/>
                  </a:cubicBezTo>
                  <a:cubicBezTo>
                    <a:pt x="690" y="12474"/>
                    <a:pt x="800" y="15452"/>
                    <a:pt x="925" y="18430"/>
                  </a:cubicBezTo>
                  <a:cubicBezTo>
                    <a:pt x="937" y="18665"/>
                    <a:pt x="1115" y="18785"/>
                    <a:pt x="1289" y="18785"/>
                  </a:cubicBezTo>
                  <a:cubicBezTo>
                    <a:pt x="1348" y="18785"/>
                    <a:pt x="1406" y="18772"/>
                    <a:pt x="1458" y="18744"/>
                  </a:cubicBezTo>
                  <a:cubicBezTo>
                    <a:pt x="1505" y="18775"/>
                    <a:pt x="1536" y="18791"/>
                    <a:pt x="1568" y="18791"/>
                  </a:cubicBezTo>
                  <a:cubicBezTo>
                    <a:pt x="2503" y="18912"/>
                    <a:pt x="3432" y="18978"/>
                    <a:pt x="4363" y="18978"/>
                  </a:cubicBezTo>
                  <a:cubicBezTo>
                    <a:pt x="4992" y="18978"/>
                    <a:pt x="5622" y="18948"/>
                    <a:pt x="6254" y="18885"/>
                  </a:cubicBezTo>
                  <a:cubicBezTo>
                    <a:pt x="6442" y="18869"/>
                    <a:pt x="6630" y="18728"/>
                    <a:pt x="6615" y="18524"/>
                  </a:cubicBezTo>
                  <a:cubicBezTo>
                    <a:pt x="6583" y="17882"/>
                    <a:pt x="6568" y="17239"/>
                    <a:pt x="6536" y="16612"/>
                  </a:cubicBezTo>
                  <a:cubicBezTo>
                    <a:pt x="6583" y="15687"/>
                    <a:pt x="6505" y="14731"/>
                    <a:pt x="6505" y="13838"/>
                  </a:cubicBezTo>
                  <a:cubicBezTo>
                    <a:pt x="6489" y="12662"/>
                    <a:pt x="6474" y="11471"/>
                    <a:pt x="6442" y="10295"/>
                  </a:cubicBezTo>
                  <a:cubicBezTo>
                    <a:pt x="6630" y="7004"/>
                    <a:pt x="6552" y="3696"/>
                    <a:pt x="6207" y="389"/>
                  </a:cubicBezTo>
                  <a:cubicBezTo>
                    <a:pt x="6184" y="213"/>
                    <a:pt x="6037" y="125"/>
                    <a:pt x="5899" y="125"/>
                  </a:cubicBezTo>
                  <a:cubicBezTo>
                    <a:pt x="5853" y="125"/>
                    <a:pt x="5807" y="135"/>
                    <a:pt x="5768" y="154"/>
                  </a:cubicBezTo>
                  <a:cubicBezTo>
                    <a:pt x="5721" y="123"/>
                    <a:pt x="5674" y="107"/>
                    <a:pt x="5612" y="91"/>
                  </a:cubicBezTo>
                  <a:cubicBezTo>
                    <a:pt x="5007" y="35"/>
                    <a:pt x="4395" y="1"/>
                    <a:pt x="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44"/>
            <p:cNvSpPr/>
            <p:nvPr/>
          </p:nvSpPr>
          <p:spPr>
            <a:xfrm>
              <a:off x="3437125" y="4938050"/>
              <a:ext cx="785500" cy="38675"/>
            </a:xfrm>
            <a:custGeom>
              <a:avLst/>
              <a:gdLst/>
              <a:ahLst/>
              <a:cxnLst/>
              <a:rect l="l" t="t" r="r" b="b"/>
              <a:pathLst>
                <a:path w="31420" h="1547" extrusionOk="0">
                  <a:moveTo>
                    <a:pt x="519" y="1"/>
                  </a:moveTo>
                  <a:cubicBezTo>
                    <a:pt x="1" y="1"/>
                    <a:pt x="6" y="816"/>
                    <a:pt x="534" y="832"/>
                  </a:cubicBezTo>
                  <a:cubicBezTo>
                    <a:pt x="5691" y="1004"/>
                    <a:pt x="10863" y="1161"/>
                    <a:pt x="16020" y="1333"/>
                  </a:cubicBezTo>
                  <a:cubicBezTo>
                    <a:pt x="18678" y="1417"/>
                    <a:pt x="21345" y="1546"/>
                    <a:pt x="24009" y="1546"/>
                  </a:cubicBezTo>
                  <a:cubicBezTo>
                    <a:pt x="26309" y="1546"/>
                    <a:pt x="28607" y="1450"/>
                    <a:pt x="30895" y="1145"/>
                  </a:cubicBezTo>
                  <a:cubicBezTo>
                    <a:pt x="31419" y="1085"/>
                    <a:pt x="31242" y="309"/>
                    <a:pt x="30746" y="309"/>
                  </a:cubicBezTo>
                  <a:cubicBezTo>
                    <a:pt x="30723" y="309"/>
                    <a:pt x="30700" y="311"/>
                    <a:pt x="30676" y="314"/>
                  </a:cubicBezTo>
                  <a:cubicBezTo>
                    <a:pt x="28484" y="603"/>
                    <a:pt x="26274" y="696"/>
                    <a:pt x="24060" y="696"/>
                  </a:cubicBezTo>
                  <a:cubicBezTo>
                    <a:pt x="21224" y="696"/>
                    <a:pt x="18382" y="543"/>
                    <a:pt x="15565" y="455"/>
                  </a:cubicBezTo>
                  <a:cubicBezTo>
                    <a:pt x="10550" y="299"/>
                    <a:pt x="5550" y="142"/>
                    <a:pt x="534" y="1"/>
                  </a:cubicBezTo>
                  <a:cubicBezTo>
                    <a:pt x="529" y="1"/>
                    <a:pt x="524"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13" name="Google Shape;1513;p44"/>
          <p:cNvSpPr txBox="1"/>
          <p:nvPr/>
        </p:nvSpPr>
        <p:spPr>
          <a:xfrm>
            <a:off x="4853725" y="3364250"/>
            <a:ext cx="1815600" cy="87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Muli"/>
                <a:ea typeface="Muli"/>
                <a:cs typeface="Muli"/>
                <a:sym typeface="Muli"/>
              </a:rPr>
              <a:t>Overall UC acceptance rate is surprisingly over 50% of applied.</a:t>
            </a:r>
            <a:endParaRPr sz="1600" dirty="0">
              <a:solidFill>
                <a:schemeClr val="dk2"/>
              </a:solidFill>
              <a:latin typeface="Muli"/>
              <a:ea typeface="Muli"/>
              <a:cs typeface="Muli"/>
              <a:sym typeface="Muli"/>
            </a:endParaRPr>
          </a:p>
        </p:txBody>
      </p:sp>
      <p:grpSp>
        <p:nvGrpSpPr>
          <p:cNvPr id="1514" name="Google Shape;1514;p44"/>
          <p:cNvGrpSpPr/>
          <p:nvPr/>
        </p:nvGrpSpPr>
        <p:grpSpPr>
          <a:xfrm rot="834041">
            <a:off x="5232058" y="2928636"/>
            <a:ext cx="1058935" cy="585362"/>
            <a:chOff x="4345425" y="2175475"/>
            <a:chExt cx="800750" cy="176025"/>
          </a:xfrm>
        </p:grpSpPr>
        <p:sp>
          <p:nvSpPr>
            <p:cNvPr id="1515" name="Google Shape;151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7" name="Google Shape;1517;p44"/>
          <p:cNvGrpSpPr/>
          <p:nvPr/>
        </p:nvGrpSpPr>
        <p:grpSpPr>
          <a:xfrm rot="834041">
            <a:off x="7047658" y="2928636"/>
            <a:ext cx="1058935" cy="585362"/>
            <a:chOff x="4345425" y="2175475"/>
            <a:chExt cx="800750" cy="176025"/>
          </a:xfrm>
        </p:grpSpPr>
        <p:sp>
          <p:nvSpPr>
            <p:cNvPr id="1518" name="Google Shape;151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20" name="Google Shape;1520;p44"/>
          <p:cNvSpPr txBox="1"/>
          <p:nvPr/>
        </p:nvSpPr>
        <p:spPr>
          <a:xfrm>
            <a:off x="6669325" y="3341000"/>
            <a:ext cx="1815600" cy="92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Muli"/>
                <a:ea typeface="Muli"/>
                <a:cs typeface="Muli"/>
                <a:sym typeface="Muli"/>
              </a:rPr>
              <a:t>Overall enrollment rate into the UC system was just over 50% of admitted.</a:t>
            </a:r>
            <a:endParaRPr sz="1600" dirty="0">
              <a:solidFill>
                <a:schemeClr val="dk2"/>
              </a:solidFill>
              <a:latin typeface="Muli"/>
              <a:ea typeface="Muli"/>
              <a:cs typeface="Muli"/>
              <a:sym typeface="Muli"/>
            </a:endParaRPr>
          </a:p>
        </p:txBody>
      </p:sp>
      <p:sp>
        <p:nvSpPr>
          <p:cNvPr id="1521" name="Google Shape;1521;p44"/>
          <p:cNvSpPr txBox="1"/>
          <p:nvPr/>
        </p:nvSpPr>
        <p:spPr>
          <a:xfrm>
            <a:off x="7051075" y="3013813"/>
            <a:ext cx="1118014"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Enrolled</a:t>
            </a:r>
            <a:endParaRPr sz="2000" b="1" dirty="0">
              <a:solidFill>
                <a:schemeClr val="dk1"/>
              </a:solidFill>
              <a:latin typeface="Itim"/>
              <a:ea typeface="Itim"/>
              <a:cs typeface="Itim"/>
              <a:sym typeface="Itim"/>
            </a:endParaRPr>
          </a:p>
        </p:txBody>
      </p:sp>
      <p:sp>
        <p:nvSpPr>
          <p:cNvPr id="1522" name="Google Shape;1522;p44"/>
          <p:cNvSpPr txBox="1"/>
          <p:nvPr/>
        </p:nvSpPr>
        <p:spPr>
          <a:xfrm>
            <a:off x="5177250" y="2986800"/>
            <a:ext cx="1222230" cy="40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Admitted</a:t>
            </a:r>
            <a:endParaRPr sz="2000" b="1" dirty="0">
              <a:solidFill>
                <a:schemeClr val="dk1"/>
              </a:solidFill>
              <a:latin typeface="Itim"/>
              <a:ea typeface="Itim"/>
              <a:cs typeface="Itim"/>
              <a:sym typeface="Itim"/>
            </a:endParaRPr>
          </a:p>
        </p:txBody>
      </p:sp>
      <p:sp>
        <p:nvSpPr>
          <p:cNvPr id="1524" name="Google Shape;1524;p44"/>
          <p:cNvSpPr txBox="1"/>
          <p:nvPr/>
        </p:nvSpPr>
        <p:spPr>
          <a:xfrm>
            <a:off x="4853725" y="1726775"/>
            <a:ext cx="1815600" cy="87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Muli"/>
                <a:ea typeface="Muli"/>
                <a:cs typeface="Muli"/>
                <a:sym typeface="Muli"/>
              </a:rPr>
              <a:t>Is the highest count – of course!</a:t>
            </a:r>
            <a:endParaRPr sz="1600" dirty="0">
              <a:solidFill>
                <a:schemeClr val="dk2"/>
              </a:solidFill>
              <a:latin typeface="Muli"/>
              <a:ea typeface="Muli"/>
              <a:cs typeface="Muli"/>
              <a:sym typeface="Muli"/>
            </a:endParaRPr>
          </a:p>
        </p:txBody>
      </p:sp>
      <p:grpSp>
        <p:nvGrpSpPr>
          <p:cNvPr id="1525" name="Google Shape;1525;p44"/>
          <p:cNvGrpSpPr/>
          <p:nvPr/>
        </p:nvGrpSpPr>
        <p:grpSpPr>
          <a:xfrm rot="834041">
            <a:off x="5232058" y="1297336"/>
            <a:ext cx="1058935" cy="585362"/>
            <a:chOff x="4345425" y="2175475"/>
            <a:chExt cx="800750" cy="176025"/>
          </a:xfrm>
        </p:grpSpPr>
        <p:sp>
          <p:nvSpPr>
            <p:cNvPr id="1526" name="Google Shape;1526;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28" name="Google Shape;1528;p44"/>
          <p:cNvSpPr txBox="1"/>
          <p:nvPr/>
        </p:nvSpPr>
        <p:spPr>
          <a:xfrm>
            <a:off x="5273863" y="1343350"/>
            <a:ext cx="1043722" cy="40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Applied</a:t>
            </a:r>
            <a:endParaRPr sz="2000" b="1" dirty="0">
              <a:solidFill>
                <a:schemeClr val="dk1"/>
              </a:solidFill>
              <a:latin typeface="Itim"/>
              <a:ea typeface="Itim"/>
              <a:cs typeface="Itim"/>
              <a:sym typeface="Itim"/>
            </a:endParaRPr>
          </a:p>
        </p:txBody>
      </p:sp>
      <p:grpSp>
        <p:nvGrpSpPr>
          <p:cNvPr id="1529" name="Google Shape;1529;p44"/>
          <p:cNvGrpSpPr/>
          <p:nvPr/>
        </p:nvGrpSpPr>
        <p:grpSpPr>
          <a:xfrm rot="10800000">
            <a:off x="3402516" y="595597"/>
            <a:ext cx="806657" cy="421744"/>
            <a:chOff x="1822875" y="1377000"/>
            <a:chExt cx="548075" cy="286550"/>
          </a:xfrm>
        </p:grpSpPr>
        <p:sp>
          <p:nvSpPr>
            <p:cNvPr id="1530" name="Google Shape;1530;p4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4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4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4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4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4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4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4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4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descr="Chart, bar chart&#10;&#10;Description automatically generated">
            <a:extLst>
              <a:ext uri="{FF2B5EF4-FFF2-40B4-BE49-F238E27FC236}">
                <a16:creationId xmlns:a16="http://schemas.microsoft.com/office/drawing/2014/main" id="{8BBCA2B7-D01A-46C2-81D9-1E9CC716D6CC}"/>
              </a:ext>
            </a:extLst>
          </p:cNvPr>
          <p:cNvPicPr>
            <a:picLocks noChangeAspect="1"/>
          </p:cNvPicPr>
          <p:nvPr/>
        </p:nvPicPr>
        <p:blipFill>
          <a:blip r:embed="rId3"/>
          <a:stretch>
            <a:fillRect/>
          </a:stretch>
        </p:blipFill>
        <p:spPr>
          <a:xfrm>
            <a:off x="649794" y="1726775"/>
            <a:ext cx="3978753" cy="2398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519370" y="4168662"/>
            <a:ext cx="6788397"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application rate (from CA public + private high schools) trended upward, peaked at 2018, and declined from 2019 - 2020</a:t>
            </a:r>
            <a:endParaRPr dirty="0"/>
          </a:p>
        </p:txBody>
      </p:sp>
      <p:sp>
        <p:nvSpPr>
          <p:cNvPr id="1056" name="Google Shape;1056;p35"/>
          <p:cNvSpPr txBox="1">
            <a:spLocks noGrp="1"/>
          </p:cNvSpPr>
          <p:nvPr>
            <p:ph type="title"/>
          </p:nvPr>
        </p:nvSpPr>
        <p:spPr>
          <a:xfrm>
            <a:off x="4263762" y="446475"/>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Applicant Trend</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Chart, line chart&#10;&#10;Description automatically generated">
            <a:extLst>
              <a:ext uri="{FF2B5EF4-FFF2-40B4-BE49-F238E27FC236}">
                <a16:creationId xmlns:a16="http://schemas.microsoft.com/office/drawing/2014/main" id="{BC06C791-7745-4B7B-922A-6AB0C284B2F6}"/>
              </a:ext>
            </a:extLst>
          </p:cNvPr>
          <p:cNvPicPr>
            <a:picLocks noChangeAspect="1"/>
          </p:cNvPicPr>
          <p:nvPr/>
        </p:nvPicPr>
        <p:blipFill>
          <a:blip r:embed="rId3"/>
          <a:stretch>
            <a:fillRect/>
          </a:stretch>
        </p:blipFill>
        <p:spPr>
          <a:xfrm>
            <a:off x="2094492" y="1317950"/>
            <a:ext cx="4069433" cy="2819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747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519370" y="4199410"/>
            <a:ext cx="6788397"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admissions rate (from CA public + private high schools) greatly rose from 2019 – 2020</a:t>
            </a:r>
          </a:p>
          <a:p>
            <a:pPr marL="0" lvl="0" indent="0" algn="ctr" rtl="0">
              <a:spcBef>
                <a:spcPts val="0"/>
              </a:spcBef>
              <a:spcAft>
                <a:spcPts val="0"/>
              </a:spcAft>
              <a:buNone/>
            </a:pPr>
            <a:r>
              <a:rPr lang="en" dirty="0"/>
              <a:t>(this could be due to COVID!)</a:t>
            </a:r>
            <a:endParaRPr dirty="0"/>
          </a:p>
        </p:txBody>
      </p:sp>
      <p:sp>
        <p:nvSpPr>
          <p:cNvPr id="1056" name="Google Shape;1056;p35"/>
          <p:cNvSpPr txBox="1">
            <a:spLocks noGrp="1"/>
          </p:cNvSpPr>
          <p:nvPr>
            <p:ph type="title"/>
          </p:nvPr>
        </p:nvSpPr>
        <p:spPr>
          <a:xfrm>
            <a:off x="4263762" y="446475"/>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Admitted Trend</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descr="Chart, line chart&#10;&#10;Description automatically generated">
            <a:extLst>
              <a:ext uri="{FF2B5EF4-FFF2-40B4-BE49-F238E27FC236}">
                <a16:creationId xmlns:a16="http://schemas.microsoft.com/office/drawing/2014/main" id="{510FD5C2-C6EF-4A8F-8D87-4F2A42FC2EA8}"/>
              </a:ext>
            </a:extLst>
          </p:cNvPr>
          <p:cNvPicPr>
            <a:picLocks noChangeAspect="1"/>
          </p:cNvPicPr>
          <p:nvPr/>
        </p:nvPicPr>
        <p:blipFill>
          <a:blip r:embed="rId3"/>
          <a:stretch>
            <a:fillRect/>
          </a:stretch>
        </p:blipFill>
        <p:spPr>
          <a:xfrm>
            <a:off x="2297631" y="1333468"/>
            <a:ext cx="3932261" cy="2735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5773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519370" y="4199410"/>
            <a:ext cx="6788397"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enrollment trend is more varied, though we can deduce that from 2016 – 2019, high school students may have been exploring other options outside of the UC system or otherwise.</a:t>
            </a:r>
            <a:endParaRPr dirty="0"/>
          </a:p>
        </p:txBody>
      </p:sp>
      <p:sp>
        <p:nvSpPr>
          <p:cNvPr id="1056" name="Google Shape;1056;p35"/>
          <p:cNvSpPr txBox="1">
            <a:spLocks noGrp="1"/>
          </p:cNvSpPr>
          <p:nvPr>
            <p:ph type="title"/>
          </p:nvPr>
        </p:nvSpPr>
        <p:spPr>
          <a:xfrm>
            <a:off x="4263762" y="446475"/>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Enrollment Trend</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Chart, line chart&#10;&#10;Description automatically generated">
            <a:extLst>
              <a:ext uri="{FF2B5EF4-FFF2-40B4-BE49-F238E27FC236}">
                <a16:creationId xmlns:a16="http://schemas.microsoft.com/office/drawing/2014/main" id="{37825C31-C9CB-4CC1-95F8-74FFFE24C750}"/>
              </a:ext>
            </a:extLst>
          </p:cNvPr>
          <p:cNvPicPr>
            <a:picLocks noChangeAspect="1"/>
          </p:cNvPicPr>
          <p:nvPr/>
        </p:nvPicPr>
        <p:blipFill>
          <a:blip r:embed="rId3"/>
          <a:stretch>
            <a:fillRect/>
          </a:stretch>
        </p:blipFill>
        <p:spPr>
          <a:xfrm>
            <a:off x="2525852" y="1300423"/>
            <a:ext cx="4092295" cy="2712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002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519370" y="4199410"/>
            <a:ext cx="6788397"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While the stats for applied, admitted, and enrolled were similar between public and private high schools, private schools had a slight advantage in admission at 68%, while public school admission was at 64% (over the last 5 years).</a:t>
            </a:r>
            <a:endParaRPr dirty="0"/>
          </a:p>
        </p:txBody>
      </p:sp>
      <p:sp>
        <p:nvSpPr>
          <p:cNvPr id="1056" name="Google Shape;1056;p35"/>
          <p:cNvSpPr txBox="1">
            <a:spLocks noGrp="1"/>
          </p:cNvSpPr>
          <p:nvPr>
            <p:ph type="title"/>
          </p:nvPr>
        </p:nvSpPr>
        <p:spPr>
          <a:xfrm>
            <a:off x="4263762" y="446475"/>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Public v. Private</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descr="Chart, bar chart&#10;&#10;Description automatically generated">
            <a:extLst>
              <a:ext uri="{FF2B5EF4-FFF2-40B4-BE49-F238E27FC236}">
                <a16:creationId xmlns:a16="http://schemas.microsoft.com/office/drawing/2014/main" id="{E0D90FAA-BC2F-4083-8B22-97A98E19A001}"/>
              </a:ext>
            </a:extLst>
          </p:cNvPr>
          <p:cNvPicPr>
            <a:picLocks noChangeAspect="1"/>
          </p:cNvPicPr>
          <p:nvPr/>
        </p:nvPicPr>
        <p:blipFill>
          <a:blip r:embed="rId3"/>
          <a:stretch>
            <a:fillRect/>
          </a:stretch>
        </p:blipFill>
        <p:spPr>
          <a:xfrm>
            <a:off x="785798" y="1629550"/>
            <a:ext cx="3477964" cy="2292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Chart, bar chart&#10;&#10;Description automatically generated">
            <a:extLst>
              <a:ext uri="{FF2B5EF4-FFF2-40B4-BE49-F238E27FC236}">
                <a16:creationId xmlns:a16="http://schemas.microsoft.com/office/drawing/2014/main" id="{32C9A592-471F-40BD-8AE5-D2E0D601FDB7}"/>
              </a:ext>
            </a:extLst>
          </p:cNvPr>
          <p:cNvPicPr>
            <a:picLocks noChangeAspect="1"/>
          </p:cNvPicPr>
          <p:nvPr/>
        </p:nvPicPr>
        <p:blipFill>
          <a:blip r:embed="rId4"/>
          <a:stretch>
            <a:fillRect/>
          </a:stretch>
        </p:blipFill>
        <p:spPr>
          <a:xfrm>
            <a:off x="4711330" y="1629549"/>
            <a:ext cx="3477964" cy="2292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28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89" name="Google Shape;989;p34"/>
          <p:cNvGrpSpPr/>
          <p:nvPr/>
        </p:nvGrpSpPr>
        <p:grpSpPr>
          <a:xfrm>
            <a:off x="2883085" y="3523739"/>
            <a:ext cx="3377828" cy="1079750"/>
            <a:chOff x="4319250" y="3137000"/>
            <a:chExt cx="885825" cy="524125"/>
          </a:xfrm>
        </p:grpSpPr>
        <p:sp>
          <p:nvSpPr>
            <p:cNvPr id="990" name="Google Shape;990;p34"/>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34"/>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4"/>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4"/>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4"/>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4"/>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4"/>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4"/>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4"/>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4"/>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4"/>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CASE STUDIES</a:t>
            </a:r>
            <a:br>
              <a:rPr lang="en" dirty="0"/>
            </a:br>
            <a:r>
              <a:rPr lang="en" dirty="0"/>
              <a:t>ANALYSIS</a:t>
            </a:r>
            <a:endParaRPr dirty="0"/>
          </a:p>
        </p:txBody>
      </p:sp>
      <p:sp>
        <p:nvSpPr>
          <p:cNvPr id="1002" name="Google Shape;1002;p34"/>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Exploring Top 10 and Bottom 10 high schools for application, admission, and enrollment</a:t>
            </a:r>
          </a:p>
          <a:p>
            <a:pPr marL="0" lvl="0" indent="0" algn="ctr" rtl="0">
              <a:spcBef>
                <a:spcPts val="0"/>
              </a:spcBef>
              <a:spcAft>
                <a:spcPts val="0"/>
              </a:spcAft>
              <a:buNone/>
            </a:pPr>
            <a:r>
              <a:rPr lang="en" sz="1600" dirty="0"/>
              <a:t>2016 - 2020</a:t>
            </a:r>
            <a:endParaRPr sz="1600" dirty="0"/>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t>
            </a:r>
            <a:endParaRPr dirty="0"/>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2" name="Google Shape;1042;p34"/>
          <p:cNvGrpSpPr/>
          <p:nvPr/>
        </p:nvGrpSpPr>
        <p:grpSpPr>
          <a:xfrm>
            <a:off x="3020244" y="3043925"/>
            <a:ext cx="3071997" cy="176025"/>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0145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grpSp>
        <p:nvGrpSpPr>
          <p:cNvPr id="897" name="Google Shape;897;p32"/>
          <p:cNvGrpSpPr/>
          <p:nvPr/>
        </p:nvGrpSpPr>
        <p:grpSpPr>
          <a:xfrm rot="807122">
            <a:off x="5649475" y="860577"/>
            <a:ext cx="2497551" cy="2401906"/>
            <a:chOff x="1857000" y="3245400"/>
            <a:chExt cx="1233825" cy="1186575"/>
          </a:xfrm>
        </p:grpSpPr>
        <p:sp>
          <p:nvSpPr>
            <p:cNvPr id="898" name="Google Shape;898;p3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4" name="Google Shape;904;p32"/>
          <p:cNvSpPr txBox="1">
            <a:spLocks noGrp="1"/>
          </p:cNvSpPr>
          <p:nvPr>
            <p:ph type="title"/>
          </p:nvPr>
        </p:nvSpPr>
        <p:spPr>
          <a:xfrm>
            <a:off x="1133735" y="946175"/>
            <a:ext cx="280800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Have you seen the documentary “The College Admissions Scandal” on Netflix?</a:t>
            </a:r>
            <a:endParaRPr sz="2400" dirty="0"/>
          </a:p>
        </p:txBody>
      </p:sp>
      <p:sp>
        <p:nvSpPr>
          <p:cNvPr id="905" name="Google Shape;905;p32"/>
          <p:cNvSpPr txBox="1">
            <a:spLocks noGrp="1"/>
          </p:cNvSpPr>
          <p:nvPr>
            <p:ph type="body" idx="1"/>
          </p:nvPr>
        </p:nvSpPr>
        <p:spPr>
          <a:xfrm>
            <a:off x="1061578" y="2559475"/>
            <a:ext cx="28080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Having both seen this documentary, we were interested in rise in collegiate admission competition as well as the relationship between socioeconomic privilege as it relates to application, acceptance, and enrollment into the UC system.</a:t>
            </a:r>
            <a:endParaRPr sz="1400" dirty="0"/>
          </a:p>
        </p:txBody>
      </p:sp>
      <p:grpSp>
        <p:nvGrpSpPr>
          <p:cNvPr id="906" name="Google Shape;906;p32"/>
          <p:cNvGrpSpPr/>
          <p:nvPr/>
        </p:nvGrpSpPr>
        <p:grpSpPr>
          <a:xfrm rot="2556023">
            <a:off x="6280455" y="1142182"/>
            <a:ext cx="1144723" cy="1961055"/>
            <a:chOff x="2946668" y="3613769"/>
            <a:chExt cx="640047" cy="1096481"/>
          </a:xfrm>
        </p:grpSpPr>
        <p:sp>
          <p:nvSpPr>
            <p:cNvPr id="907" name="Google Shape;907;p3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4" name="Google Shape;914;p32"/>
          <p:cNvGrpSpPr/>
          <p:nvPr/>
        </p:nvGrpSpPr>
        <p:grpSpPr>
          <a:xfrm flipH="1">
            <a:off x="1273862" y="2089950"/>
            <a:ext cx="2383432" cy="176025"/>
            <a:chOff x="4345425" y="2175475"/>
            <a:chExt cx="800750" cy="176025"/>
          </a:xfrm>
        </p:grpSpPr>
        <p:sp>
          <p:nvSpPr>
            <p:cNvPr id="915" name="Google Shape;915;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7" name="Google Shape;917;p32"/>
          <p:cNvGrpSpPr/>
          <p:nvPr/>
        </p:nvGrpSpPr>
        <p:grpSpPr>
          <a:xfrm rot="674490">
            <a:off x="4321689" y="4071103"/>
            <a:ext cx="3474315" cy="888859"/>
            <a:chOff x="3809875" y="1963175"/>
            <a:chExt cx="1923600" cy="492150"/>
          </a:xfrm>
        </p:grpSpPr>
        <p:sp>
          <p:nvSpPr>
            <p:cNvPr id="918" name="Google Shape;918;p3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3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9" name="Google Shape;929;p32"/>
          <p:cNvGrpSpPr/>
          <p:nvPr/>
        </p:nvGrpSpPr>
        <p:grpSpPr>
          <a:xfrm rot="1386640">
            <a:off x="4349439" y="1009337"/>
            <a:ext cx="806665" cy="421749"/>
            <a:chOff x="1822875" y="1377000"/>
            <a:chExt cx="548075" cy="286550"/>
          </a:xfrm>
        </p:grpSpPr>
        <p:sp>
          <p:nvSpPr>
            <p:cNvPr id="930" name="Google Shape;930;p3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35"/>
          <p:cNvSpPr txBox="1">
            <a:spLocks noGrp="1"/>
          </p:cNvSpPr>
          <p:nvPr>
            <p:ph type="subTitle" idx="1"/>
          </p:nvPr>
        </p:nvSpPr>
        <p:spPr>
          <a:xfrm>
            <a:off x="466918" y="4168662"/>
            <a:ext cx="7207620" cy="738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Group by largest to filter top 10 public/private high schools by applied, admitted, enrolled count</a:t>
            </a:r>
          </a:p>
          <a:p>
            <a:pPr marL="0" lvl="0" indent="0" algn="ctr" rtl="0">
              <a:spcBef>
                <a:spcPts val="0"/>
              </a:spcBef>
              <a:spcAft>
                <a:spcPts val="0"/>
              </a:spcAft>
              <a:buNone/>
            </a:pPr>
            <a:r>
              <a:rPr lang="en" dirty="0"/>
              <a:t>(Completed same process for bottom 10 using .nsmallest)</a:t>
            </a:r>
            <a:endParaRPr dirty="0"/>
          </a:p>
        </p:txBody>
      </p:sp>
      <p:sp>
        <p:nvSpPr>
          <p:cNvPr id="1056" name="Google Shape;1056;p35"/>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Snippet – Group By</a:t>
            </a:r>
            <a:endParaRPr dirty="0"/>
          </a:p>
        </p:txBody>
      </p:sp>
      <p:grpSp>
        <p:nvGrpSpPr>
          <p:cNvPr id="1057" name="Google Shape;1057;p35"/>
          <p:cNvGrpSpPr/>
          <p:nvPr/>
        </p:nvGrpSpPr>
        <p:grpSpPr>
          <a:xfrm>
            <a:off x="5204143" y="944575"/>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0" name="Google Shape;1060;p35"/>
          <p:cNvGrpSpPr/>
          <p:nvPr/>
        </p:nvGrpSpPr>
        <p:grpSpPr>
          <a:xfrm>
            <a:off x="1202396" y="605799"/>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35"/>
          <p:cNvGrpSpPr/>
          <p:nvPr/>
        </p:nvGrpSpPr>
        <p:grpSpPr>
          <a:xfrm rot="1017362" flipH="1">
            <a:off x="7673764" y="4014821"/>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descr="A picture containing background pattern&#10;&#10;Description automatically generated">
            <a:extLst>
              <a:ext uri="{FF2B5EF4-FFF2-40B4-BE49-F238E27FC236}">
                <a16:creationId xmlns:a16="http://schemas.microsoft.com/office/drawing/2014/main" id="{F5980D1A-96EE-48F9-9EB2-B822EA5DEE9D}"/>
              </a:ext>
            </a:extLst>
          </p:cNvPr>
          <p:cNvPicPr>
            <a:picLocks noChangeAspect="1"/>
          </p:cNvPicPr>
          <p:nvPr/>
        </p:nvPicPr>
        <p:blipFill>
          <a:blip r:embed="rId3"/>
          <a:stretch>
            <a:fillRect/>
          </a:stretch>
        </p:blipFill>
        <p:spPr>
          <a:xfrm>
            <a:off x="812841" y="1486446"/>
            <a:ext cx="7119393" cy="2503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473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Top 10</a:t>
            </a:r>
            <a:br>
              <a:rPr lang="en" dirty="0"/>
            </a:br>
            <a:r>
              <a:rPr lang="en" dirty="0"/>
              <a:t>Applications</a:t>
            </a:r>
            <a:endParaRPr dirty="0"/>
          </a:p>
        </p:txBody>
      </p:sp>
      <p:sp>
        <p:nvSpPr>
          <p:cNvPr id="1090" name="Google Shape;1090;p36"/>
          <p:cNvSpPr txBox="1">
            <a:spLocks noGrp="1"/>
          </p:cNvSpPr>
          <p:nvPr>
            <p:ph type="body" idx="1"/>
          </p:nvPr>
        </p:nvSpPr>
        <p:spPr>
          <a:xfrm>
            <a:off x="471560" y="2621072"/>
            <a:ext cx="3378600" cy="769482"/>
          </a:xfrm>
          <a:prstGeom prst="rect">
            <a:avLst/>
          </a:prstGeom>
        </p:spPr>
        <p:txBody>
          <a:bodyPr spcFirstLastPara="1" wrap="square" lIns="91425" tIns="91425" rIns="91425" bIns="91425" anchor="t" anchorCtr="0">
            <a:noAutofit/>
          </a:bodyPr>
          <a:lstStyle/>
          <a:p>
            <a:pPr marL="0" indent="0">
              <a:spcAft>
                <a:spcPts val="1600"/>
              </a:spcAft>
              <a:buNone/>
            </a:pPr>
            <a:r>
              <a:rPr lang="en-US" dirty="0"/>
              <a:t>For the Top 10 public high schools with the highest count of </a:t>
            </a:r>
            <a:r>
              <a:rPr lang="en-US" u="sng" dirty="0"/>
              <a:t>applications,</a:t>
            </a:r>
            <a:r>
              <a:rPr lang="en-US" dirty="0"/>
              <a:t> </a:t>
            </a:r>
            <a:r>
              <a:rPr lang="en-US" b="1" dirty="0"/>
              <a:t>there were 3 schools under the California average median income</a:t>
            </a:r>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10 Public</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10 Private</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1090;p36">
            <a:extLst>
              <a:ext uri="{FF2B5EF4-FFF2-40B4-BE49-F238E27FC236}">
                <a16:creationId xmlns:a16="http://schemas.microsoft.com/office/drawing/2014/main" id="{18DFAF86-4E21-4516-A1CA-02E6B550C4CF}"/>
              </a:ext>
            </a:extLst>
          </p:cNvPr>
          <p:cNvSpPr txBox="1">
            <a:spLocks/>
          </p:cNvSpPr>
          <p:nvPr/>
        </p:nvSpPr>
        <p:spPr>
          <a:xfrm>
            <a:off x="5423262" y="2668142"/>
            <a:ext cx="3378600" cy="769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spcAft>
                <a:spcPts val="1600"/>
              </a:spcAft>
              <a:buFont typeface="Muli"/>
              <a:buNone/>
            </a:pPr>
            <a:r>
              <a:rPr lang="en-US" dirty="0"/>
              <a:t>For the Top 10 private high schools with the highest count of </a:t>
            </a:r>
            <a:r>
              <a:rPr lang="en-US" u="sng" dirty="0"/>
              <a:t>applications, </a:t>
            </a:r>
            <a:r>
              <a:rPr lang="en-US" b="1" dirty="0"/>
              <a:t>there was 1 school under the California average median income</a:t>
            </a:r>
          </a:p>
        </p:txBody>
      </p:sp>
    </p:spTree>
    <p:extLst>
      <p:ext uri="{BB962C8B-B14F-4D97-AF65-F5344CB8AC3E}">
        <p14:creationId xmlns:p14="http://schemas.microsoft.com/office/powerpoint/2010/main" val="71258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45"/>
          <p:cNvGrpSpPr/>
          <p:nvPr/>
        </p:nvGrpSpPr>
        <p:grpSpPr>
          <a:xfrm flipH="1">
            <a:off x="825191" y="938638"/>
            <a:ext cx="7472679" cy="176025"/>
            <a:chOff x="4345425" y="2175475"/>
            <a:chExt cx="800750" cy="176025"/>
          </a:xfrm>
        </p:grpSpPr>
        <p:sp>
          <p:nvSpPr>
            <p:cNvPr id="1544" name="Google Shape;154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6" name="Google Shape;1546;p45"/>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Top 10 Applications – Public vs. Private High Schools</a:t>
            </a:r>
            <a:endParaRPr dirty="0"/>
          </a:p>
        </p:txBody>
      </p:sp>
      <p:sp>
        <p:nvSpPr>
          <p:cNvPr id="1570" name="Google Shape;1570;p45"/>
          <p:cNvSpPr/>
          <p:nvPr/>
        </p:nvSpPr>
        <p:spPr>
          <a:xfrm rot="774224">
            <a:off x="1448028" y="1640853"/>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5"/>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a:t>
            </a:r>
            <a:endParaRPr dirty="0"/>
          </a:p>
        </p:txBody>
      </p:sp>
      <p:grpSp>
        <p:nvGrpSpPr>
          <p:cNvPr id="1577" name="Google Shape;1577;p45"/>
          <p:cNvGrpSpPr/>
          <p:nvPr/>
        </p:nvGrpSpPr>
        <p:grpSpPr>
          <a:xfrm>
            <a:off x="3699215" y="4620928"/>
            <a:ext cx="1745583" cy="230173"/>
            <a:chOff x="1394800" y="3522000"/>
            <a:chExt cx="1048650" cy="138275"/>
          </a:xfrm>
        </p:grpSpPr>
        <p:sp>
          <p:nvSpPr>
            <p:cNvPr id="1578" name="Google Shape;1578;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570;p45">
            <a:extLst>
              <a:ext uri="{FF2B5EF4-FFF2-40B4-BE49-F238E27FC236}">
                <a16:creationId xmlns:a16="http://schemas.microsoft.com/office/drawing/2014/main" id="{9C4F3D07-20A2-44DF-B1CF-ABF9CD2958A8}"/>
              </a:ext>
            </a:extLst>
          </p:cNvPr>
          <p:cNvSpPr/>
          <p:nvPr/>
        </p:nvSpPr>
        <p:spPr>
          <a:xfrm rot="774224">
            <a:off x="6731302" y="1661302"/>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73;p45">
            <a:extLst>
              <a:ext uri="{FF2B5EF4-FFF2-40B4-BE49-F238E27FC236}">
                <a16:creationId xmlns:a16="http://schemas.microsoft.com/office/drawing/2014/main" id="{7B563DB3-7102-4501-9921-1FD124B92B2B}"/>
              </a:ext>
            </a:extLst>
          </p:cNvPr>
          <p:cNvSpPr txBox="1">
            <a:spLocks/>
          </p:cNvSpPr>
          <p:nvPr/>
        </p:nvSpPr>
        <p:spPr>
          <a:xfrm>
            <a:off x="6002506" y="1698601"/>
            <a:ext cx="25062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Itim"/>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2pPr>
            <a:lvl3pPr marL="1371600" marR="0" lvl="2"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3pPr>
            <a:lvl4pPr marL="1828800" marR="0" lvl="3"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4pPr>
            <a:lvl5pPr marL="2286000" marR="0" lvl="4"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5pPr>
            <a:lvl6pPr marL="2743200" marR="0" lvl="5"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6pPr>
            <a:lvl7pPr marL="3200400" marR="0" lvl="6"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7pPr>
            <a:lvl8pPr marL="3657600" marR="0" lvl="7"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8pPr>
            <a:lvl9pPr marL="4114800" marR="0" lvl="8"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9pPr>
          </a:lstStyle>
          <a:p>
            <a:pPr marL="0" indent="0"/>
            <a:r>
              <a:rPr lang="en-US" dirty="0"/>
              <a:t>Private</a:t>
            </a:r>
          </a:p>
        </p:txBody>
      </p:sp>
      <p:pic>
        <p:nvPicPr>
          <p:cNvPr id="25" name="Picture 24" descr="Graphical user interface, table&#10;&#10;Description automatically generated">
            <a:extLst>
              <a:ext uri="{FF2B5EF4-FFF2-40B4-BE49-F238E27FC236}">
                <a16:creationId xmlns:a16="http://schemas.microsoft.com/office/drawing/2014/main" id="{7DFD830B-173A-49E6-B7AA-FEC6BCA8EECB}"/>
              </a:ext>
            </a:extLst>
          </p:cNvPr>
          <p:cNvPicPr>
            <a:picLocks noChangeAspect="1"/>
          </p:cNvPicPr>
          <p:nvPr/>
        </p:nvPicPr>
        <p:blipFill>
          <a:blip r:embed="rId3"/>
          <a:stretch>
            <a:fillRect/>
          </a:stretch>
        </p:blipFill>
        <p:spPr>
          <a:xfrm>
            <a:off x="493322" y="2321542"/>
            <a:ext cx="4034697" cy="1634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descr="Table&#10;&#10;Description automatically generated">
            <a:extLst>
              <a:ext uri="{FF2B5EF4-FFF2-40B4-BE49-F238E27FC236}">
                <a16:creationId xmlns:a16="http://schemas.microsoft.com/office/drawing/2014/main" id="{C6C76CDF-764E-4FD0-B311-CA7D49954993}"/>
              </a:ext>
            </a:extLst>
          </p:cNvPr>
          <p:cNvPicPr>
            <a:picLocks noChangeAspect="1"/>
          </p:cNvPicPr>
          <p:nvPr/>
        </p:nvPicPr>
        <p:blipFill>
          <a:blip r:embed="rId4"/>
          <a:stretch>
            <a:fillRect/>
          </a:stretch>
        </p:blipFill>
        <p:spPr>
          <a:xfrm>
            <a:off x="4916041" y="2311529"/>
            <a:ext cx="3972963" cy="1659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2734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Bottom 10 Applications</a:t>
            </a:r>
            <a:endParaRPr dirty="0"/>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Bottom 10 Public</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Bottom 10 Private</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90;p36">
            <a:extLst>
              <a:ext uri="{FF2B5EF4-FFF2-40B4-BE49-F238E27FC236}">
                <a16:creationId xmlns:a16="http://schemas.microsoft.com/office/drawing/2014/main" id="{54DB000C-8EE3-442F-A303-2A9E99185DFE}"/>
              </a:ext>
            </a:extLst>
          </p:cNvPr>
          <p:cNvSpPr txBox="1">
            <a:spLocks noGrp="1"/>
          </p:cNvSpPr>
          <p:nvPr>
            <p:ph type="body" idx="1"/>
          </p:nvPr>
        </p:nvSpPr>
        <p:spPr>
          <a:xfrm>
            <a:off x="471560" y="2621072"/>
            <a:ext cx="3378600" cy="769482"/>
          </a:xfrm>
          <a:prstGeom prst="rect">
            <a:avLst/>
          </a:prstGeom>
        </p:spPr>
        <p:txBody>
          <a:bodyPr spcFirstLastPara="1" wrap="square" lIns="91425" tIns="91425" rIns="91425" bIns="91425" anchor="t" anchorCtr="0">
            <a:noAutofit/>
          </a:bodyPr>
          <a:lstStyle/>
          <a:p>
            <a:pPr marL="0" indent="0">
              <a:spcAft>
                <a:spcPts val="1600"/>
              </a:spcAft>
              <a:buNone/>
            </a:pPr>
            <a:r>
              <a:rPr lang="en-US" dirty="0"/>
              <a:t>For the Bottom 10 public high schools with the lowest count of </a:t>
            </a:r>
            <a:r>
              <a:rPr lang="en-US" u="sng" dirty="0"/>
              <a:t>applications,</a:t>
            </a:r>
            <a:r>
              <a:rPr lang="en-US" dirty="0"/>
              <a:t> </a:t>
            </a:r>
            <a:r>
              <a:rPr lang="en-US" b="1" dirty="0"/>
              <a:t>there were 4 schools under the California average median income</a:t>
            </a:r>
          </a:p>
        </p:txBody>
      </p:sp>
      <p:sp>
        <p:nvSpPr>
          <p:cNvPr id="48" name="Google Shape;1090;p36">
            <a:extLst>
              <a:ext uri="{FF2B5EF4-FFF2-40B4-BE49-F238E27FC236}">
                <a16:creationId xmlns:a16="http://schemas.microsoft.com/office/drawing/2014/main" id="{EC076E5E-D5A9-4653-BAB2-2CDA2F377556}"/>
              </a:ext>
            </a:extLst>
          </p:cNvPr>
          <p:cNvSpPr txBox="1">
            <a:spLocks/>
          </p:cNvSpPr>
          <p:nvPr/>
        </p:nvSpPr>
        <p:spPr>
          <a:xfrm>
            <a:off x="5288716" y="2748225"/>
            <a:ext cx="3378600" cy="769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spcAft>
                <a:spcPts val="1600"/>
              </a:spcAft>
              <a:buFont typeface="Muli"/>
              <a:buNone/>
            </a:pPr>
            <a:r>
              <a:rPr lang="en-US" dirty="0"/>
              <a:t>For the Bottom 10 private high schools with the lowest count of </a:t>
            </a:r>
            <a:r>
              <a:rPr lang="en-US" u="sng" dirty="0"/>
              <a:t>applications,</a:t>
            </a:r>
            <a:r>
              <a:rPr lang="en-US" dirty="0"/>
              <a:t> </a:t>
            </a:r>
            <a:r>
              <a:rPr lang="en-US" b="1" dirty="0"/>
              <a:t>there were 8 schools under the California average median income</a:t>
            </a:r>
          </a:p>
        </p:txBody>
      </p:sp>
    </p:spTree>
    <p:extLst>
      <p:ext uri="{BB962C8B-B14F-4D97-AF65-F5344CB8AC3E}">
        <p14:creationId xmlns:p14="http://schemas.microsoft.com/office/powerpoint/2010/main" val="373323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45"/>
          <p:cNvGrpSpPr/>
          <p:nvPr/>
        </p:nvGrpSpPr>
        <p:grpSpPr>
          <a:xfrm flipH="1">
            <a:off x="825191" y="938638"/>
            <a:ext cx="7472679" cy="176025"/>
            <a:chOff x="4345425" y="2175475"/>
            <a:chExt cx="800750" cy="176025"/>
          </a:xfrm>
        </p:grpSpPr>
        <p:sp>
          <p:nvSpPr>
            <p:cNvPr id="1544" name="Google Shape;154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6" name="Google Shape;1546;p45"/>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Bottom 10 Applications – Public vs. Private High Schools</a:t>
            </a:r>
            <a:endParaRPr dirty="0"/>
          </a:p>
        </p:txBody>
      </p:sp>
      <p:sp>
        <p:nvSpPr>
          <p:cNvPr id="1570" name="Google Shape;1570;p45"/>
          <p:cNvSpPr/>
          <p:nvPr/>
        </p:nvSpPr>
        <p:spPr>
          <a:xfrm rot="774224">
            <a:off x="1448028" y="1640853"/>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5"/>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a:t>
            </a:r>
            <a:endParaRPr dirty="0"/>
          </a:p>
        </p:txBody>
      </p:sp>
      <p:grpSp>
        <p:nvGrpSpPr>
          <p:cNvPr id="1577" name="Google Shape;1577;p45"/>
          <p:cNvGrpSpPr/>
          <p:nvPr/>
        </p:nvGrpSpPr>
        <p:grpSpPr>
          <a:xfrm>
            <a:off x="3699215" y="4620928"/>
            <a:ext cx="1745583" cy="230173"/>
            <a:chOff x="1394800" y="3522000"/>
            <a:chExt cx="1048650" cy="138275"/>
          </a:xfrm>
        </p:grpSpPr>
        <p:sp>
          <p:nvSpPr>
            <p:cNvPr id="1578" name="Google Shape;1578;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570;p45">
            <a:extLst>
              <a:ext uri="{FF2B5EF4-FFF2-40B4-BE49-F238E27FC236}">
                <a16:creationId xmlns:a16="http://schemas.microsoft.com/office/drawing/2014/main" id="{9C4F3D07-20A2-44DF-B1CF-ABF9CD2958A8}"/>
              </a:ext>
            </a:extLst>
          </p:cNvPr>
          <p:cNvSpPr/>
          <p:nvPr/>
        </p:nvSpPr>
        <p:spPr>
          <a:xfrm rot="774224">
            <a:off x="6731302" y="1661302"/>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73;p45">
            <a:extLst>
              <a:ext uri="{FF2B5EF4-FFF2-40B4-BE49-F238E27FC236}">
                <a16:creationId xmlns:a16="http://schemas.microsoft.com/office/drawing/2014/main" id="{7B563DB3-7102-4501-9921-1FD124B92B2B}"/>
              </a:ext>
            </a:extLst>
          </p:cNvPr>
          <p:cNvSpPr txBox="1">
            <a:spLocks/>
          </p:cNvSpPr>
          <p:nvPr/>
        </p:nvSpPr>
        <p:spPr>
          <a:xfrm>
            <a:off x="6002506" y="1698601"/>
            <a:ext cx="25062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Itim"/>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2pPr>
            <a:lvl3pPr marL="1371600" marR="0" lvl="2"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3pPr>
            <a:lvl4pPr marL="1828800" marR="0" lvl="3"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4pPr>
            <a:lvl5pPr marL="2286000" marR="0" lvl="4"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5pPr>
            <a:lvl6pPr marL="2743200" marR="0" lvl="5"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6pPr>
            <a:lvl7pPr marL="3200400" marR="0" lvl="6"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7pPr>
            <a:lvl8pPr marL="3657600" marR="0" lvl="7"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8pPr>
            <a:lvl9pPr marL="4114800" marR="0" lvl="8"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9pPr>
          </a:lstStyle>
          <a:p>
            <a:pPr marL="0" indent="0"/>
            <a:r>
              <a:rPr lang="en-US" dirty="0"/>
              <a:t>Private</a:t>
            </a:r>
          </a:p>
        </p:txBody>
      </p:sp>
      <p:pic>
        <p:nvPicPr>
          <p:cNvPr id="3" name="Picture 2" descr="Table&#10;&#10;Description automatically generated">
            <a:extLst>
              <a:ext uri="{FF2B5EF4-FFF2-40B4-BE49-F238E27FC236}">
                <a16:creationId xmlns:a16="http://schemas.microsoft.com/office/drawing/2014/main" id="{61FC3A56-7568-45FE-B8AC-580E743445B2}"/>
              </a:ext>
            </a:extLst>
          </p:cNvPr>
          <p:cNvPicPr>
            <a:picLocks noChangeAspect="1"/>
          </p:cNvPicPr>
          <p:nvPr/>
        </p:nvPicPr>
        <p:blipFill>
          <a:blip r:embed="rId3"/>
          <a:stretch>
            <a:fillRect/>
          </a:stretch>
        </p:blipFill>
        <p:spPr>
          <a:xfrm>
            <a:off x="518559" y="2394333"/>
            <a:ext cx="3838006" cy="1577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Table&#10;&#10;Description automatically generated">
            <a:extLst>
              <a:ext uri="{FF2B5EF4-FFF2-40B4-BE49-F238E27FC236}">
                <a16:creationId xmlns:a16="http://schemas.microsoft.com/office/drawing/2014/main" id="{29929131-72E8-406F-9AE4-116F0C896776}"/>
              </a:ext>
            </a:extLst>
          </p:cNvPr>
          <p:cNvPicPr>
            <a:picLocks noChangeAspect="1"/>
          </p:cNvPicPr>
          <p:nvPr/>
        </p:nvPicPr>
        <p:blipFill>
          <a:blip r:embed="rId4"/>
          <a:stretch>
            <a:fillRect/>
          </a:stretch>
        </p:blipFill>
        <p:spPr>
          <a:xfrm>
            <a:off x="4983882" y="2394334"/>
            <a:ext cx="3801060" cy="1612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34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Top 10</a:t>
            </a:r>
            <a:br>
              <a:rPr lang="en" dirty="0"/>
            </a:br>
            <a:r>
              <a:rPr lang="en" dirty="0"/>
              <a:t>Admissions</a:t>
            </a:r>
            <a:endParaRPr dirty="0"/>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10 Public</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10 Private</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90;p36">
            <a:extLst>
              <a:ext uri="{FF2B5EF4-FFF2-40B4-BE49-F238E27FC236}">
                <a16:creationId xmlns:a16="http://schemas.microsoft.com/office/drawing/2014/main" id="{54DB000C-8EE3-442F-A303-2A9E99185DFE}"/>
              </a:ext>
            </a:extLst>
          </p:cNvPr>
          <p:cNvSpPr txBox="1">
            <a:spLocks noGrp="1"/>
          </p:cNvSpPr>
          <p:nvPr>
            <p:ph type="body" idx="1"/>
          </p:nvPr>
        </p:nvSpPr>
        <p:spPr>
          <a:xfrm>
            <a:off x="471560" y="2621072"/>
            <a:ext cx="3378600" cy="769482"/>
          </a:xfrm>
          <a:prstGeom prst="rect">
            <a:avLst/>
          </a:prstGeom>
        </p:spPr>
        <p:txBody>
          <a:bodyPr spcFirstLastPara="1" wrap="square" lIns="91425" tIns="91425" rIns="91425" bIns="91425" anchor="t" anchorCtr="0">
            <a:noAutofit/>
          </a:bodyPr>
          <a:lstStyle/>
          <a:p>
            <a:pPr marL="0" indent="0">
              <a:spcAft>
                <a:spcPts val="1600"/>
              </a:spcAft>
              <a:buNone/>
            </a:pPr>
            <a:r>
              <a:rPr lang="en-US" dirty="0"/>
              <a:t>For the Top 10 public high schools with the highest count of </a:t>
            </a:r>
            <a:r>
              <a:rPr lang="en-US" u="sng" dirty="0"/>
              <a:t>admissions,</a:t>
            </a:r>
            <a:r>
              <a:rPr lang="en-US" dirty="0"/>
              <a:t> </a:t>
            </a:r>
            <a:r>
              <a:rPr lang="en-US" b="1" dirty="0"/>
              <a:t>there were 2 schools under the California average median income</a:t>
            </a:r>
          </a:p>
        </p:txBody>
      </p:sp>
      <p:sp>
        <p:nvSpPr>
          <p:cNvPr id="48" name="Google Shape;1090;p36">
            <a:extLst>
              <a:ext uri="{FF2B5EF4-FFF2-40B4-BE49-F238E27FC236}">
                <a16:creationId xmlns:a16="http://schemas.microsoft.com/office/drawing/2014/main" id="{EC076E5E-D5A9-4653-BAB2-2CDA2F377556}"/>
              </a:ext>
            </a:extLst>
          </p:cNvPr>
          <p:cNvSpPr txBox="1">
            <a:spLocks/>
          </p:cNvSpPr>
          <p:nvPr/>
        </p:nvSpPr>
        <p:spPr>
          <a:xfrm>
            <a:off x="5288716" y="2748225"/>
            <a:ext cx="3378600" cy="769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spcAft>
                <a:spcPts val="1600"/>
              </a:spcAft>
              <a:buFont typeface="Muli"/>
              <a:buNone/>
            </a:pPr>
            <a:r>
              <a:rPr lang="en-US" dirty="0"/>
              <a:t>For the Top 10 private high schools with the highest count of </a:t>
            </a:r>
            <a:r>
              <a:rPr lang="en-US" u="sng" dirty="0"/>
              <a:t>admissions,</a:t>
            </a:r>
            <a:r>
              <a:rPr lang="en-US" dirty="0"/>
              <a:t> </a:t>
            </a:r>
            <a:r>
              <a:rPr lang="en-US" b="1" dirty="0"/>
              <a:t>there were 0 schools under the California average median income</a:t>
            </a:r>
          </a:p>
        </p:txBody>
      </p:sp>
    </p:spTree>
    <p:extLst>
      <p:ext uri="{BB962C8B-B14F-4D97-AF65-F5344CB8AC3E}">
        <p14:creationId xmlns:p14="http://schemas.microsoft.com/office/powerpoint/2010/main" val="2080565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45"/>
          <p:cNvGrpSpPr/>
          <p:nvPr/>
        </p:nvGrpSpPr>
        <p:grpSpPr>
          <a:xfrm flipH="1">
            <a:off x="825191" y="938638"/>
            <a:ext cx="7472679" cy="176025"/>
            <a:chOff x="4345425" y="2175475"/>
            <a:chExt cx="800750" cy="176025"/>
          </a:xfrm>
        </p:grpSpPr>
        <p:sp>
          <p:nvSpPr>
            <p:cNvPr id="1544" name="Google Shape;154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6" name="Google Shape;1546;p45"/>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Top 10 Admissions – Public vs. Private High Schools</a:t>
            </a:r>
            <a:endParaRPr dirty="0"/>
          </a:p>
        </p:txBody>
      </p:sp>
      <p:sp>
        <p:nvSpPr>
          <p:cNvPr id="1570" name="Google Shape;1570;p45"/>
          <p:cNvSpPr/>
          <p:nvPr/>
        </p:nvSpPr>
        <p:spPr>
          <a:xfrm rot="774224">
            <a:off x="1448028" y="1640853"/>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5"/>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a:t>
            </a:r>
            <a:endParaRPr dirty="0"/>
          </a:p>
        </p:txBody>
      </p:sp>
      <p:grpSp>
        <p:nvGrpSpPr>
          <p:cNvPr id="1577" name="Google Shape;1577;p45"/>
          <p:cNvGrpSpPr/>
          <p:nvPr/>
        </p:nvGrpSpPr>
        <p:grpSpPr>
          <a:xfrm>
            <a:off x="3699215" y="4620928"/>
            <a:ext cx="1745583" cy="230173"/>
            <a:chOff x="1394800" y="3522000"/>
            <a:chExt cx="1048650" cy="138275"/>
          </a:xfrm>
        </p:grpSpPr>
        <p:sp>
          <p:nvSpPr>
            <p:cNvPr id="1578" name="Google Shape;1578;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570;p45">
            <a:extLst>
              <a:ext uri="{FF2B5EF4-FFF2-40B4-BE49-F238E27FC236}">
                <a16:creationId xmlns:a16="http://schemas.microsoft.com/office/drawing/2014/main" id="{9C4F3D07-20A2-44DF-B1CF-ABF9CD2958A8}"/>
              </a:ext>
            </a:extLst>
          </p:cNvPr>
          <p:cNvSpPr/>
          <p:nvPr/>
        </p:nvSpPr>
        <p:spPr>
          <a:xfrm rot="774224">
            <a:off x="6731302" y="1661302"/>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73;p45">
            <a:extLst>
              <a:ext uri="{FF2B5EF4-FFF2-40B4-BE49-F238E27FC236}">
                <a16:creationId xmlns:a16="http://schemas.microsoft.com/office/drawing/2014/main" id="{7B563DB3-7102-4501-9921-1FD124B92B2B}"/>
              </a:ext>
            </a:extLst>
          </p:cNvPr>
          <p:cNvSpPr txBox="1">
            <a:spLocks/>
          </p:cNvSpPr>
          <p:nvPr/>
        </p:nvSpPr>
        <p:spPr>
          <a:xfrm>
            <a:off x="6002506" y="1698601"/>
            <a:ext cx="25062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Itim"/>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2pPr>
            <a:lvl3pPr marL="1371600" marR="0" lvl="2"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3pPr>
            <a:lvl4pPr marL="1828800" marR="0" lvl="3"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4pPr>
            <a:lvl5pPr marL="2286000" marR="0" lvl="4"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5pPr>
            <a:lvl6pPr marL="2743200" marR="0" lvl="5"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6pPr>
            <a:lvl7pPr marL="3200400" marR="0" lvl="6"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7pPr>
            <a:lvl8pPr marL="3657600" marR="0" lvl="7"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8pPr>
            <a:lvl9pPr marL="4114800" marR="0" lvl="8"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9pPr>
          </a:lstStyle>
          <a:p>
            <a:pPr marL="0" indent="0"/>
            <a:r>
              <a:rPr lang="en-US" dirty="0"/>
              <a:t>Private</a:t>
            </a:r>
          </a:p>
        </p:txBody>
      </p:sp>
      <p:pic>
        <p:nvPicPr>
          <p:cNvPr id="4" name="Picture 3" descr="Graphical user interface, table&#10;&#10;Description automatically generated">
            <a:extLst>
              <a:ext uri="{FF2B5EF4-FFF2-40B4-BE49-F238E27FC236}">
                <a16:creationId xmlns:a16="http://schemas.microsoft.com/office/drawing/2014/main" id="{691D940D-6319-4987-B761-FFAFA6C9858B}"/>
              </a:ext>
            </a:extLst>
          </p:cNvPr>
          <p:cNvPicPr>
            <a:picLocks noChangeAspect="1"/>
          </p:cNvPicPr>
          <p:nvPr/>
        </p:nvPicPr>
        <p:blipFill>
          <a:blip r:embed="rId3"/>
          <a:stretch>
            <a:fillRect/>
          </a:stretch>
        </p:blipFill>
        <p:spPr>
          <a:xfrm>
            <a:off x="517994" y="2261093"/>
            <a:ext cx="4027514" cy="1670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A6E98887-F380-4A30-980E-A16B182AB747}"/>
              </a:ext>
            </a:extLst>
          </p:cNvPr>
          <p:cNvPicPr>
            <a:picLocks noChangeAspect="1"/>
          </p:cNvPicPr>
          <p:nvPr/>
        </p:nvPicPr>
        <p:blipFill>
          <a:blip r:embed="rId4"/>
          <a:stretch>
            <a:fillRect/>
          </a:stretch>
        </p:blipFill>
        <p:spPr>
          <a:xfrm>
            <a:off x="4758879" y="2261094"/>
            <a:ext cx="4027514" cy="1693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594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Bottom 10 Admissions</a:t>
            </a:r>
            <a:endParaRPr dirty="0"/>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Bottom 10 Public</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Bottom 10 Private</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90;p36">
            <a:extLst>
              <a:ext uri="{FF2B5EF4-FFF2-40B4-BE49-F238E27FC236}">
                <a16:creationId xmlns:a16="http://schemas.microsoft.com/office/drawing/2014/main" id="{54DB000C-8EE3-442F-A303-2A9E99185DFE}"/>
              </a:ext>
            </a:extLst>
          </p:cNvPr>
          <p:cNvSpPr txBox="1">
            <a:spLocks noGrp="1"/>
          </p:cNvSpPr>
          <p:nvPr>
            <p:ph type="body" idx="1"/>
          </p:nvPr>
        </p:nvSpPr>
        <p:spPr>
          <a:xfrm>
            <a:off x="471560" y="2621072"/>
            <a:ext cx="3378600" cy="769482"/>
          </a:xfrm>
          <a:prstGeom prst="rect">
            <a:avLst/>
          </a:prstGeom>
        </p:spPr>
        <p:txBody>
          <a:bodyPr spcFirstLastPara="1" wrap="square" lIns="91425" tIns="91425" rIns="91425" bIns="91425" anchor="t" anchorCtr="0">
            <a:noAutofit/>
          </a:bodyPr>
          <a:lstStyle/>
          <a:p>
            <a:pPr marL="0" indent="0">
              <a:spcAft>
                <a:spcPts val="1600"/>
              </a:spcAft>
              <a:buNone/>
            </a:pPr>
            <a:r>
              <a:rPr lang="en-US" dirty="0"/>
              <a:t>For the Bottom 10 public high schools with the lowest count of </a:t>
            </a:r>
            <a:r>
              <a:rPr lang="en-US" u="sng" dirty="0"/>
              <a:t>admissions,</a:t>
            </a:r>
            <a:r>
              <a:rPr lang="en-US" dirty="0"/>
              <a:t> </a:t>
            </a:r>
            <a:r>
              <a:rPr lang="en-US" b="1" dirty="0"/>
              <a:t>there were 5 schools under the California average median income</a:t>
            </a:r>
          </a:p>
        </p:txBody>
      </p:sp>
      <p:sp>
        <p:nvSpPr>
          <p:cNvPr id="48" name="Google Shape;1090;p36">
            <a:extLst>
              <a:ext uri="{FF2B5EF4-FFF2-40B4-BE49-F238E27FC236}">
                <a16:creationId xmlns:a16="http://schemas.microsoft.com/office/drawing/2014/main" id="{EC076E5E-D5A9-4653-BAB2-2CDA2F377556}"/>
              </a:ext>
            </a:extLst>
          </p:cNvPr>
          <p:cNvSpPr txBox="1">
            <a:spLocks/>
          </p:cNvSpPr>
          <p:nvPr/>
        </p:nvSpPr>
        <p:spPr>
          <a:xfrm>
            <a:off x="5288716" y="2748225"/>
            <a:ext cx="3378600" cy="769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spcAft>
                <a:spcPts val="1600"/>
              </a:spcAft>
              <a:buFont typeface="Muli"/>
              <a:buNone/>
            </a:pPr>
            <a:r>
              <a:rPr lang="en-US" dirty="0"/>
              <a:t>For the Bottom 10 private high schools with the lowest count of </a:t>
            </a:r>
            <a:r>
              <a:rPr lang="en-US" u="sng" dirty="0"/>
              <a:t>admissions,</a:t>
            </a:r>
            <a:r>
              <a:rPr lang="en-US" dirty="0"/>
              <a:t> </a:t>
            </a:r>
            <a:r>
              <a:rPr lang="en-US" b="1" dirty="0"/>
              <a:t>there were 5 schools under the California average median income</a:t>
            </a:r>
          </a:p>
        </p:txBody>
      </p:sp>
    </p:spTree>
    <p:extLst>
      <p:ext uri="{BB962C8B-B14F-4D97-AF65-F5344CB8AC3E}">
        <p14:creationId xmlns:p14="http://schemas.microsoft.com/office/powerpoint/2010/main" val="1466318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45"/>
          <p:cNvGrpSpPr/>
          <p:nvPr/>
        </p:nvGrpSpPr>
        <p:grpSpPr>
          <a:xfrm flipH="1">
            <a:off x="825191" y="938638"/>
            <a:ext cx="7472679" cy="176025"/>
            <a:chOff x="4345425" y="2175475"/>
            <a:chExt cx="800750" cy="176025"/>
          </a:xfrm>
        </p:grpSpPr>
        <p:sp>
          <p:nvSpPr>
            <p:cNvPr id="1544" name="Google Shape;154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6" name="Google Shape;1546;p45"/>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Bottom 10 Admissions – Public vs. Private High Schools</a:t>
            </a:r>
            <a:endParaRPr dirty="0"/>
          </a:p>
        </p:txBody>
      </p:sp>
      <p:sp>
        <p:nvSpPr>
          <p:cNvPr id="1570" name="Google Shape;1570;p45"/>
          <p:cNvSpPr/>
          <p:nvPr/>
        </p:nvSpPr>
        <p:spPr>
          <a:xfrm rot="774224">
            <a:off x="1448028" y="1640853"/>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5"/>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a:t>
            </a:r>
            <a:endParaRPr dirty="0"/>
          </a:p>
        </p:txBody>
      </p:sp>
      <p:grpSp>
        <p:nvGrpSpPr>
          <p:cNvPr id="1577" name="Google Shape;1577;p45"/>
          <p:cNvGrpSpPr/>
          <p:nvPr/>
        </p:nvGrpSpPr>
        <p:grpSpPr>
          <a:xfrm>
            <a:off x="3699215" y="4620928"/>
            <a:ext cx="1745583" cy="230173"/>
            <a:chOff x="1394800" y="3522000"/>
            <a:chExt cx="1048650" cy="138275"/>
          </a:xfrm>
        </p:grpSpPr>
        <p:sp>
          <p:nvSpPr>
            <p:cNvPr id="1578" name="Google Shape;1578;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570;p45">
            <a:extLst>
              <a:ext uri="{FF2B5EF4-FFF2-40B4-BE49-F238E27FC236}">
                <a16:creationId xmlns:a16="http://schemas.microsoft.com/office/drawing/2014/main" id="{9C4F3D07-20A2-44DF-B1CF-ABF9CD2958A8}"/>
              </a:ext>
            </a:extLst>
          </p:cNvPr>
          <p:cNvSpPr/>
          <p:nvPr/>
        </p:nvSpPr>
        <p:spPr>
          <a:xfrm rot="774224">
            <a:off x="6731302" y="1661302"/>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73;p45">
            <a:extLst>
              <a:ext uri="{FF2B5EF4-FFF2-40B4-BE49-F238E27FC236}">
                <a16:creationId xmlns:a16="http://schemas.microsoft.com/office/drawing/2014/main" id="{7B563DB3-7102-4501-9921-1FD124B92B2B}"/>
              </a:ext>
            </a:extLst>
          </p:cNvPr>
          <p:cNvSpPr txBox="1">
            <a:spLocks/>
          </p:cNvSpPr>
          <p:nvPr/>
        </p:nvSpPr>
        <p:spPr>
          <a:xfrm>
            <a:off x="6002506" y="1698601"/>
            <a:ext cx="25062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Itim"/>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2pPr>
            <a:lvl3pPr marL="1371600" marR="0" lvl="2"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3pPr>
            <a:lvl4pPr marL="1828800" marR="0" lvl="3"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4pPr>
            <a:lvl5pPr marL="2286000" marR="0" lvl="4"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5pPr>
            <a:lvl6pPr marL="2743200" marR="0" lvl="5"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6pPr>
            <a:lvl7pPr marL="3200400" marR="0" lvl="6"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7pPr>
            <a:lvl8pPr marL="3657600" marR="0" lvl="7"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8pPr>
            <a:lvl9pPr marL="4114800" marR="0" lvl="8"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9pPr>
          </a:lstStyle>
          <a:p>
            <a:pPr marL="0" indent="0"/>
            <a:r>
              <a:rPr lang="en-US" dirty="0"/>
              <a:t>Private</a:t>
            </a:r>
          </a:p>
        </p:txBody>
      </p:sp>
      <p:pic>
        <p:nvPicPr>
          <p:cNvPr id="3" name="Picture 2" descr="Table&#10;&#10;Description automatically generated">
            <a:extLst>
              <a:ext uri="{FF2B5EF4-FFF2-40B4-BE49-F238E27FC236}">
                <a16:creationId xmlns:a16="http://schemas.microsoft.com/office/drawing/2014/main" id="{48EF0E15-EC7C-43FE-BEA5-D9CAE1F39555}"/>
              </a:ext>
            </a:extLst>
          </p:cNvPr>
          <p:cNvPicPr>
            <a:picLocks noChangeAspect="1"/>
          </p:cNvPicPr>
          <p:nvPr/>
        </p:nvPicPr>
        <p:blipFill>
          <a:blip r:embed="rId3"/>
          <a:stretch>
            <a:fillRect/>
          </a:stretch>
        </p:blipFill>
        <p:spPr>
          <a:xfrm>
            <a:off x="537748" y="2307143"/>
            <a:ext cx="4119885" cy="1752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Graphical user interface, table&#10;&#10;Description automatically generated with medium confidence">
            <a:extLst>
              <a:ext uri="{FF2B5EF4-FFF2-40B4-BE49-F238E27FC236}">
                <a16:creationId xmlns:a16="http://schemas.microsoft.com/office/drawing/2014/main" id="{17CF0D47-A1A9-4B0B-B152-EF02829003D4}"/>
              </a:ext>
            </a:extLst>
          </p:cNvPr>
          <p:cNvPicPr>
            <a:picLocks noChangeAspect="1"/>
          </p:cNvPicPr>
          <p:nvPr/>
        </p:nvPicPr>
        <p:blipFill>
          <a:blip r:embed="rId4"/>
          <a:stretch>
            <a:fillRect/>
          </a:stretch>
        </p:blipFill>
        <p:spPr>
          <a:xfrm>
            <a:off x="4767072" y="2311147"/>
            <a:ext cx="4119886" cy="1744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0239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Top 10</a:t>
            </a:r>
            <a:br>
              <a:rPr lang="en" dirty="0"/>
            </a:br>
            <a:r>
              <a:rPr lang="en" dirty="0"/>
              <a:t>Enrollment</a:t>
            </a:r>
            <a:endParaRPr dirty="0"/>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10 Public</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10 Private</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90;p36">
            <a:extLst>
              <a:ext uri="{FF2B5EF4-FFF2-40B4-BE49-F238E27FC236}">
                <a16:creationId xmlns:a16="http://schemas.microsoft.com/office/drawing/2014/main" id="{54DB000C-8EE3-442F-A303-2A9E99185DFE}"/>
              </a:ext>
            </a:extLst>
          </p:cNvPr>
          <p:cNvSpPr txBox="1">
            <a:spLocks noGrp="1"/>
          </p:cNvSpPr>
          <p:nvPr>
            <p:ph type="body" idx="1"/>
          </p:nvPr>
        </p:nvSpPr>
        <p:spPr>
          <a:xfrm>
            <a:off x="471560" y="2621072"/>
            <a:ext cx="3378600" cy="769482"/>
          </a:xfrm>
          <a:prstGeom prst="rect">
            <a:avLst/>
          </a:prstGeom>
        </p:spPr>
        <p:txBody>
          <a:bodyPr spcFirstLastPara="1" wrap="square" lIns="91425" tIns="91425" rIns="91425" bIns="91425" anchor="t" anchorCtr="0">
            <a:noAutofit/>
          </a:bodyPr>
          <a:lstStyle/>
          <a:p>
            <a:pPr marL="0" indent="0">
              <a:spcAft>
                <a:spcPts val="1600"/>
              </a:spcAft>
              <a:buNone/>
            </a:pPr>
            <a:r>
              <a:rPr lang="en-US" dirty="0"/>
              <a:t>For the Top 10 public high schools with the highest count of </a:t>
            </a:r>
            <a:r>
              <a:rPr lang="en-US" u="sng" dirty="0"/>
              <a:t>enrollment,</a:t>
            </a:r>
            <a:r>
              <a:rPr lang="en-US" dirty="0"/>
              <a:t> </a:t>
            </a:r>
            <a:r>
              <a:rPr lang="en-US" b="1" dirty="0"/>
              <a:t>there were 3 schools under the California average median income</a:t>
            </a:r>
          </a:p>
        </p:txBody>
      </p:sp>
      <p:sp>
        <p:nvSpPr>
          <p:cNvPr id="48" name="Google Shape;1090;p36">
            <a:extLst>
              <a:ext uri="{FF2B5EF4-FFF2-40B4-BE49-F238E27FC236}">
                <a16:creationId xmlns:a16="http://schemas.microsoft.com/office/drawing/2014/main" id="{EC076E5E-D5A9-4653-BAB2-2CDA2F377556}"/>
              </a:ext>
            </a:extLst>
          </p:cNvPr>
          <p:cNvSpPr txBox="1">
            <a:spLocks/>
          </p:cNvSpPr>
          <p:nvPr/>
        </p:nvSpPr>
        <p:spPr>
          <a:xfrm>
            <a:off x="5288716" y="2748225"/>
            <a:ext cx="3378600" cy="769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spcAft>
                <a:spcPts val="1600"/>
              </a:spcAft>
              <a:buFont typeface="Muli"/>
              <a:buNone/>
            </a:pPr>
            <a:r>
              <a:rPr lang="en-US" dirty="0"/>
              <a:t>For the Top 10 private high schools with the highest count of </a:t>
            </a:r>
            <a:r>
              <a:rPr lang="en-US" u="sng" dirty="0"/>
              <a:t>enrollment,</a:t>
            </a:r>
            <a:r>
              <a:rPr lang="en-US" dirty="0"/>
              <a:t> </a:t>
            </a:r>
            <a:r>
              <a:rPr lang="en-US" b="1" dirty="0"/>
              <a:t>there were 1 schools under the California average median income</a:t>
            </a:r>
          </a:p>
        </p:txBody>
      </p:sp>
    </p:spTree>
    <p:extLst>
      <p:ext uri="{BB962C8B-B14F-4D97-AF65-F5344CB8AC3E}">
        <p14:creationId xmlns:p14="http://schemas.microsoft.com/office/powerpoint/2010/main" val="314474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grpSp>
        <p:nvGrpSpPr>
          <p:cNvPr id="1179" name="Google Shape;1179;p38"/>
          <p:cNvGrpSpPr/>
          <p:nvPr/>
        </p:nvGrpSpPr>
        <p:grpSpPr>
          <a:xfrm>
            <a:off x="5625624" y="1332508"/>
            <a:ext cx="2798301" cy="176025"/>
            <a:chOff x="4345425" y="2175475"/>
            <a:chExt cx="800750" cy="176025"/>
          </a:xfrm>
        </p:grpSpPr>
        <p:sp>
          <p:nvSpPr>
            <p:cNvPr id="1180" name="Google Shape;118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2" name="Google Shape;1182;p38"/>
          <p:cNvGrpSpPr/>
          <p:nvPr/>
        </p:nvGrpSpPr>
        <p:grpSpPr>
          <a:xfrm>
            <a:off x="6132230" y="1727515"/>
            <a:ext cx="2235214" cy="176025"/>
            <a:chOff x="4345425" y="2175475"/>
            <a:chExt cx="800750" cy="176025"/>
          </a:xfrm>
        </p:grpSpPr>
        <p:sp>
          <p:nvSpPr>
            <p:cNvPr id="1183" name="Google Shape;118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5" name="Google Shape;1185;p38"/>
          <p:cNvGrpSpPr/>
          <p:nvPr/>
        </p:nvGrpSpPr>
        <p:grpSpPr>
          <a:xfrm rot="137243">
            <a:off x="7125975" y="2039738"/>
            <a:ext cx="1247922" cy="176039"/>
            <a:chOff x="4345425" y="2175475"/>
            <a:chExt cx="800750" cy="176025"/>
          </a:xfrm>
        </p:grpSpPr>
        <p:sp>
          <p:nvSpPr>
            <p:cNvPr id="1186" name="Google Shape;1186;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88" name="Google Shape;1188;p38"/>
          <p:cNvSpPr txBox="1">
            <a:spLocks noGrp="1"/>
          </p:cNvSpPr>
          <p:nvPr>
            <p:ph type="title"/>
          </p:nvPr>
        </p:nvSpPr>
        <p:spPr>
          <a:xfrm>
            <a:off x="5326614" y="1049216"/>
            <a:ext cx="3109500" cy="13386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400" dirty="0"/>
              <a:t>How did we explore these interests using data?</a:t>
            </a:r>
            <a:endParaRPr sz="2400" dirty="0"/>
          </a:p>
        </p:txBody>
      </p:sp>
      <p:sp>
        <p:nvSpPr>
          <p:cNvPr id="1189" name="Google Shape;1189;p38"/>
          <p:cNvSpPr txBox="1">
            <a:spLocks noGrp="1"/>
          </p:cNvSpPr>
          <p:nvPr>
            <p:ph type="subTitle" idx="1"/>
          </p:nvPr>
        </p:nvSpPr>
        <p:spPr>
          <a:xfrm>
            <a:off x="6361197" y="2387816"/>
            <a:ext cx="2182800" cy="1436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US" sz="1400" b="1" dirty="0">
                <a:solidFill>
                  <a:schemeClr val="accent4">
                    <a:lumMod val="50000"/>
                  </a:schemeClr>
                </a:solidFill>
                <a:latin typeface="Muli"/>
                <a:ea typeface="Muli"/>
                <a:cs typeface="Muli"/>
                <a:sym typeface="Muli"/>
              </a:rPr>
              <a:t>We looked at general </a:t>
            </a:r>
            <a:r>
              <a:rPr lang="en-US" sz="1400" b="1" u="sng" dirty="0">
                <a:solidFill>
                  <a:schemeClr val="accent4">
                    <a:lumMod val="50000"/>
                  </a:schemeClr>
                </a:solidFill>
                <a:latin typeface="Muli"/>
                <a:ea typeface="Muli"/>
                <a:cs typeface="Muli"/>
                <a:sym typeface="Muli"/>
              </a:rPr>
              <a:t>application, acceptance, and enrollment</a:t>
            </a:r>
            <a:r>
              <a:rPr lang="en-US" sz="1400" b="1" dirty="0">
                <a:solidFill>
                  <a:schemeClr val="accent4">
                    <a:lumMod val="50000"/>
                  </a:schemeClr>
                </a:solidFill>
                <a:latin typeface="Muli"/>
                <a:ea typeface="Muli"/>
                <a:cs typeface="Muli"/>
                <a:sym typeface="Muli"/>
              </a:rPr>
              <a:t> trends into the UC system over the last 5 years and drilled down on the top 10 and bottom 10 schools in each category.</a:t>
            </a:r>
          </a:p>
        </p:txBody>
      </p:sp>
      <p:sp>
        <p:nvSpPr>
          <p:cNvPr id="1197" name="Google Shape;1197;p38"/>
          <p:cNvSpPr/>
          <p:nvPr/>
        </p:nvSpPr>
        <p:spPr>
          <a:xfrm rot="-5897885" flipH="1">
            <a:off x="5018736" y="2203756"/>
            <a:ext cx="911111" cy="876871"/>
          </a:xfrm>
          <a:custGeom>
            <a:avLst/>
            <a:gdLst/>
            <a:ahLst/>
            <a:cxnLst/>
            <a:rect l="l" t="t" r="r" b="b"/>
            <a:pathLst>
              <a:path w="26142" h="30241" extrusionOk="0">
                <a:moveTo>
                  <a:pt x="20452" y="647"/>
                </a:moveTo>
                <a:lnTo>
                  <a:pt x="20452" y="647"/>
                </a:lnTo>
                <a:cubicBezTo>
                  <a:pt x="20499" y="678"/>
                  <a:pt x="20561" y="694"/>
                  <a:pt x="20608" y="725"/>
                </a:cubicBezTo>
                <a:cubicBezTo>
                  <a:pt x="20749" y="804"/>
                  <a:pt x="20890" y="867"/>
                  <a:pt x="21047" y="929"/>
                </a:cubicBezTo>
                <a:cubicBezTo>
                  <a:pt x="21173" y="992"/>
                  <a:pt x="21282" y="1070"/>
                  <a:pt x="21423" y="1102"/>
                </a:cubicBezTo>
                <a:cubicBezTo>
                  <a:pt x="21627" y="1478"/>
                  <a:pt x="21847" y="1854"/>
                  <a:pt x="22050" y="2230"/>
                </a:cubicBezTo>
                <a:cubicBezTo>
                  <a:pt x="21705" y="2026"/>
                  <a:pt x="21345" y="1838"/>
                  <a:pt x="20984" y="1635"/>
                </a:cubicBezTo>
                <a:cubicBezTo>
                  <a:pt x="20828" y="1290"/>
                  <a:pt x="20655" y="929"/>
                  <a:pt x="20452" y="647"/>
                </a:cubicBezTo>
                <a:close/>
                <a:moveTo>
                  <a:pt x="21047" y="1776"/>
                </a:moveTo>
                <a:lnTo>
                  <a:pt x="21047" y="1776"/>
                </a:lnTo>
                <a:cubicBezTo>
                  <a:pt x="21423" y="2011"/>
                  <a:pt x="21800" y="2246"/>
                  <a:pt x="22191" y="2465"/>
                </a:cubicBezTo>
                <a:cubicBezTo>
                  <a:pt x="22411" y="2857"/>
                  <a:pt x="22630" y="3233"/>
                  <a:pt x="22865" y="3625"/>
                </a:cubicBezTo>
                <a:cubicBezTo>
                  <a:pt x="22395" y="3343"/>
                  <a:pt x="21925" y="3077"/>
                  <a:pt x="21470" y="2794"/>
                </a:cubicBezTo>
                <a:cubicBezTo>
                  <a:pt x="21361" y="2591"/>
                  <a:pt x="21220" y="2199"/>
                  <a:pt x="21047" y="1776"/>
                </a:cubicBezTo>
                <a:close/>
                <a:moveTo>
                  <a:pt x="21564" y="3014"/>
                </a:moveTo>
                <a:cubicBezTo>
                  <a:pt x="22019" y="3327"/>
                  <a:pt x="22505" y="3625"/>
                  <a:pt x="23006" y="3892"/>
                </a:cubicBezTo>
                <a:cubicBezTo>
                  <a:pt x="23210" y="4237"/>
                  <a:pt x="23414" y="4581"/>
                  <a:pt x="23602" y="4942"/>
                </a:cubicBezTo>
                <a:cubicBezTo>
                  <a:pt x="23085" y="4660"/>
                  <a:pt x="22552" y="4378"/>
                  <a:pt x="22066" y="4048"/>
                </a:cubicBezTo>
                <a:cubicBezTo>
                  <a:pt x="21894" y="3704"/>
                  <a:pt x="21721" y="3359"/>
                  <a:pt x="21564" y="3014"/>
                </a:cubicBezTo>
                <a:close/>
                <a:moveTo>
                  <a:pt x="22160" y="4268"/>
                </a:moveTo>
                <a:lnTo>
                  <a:pt x="22160" y="4268"/>
                </a:lnTo>
                <a:cubicBezTo>
                  <a:pt x="22646" y="4613"/>
                  <a:pt x="23179" y="4958"/>
                  <a:pt x="23743" y="5193"/>
                </a:cubicBezTo>
                <a:cubicBezTo>
                  <a:pt x="23947" y="5600"/>
                  <a:pt x="24166" y="6008"/>
                  <a:pt x="24370" y="6415"/>
                </a:cubicBezTo>
                <a:cubicBezTo>
                  <a:pt x="23806" y="6055"/>
                  <a:pt x="23242" y="5726"/>
                  <a:pt x="22677" y="5365"/>
                </a:cubicBezTo>
                <a:cubicBezTo>
                  <a:pt x="22505" y="5005"/>
                  <a:pt x="22332" y="4628"/>
                  <a:pt x="22160" y="4268"/>
                </a:cubicBezTo>
                <a:close/>
                <a:moveTo>
                  <a:pt x="22803" y="5632"/>
                </a:moveTo>
                <a:lnTo>
                  <a:pt x="22803" y="5632"/>
                </a:lnTo>
                <a:cubicBezTo>
                  <a:pt x="23351" y="6023"/>
                  <a:pt x="23931" y="6415"/>
                  <a:pt x="24527" y="6729"/>
                </a:cubicBezTo>
                <a:cubicBezTo>
                  <a:pt x="24527" y="6744"/>
                  <a:pt x="24543" y="6760"/>
                  <a:pt x="24543" y="6776"/>
                </a:cubicBezTo>
                <a:cubicBezTo>
                  <a:pt x="24731" y="7136"/>
                  <a:pt x="24887" y="7512"/>
                  <a:pt x="25060" y="7889"/>
                </a:cubicBezTo>
                <a:cubicBezTo>
                  <a:pt x="24433" y="7450"/>
                  <a:pt x="23806" y="7011"/>
                  <a:pt x="23226" y="6525"/>
                </a:cubicBezTo>
                <a:cubicBezTo>
                  <a:pt x="23085" y="6227"/>
                  <a:pt x="22944" y="5929"/>
                  <a:pt x="22803" y="5632"/>
                </a:cubicBezTo>
                <a:close/>
                <a:moveTo>
                  <a:pt x="16674" y="7591"/>
                </a:moveTo>
                <a:cubicBezTo>
                  <a:pt x="16785" y="7602"/>
                  <a:pt x="16904" y="7613"/>
                  <a:pt x="17019" y="7613"/>
                </a:cubicBezTo>
                <a:cubicBezTo>
                  <a:pt x="17067" y="7613"/>
                  <a:pt x="17114" y="7611"/>
                  <a:pt x="17160" y="7607"/>
                </a:cubicBezTo>
                <a:lnTo>
                  <a:pt x="17160" y="7607"/>
                </a:lnTo>
                <a:cubicBezTo>
                  <a:pt x="17082" y="7748"/>
                  <a:pt x="17082" y="7920"/>
                  <a:pt x="17113" y="8077"/>
                </a:cubicBezTo>
                <a:cubicBezTo>
                  <a:pt x="17097" y="8092"/>
                  <a:pt x="17097" y="8108"/>
                  <a:pt x="17097" y="8124"/>
                </a:cubicBezTo>
                <a:cubicBezTo>
                  <a:pt x="16956" y="7951"/>
                  <a:pt x="16815" y="7763"/>
                  <a:pt x="16674" y="7591"/>
                </a:cubicBezTo>
                <a:close/>
                <a:moveTo>
                  <a:pt x="15859" y="7465"/>
                </a:moveTo>
                <a:cubicBezTo>
                  <a:pt x="16047" y="7497"/>
                  <a:pt x="16266" y="7544"/>
                  <a:pt x="16470" y="7575"/>
                </a:cubicBezTo>
                <a:cubicBezTo>
                  <a:pt x="16643" y="7842"/>
                  <a:pt x="16831" y="8092"/>
                  <a:pt x="17035" y="8343"/>
                </a:cubicBezTo>
                <a:cubicBezTo>
                  <a:pt x="16940" y="8328"/>
                  <a:pt x="16846" y="8328"/>
                  <a:pt x="16737" y="8312"/>
                </a:cubicBezTo>
                <a:cubicBezTo>
                  <a:pt x="16611" y="8186"/>
                  <a:pt x="16470" y="8061"/>
                  <a:pt x="16329" y="7936"/>
                </a:cubicBezTo>
                <a:cubicBezTo>
                  <a:pt x="16219" y="7810"/>
                  <a:pt x="16094" y="7701"/>
                  <a:pt x="15969" y="7575"/>
                </a:cubicBezTo>
                <a:cubicBezTo>
                  <a:pt x="15922" y="7544"/>
                  <a:pt x="15890" y="7497"/>
                  <a:pt x="15843" y="7465"/>
                </a:cubicBezTo>
                <a:close/>
                <a:moveTo>
                  <a:pt x="14824" y="7293"/>
                </a:moveTo>
                <a:cubicBezTo>
                  <a:pt x="15091" y="7356"/>
                  <a:pt x="15373" y="7387"/>
                  <a:pt x="15639" y="7434"/>
                </a:cubicBezTo>
                <a:cubicBezTo>
                  <a:pt x="15812" y="7654"/>
                  <a:pt x="16031" y="7842"/>
                  <a:pt x="16219" y="8045"/>
                </a:cubicBezTo>
                <a:cubicBezTo>
                  <a:pt x="16313" y="8139"/>
                  <a:pt x="16408" y="8233"/>
                  <a:pt x="16486" y="8312"/>
                </a:cubicBezTo>
                <a:lnTo>
                  <a:pt x="16455" y="8312"/>
                </a:lnTo>
                <a:cubicBezTo>
                  <a:pt x="16235" y="8312"/>
                  <a:pt x="16000" y="8328"/>
                  <a:pt x="15781" y="8359"/>
                </a:cubicBezTo>
                <a:cubicBezTo>
                  <a:pt x="15624" y="8061"/>
                  <a:pt x="15342" y="7810"/>
                  <a:pt x="15107" y="7575"/>
                </a:cubicBezTo>
                <a:cubicBezTo>
                  <a:pt x="15013" y="7481"/>
                  <a:pt x="14918" y="7387"/>
                  <a:pt x="14824" y="7293"/>
                </a:cubicBezTo>
                <a:close/>
                <a:moveTo>
                  <a:pt x="20279" y="7748"/>
                </a:moveTo>
                <a:cubicBezTo>
                  <a:pt x="20483" y="7795"/>
                  <a:pt x="20702" y="7810"/>
                  <a:pt x="20922" y="7842"/>
                </a:cubicBezTo>
                <a:cubicBezTo>
                  <a:pt x="21204" y="8171"/>
                  <a:pt x="21486" y="8516"/>
                  <a:pt x="21784" y="8829"/>
                </a:cubicBezTo>
                <a:lnTo>
                  <a:pt x="21204" y="8829"/>
                </a:lnTo>
                <a:cubicBezTo>
                  <a:pt x="21164" y="8769"/>
                  <a:pt x="21085" y="8741"/>
                  <a:pt x="21009" y="8741"/>
                </a:cubicBezTo>
                <a:cubicBezTo>
                  <a:pt x="20966" y="8741"/>
                  <a:pt x="20924" y="8750"/>
                  <a:pt x="20890" y="8766"/>
                </a:cubicBezTo>
                <a:cubicBezTo>
                  <a:pt x="20687" y="8531"/>
                  <a:pt x="20467" y="8281"/>
                  <a:pt x="20263" y="8045"/>
                </a:cubicBezTo>
                <a:cubicBezTo>
                  <a:pt x="20263" y="7951"/>
                  <a:pt x="20263" y="7857"/>
                  <a:pt x="20279" y="7748"/>
                </a:cubicBezTo>
                <a:close/>
                <a:moveTo>
                  <a:pt x="21110" y="7857"/>
                </a:moveTo>
                <a:lnTo>
                  <a:pt x="21110" y="7857"/>
                </a:lnTo>
                <a:cubicBezTo>
                  <a:pt x="21329" y="7873"/>
                  <a:pt x="21549" y="7873"/>
                  <a:pt x="21784" y="7889"/>
                </a:cubicBezTo>
                <a:cubicBezTo>
                  <a:pt x="21768" y="7904"/>
                  <a:pt x="21768" y="7920"/>
                  <a:pt x="21768" y="7936"/>
                </a:cubicBezTo>
                <a:cubicBezTo>
                  <a:pt x="22050" y="8233"/>
                  <a:pt x="22317" y="8547"/>
                  <a:pt x="22599" y="8845"/>
                </a:cubicBezTo>
                <a:cubicBezTo>
                  <a:pt x="22411" y="8845"/>
                  <a:pt x="22207" y="8829"/>
                  <a:pt x="22019" y="8829"/>
                </a:cubicBezTo>
                <a:cubicBezTo>
                  <a:pt x="21737" y="8500"/>
                  <a:pt x="21408" y="8171"/>
                  <a:pt x="21110" y="7857"/>
                </a:cubicBezTo>
                <a:close/>
                <a:moveTo>
                  <a:pt x="23304" y="6682"/>
                </a:moveTo>
                <a:lnTo>
                  <a:pt x="23304" y="6682"/>
                </a:lnTo>
                <a:cubicBezTo>
                  <a:pt x="23900" y="7215"/>
                  <a:pt x="24511" y="7716"/>
                  <a:pt x="25185" y="8155"/>
                </a:cubicBezTo>
                <a:lnTo>
                  <a:pt x="25185" y="8171"/>
                </a:lnTo>
                <a:cubicBezTo>
                  <a:pt x="25358" y="8547"/>
                  <a:pt x="25593" y="8719"/>
                  <a:pt x="25091" y="8845"/>
                </a:cubicBezTo>
                <a:cubicBezTo>
                  <a:pt x="24887" y="8704"/>
                  <a:pt x="24668" y="8563"/>
                  <a:pt x="24464" y="8422"/>
                </a:cubicBezTo>
                <a:cubicBezTo>
                  <a:pt x="24229" y="8249"/>
                  <a:pt x="23994" y="8061"/>
                  <a:pt x="23759" y="7873"/>
                </a:cubicBezTo>
                <a:cubicBezTo>
                  <a:pt x="23837" y="7779"/>
                  <a:pt x="23790" y="7607"/>
                  <a:pt x="23680" y="7528"/>
                </a:cubicBezTo>
                <a:cubicBezTo>
                  <a:pt x="23680" y="7497"/>
                  <a:pt x="23665" y="7465"/>
                  <a:pt x="23649" y="7418"/>
                </a:cubicBezTo>
                <a:cubicBezTo>
                  <a:pt x="23539" y="7183"/>
                  <a:pt x="23414" y="6933"/>
                  <a:pt x="23304" y="6682"/>
                </a:cubicBezTo>
                <a:close/>
                <a:moveTo>
                  <a:pt x="21831" y="7889"/>
                </a:moveTo>
                <a:cubicBezTo>
                  <a:pt x="21862" y="7889"/>
                  <a:pt x="21894" y="7889"/>
                  <a:pt x="21925" y="7904"/>
                </a:cubicBezTo>
                <a:cubicBezTo>
                  <a:pt x="22254" y="7920"/>
                  <a:pt x="22583" y="7951"/>
                  <a:pt x="22928" y="7967"/>
                </a:cubicBezTo>
                <a:cubicBezTo>
                  <a:pt x="23147" y="8281"/>
                  <a:pt x="23367" y="8578"/>
                  <a:pt x="23602" y="8860"/>
                </a:cubicBezTo>
                <a:cubicBezTo>
                  <a:pt x="23320" y="8860"/>
                  <a:pt x="23053" y="8860"/>
                  <a:pt x="22771" y="8845"/>
                </a:cubicBezTo>
                <a:cubicBezTo>
                  <a:pt x="22474" y="8516"/>
                  <a:pt x="22144" y="8202"/>
                  <a:pt x="21831" y="7889"/>
                </a:cubicBezTo>
                <a:close/>
                <a:moveTo>
                  <a:pt x="23665" y="7951"/>
                </a:moveTo>
                <a:cubicBezTo>
                  <a:pt x="24025" y="8281"/>
                  <a:pt x="24401" y="8610"/>
                  <a:pt x="24793" y="8892"/>
                </a:cubicBezTo>
                <a:cubicBezTo>
                  <a:pt x="24621" y="8892"/>
                  <a:pt x="24433" y="8876"/>
                  <a:pt x="24276" y="8876"/>
                </a:cubicBezTo>
                <a:lnTo>
                  <a:pt x="23806" y="8876"/>
                </a:lnTo>
                <a:cubicBezTo>
                  <a:pt x="23586" y="8563"/>
                  <a:pt x="23336" y="8265"/>
                  <a:pt x="23085" y="7983"/>
                </a:cubicBezTo>
                <a:cubicBezTo>
                  <a:pt x="23257" y="7983"/>
                  <a:pt x="23430" y="7983"/>
                  <a:pt x="23586" y="7967"/>
                </a:cubicBezTo>
                <a:cubicBezTo>
                  <a:pt x="23618" y="7967"/>
                  <a:pt x="23649" y="7967"/>
                  <a:pt x="23665" y="7951"/>
                </a:cubicBezTo>
                <a:close/>
                <a:moveTo>
                  <a:pt x="20248" y="8233"/>
                </a:moveTo>
                <a:cubicBezTo>
                  <a:pt x="20420" y="8453"/>
                  <a:pt x="20577" y="8688"/>
                  <a:pt x="20765" y="8892"/>
                </a:cubicBezTo>
                <a:cubicBezTo>
                  <a:pt x="20749" y="8923"/>
                  <a:pt x="20734" y="8970"/>
                  <a:pt x="20749" y="9017"/>
                </a:cubicBezTo>
                <a:cubicBezTo>
                  <a:pt x="20749" y="9205"/>
                  <a:pt x="20749" y="9378"/>
                  <a:pt x="20749" y="9550"/>
                </a:cubicBezTo>
                <a:cubicBezTo>
                  <a:pt x="20546" y="9440"/>
                  <a:pt x="20357" y="9299"/>
                  <a:pt x="20169" y="9158"/>
                </a:cubicBezTo>
                <a:cubicBezTo>
                  <a:pt x="20201" y="8845"/>
                  <a:pt x="20232" y="8547"/>
                  <a:pt x="20248" y="8233"/>
                </a:cubicBezTo>
                <a:close/>
                <a:moveTo>
                  <a:pt x="20154" y="9284"/>
                </a:moveTo>
                <a:cubicBezTo>
                  <a:pt x="20342" y="9440"/>
                  <a:pt x="20530" y="9581"/>
                  <a:pt x="20749" y="9707"/>
                </a:cubicBezTo>
                <a:cubicBezTo>
                  <a:pt x="20734" y="10005"/>
                  <a:pt x="20687" y="10302"/>
                  <a:pt x="20640" y="10600"/>
                </a:cubicBezTo>
                <a:cubicBezTo>
                  <a:pt x="20420" y="10522"/>
                  <a:pt x="20201" y="10444"/>
                  <a:pt x="19981" y="10381"/>
                </a:cubicBezTo>
                <a:cubicBezTo>
                  <a:pt x="20060" y="10020"/>
                  <a:pt x="20107" y="9660"/>
                  <a:pt x="20154" y="9284"/>
                </a:cubicBezTo>
                <a:close/>
                <a:moveTo>
                  <a:pt x="19966" y="10506"/>
                </a:moveTo>
                <a:cubicBezTo>
                  <a:pt x="20185" y="10585"/>
                  <a:pt x="20404" y="10679"/>
                  <a:pt x="20624" y="10741"/>
                </a:cubicBezTo>
                <a:cubicBezTo>
                  <a:pt x="20561" y="11055"/>
                  <a:pt x="20499" y="11353"/>
                  <a:pt x="20436" y="11650"/>
                </a:cubicBezTo>
                <a:cubicBezTo>
                  <a:pt x="20201" y="11588"/>
                  <a:pt x="19981" y="11541"/>
                  <a:pt x="19762" y="11462"/>
                </a:cubicBezTo>
                <a:cubicBezTo>
                  <a:pt x="19840" y="11149"/>
                  <a:pt x="19903" y="10835"/>
                  <a:pt x="19966" y="10506"/>
                </a:cubicBezTo>
                <a:close/>
                <a:moveTo>
                  <a:pt x="19746" y="11572"/>
                </a:moveTo>
                <a:cubicBezTo>
                  <a:pt x="19966" y="11650"/>
                  <a:pt x="20185" y="11713"/>
                  <a:pt x="20404" y="11760"/>
                </a:cubicBezTo>
                <a:cubicBezTo>
                  <a:pt x="20357" y="12011"/>
                  <a:pt x="20295" y="12262"/>
                  <a:pt x="20248" y="12513"/>
                </a:cubicBezTo>
                <a:lnTo>
                  <a:pt x="20216" y="12607"/>
                </a:lnTo>
                <a:cubicBezTo>
                  <a:pt x="19981" y="12560"/>
                  <a:pt x="19746" y="12513"/>
                  <a:pt x="19511" y="12481"/>
                </a:cubicBezTo>
                <a:cubicBezTo>
                  <a:pt x="19589" y="12183"/>
                  <a:pt x="19668" y="11870"/>
                  <a:pt x="19746" y="11572"/>
                </a:cubicBezTo>
                <a:close/>
                <a:moveTo>
                  <a:pt x="19464" y="12622"/>
                </a:moveTo>
                <a:cubicBezTo>
                  <a:pt x="19699" y="12669"/>
                  <a:pt x="19950" y="12701"/>
                  <a:pt x="20201" y="12748"/>
                </a:cubicBezTo>
                <a:cubicBezTo>
                  <a:pt x="20091" y="13218"/>
                  <a:pt x="19997" y="13688"/>
                  <a:pt x="19903" y="14158"/>
                </a:cubicBezTo>
                <a:cubicBezTo>
                  <a:pt x="19605" y="14111"/>
                  <a:pt x="19323" y="14033"/>
                  <a:pt x="19041" y="13908"/>
                </a:cubicBezTo>
                <a:cubicBezTo>
                  <a:pt x="19198" y="13484"/>
                  <a:pt x="19339" y="13061"/>
                  <a:pt x="19464" y="12622"/>
                </a:cubicBezTo>
                <a:close/>
                <a:moveTo>
                  <a:pt x="19009" y="14002"/>
                </a:moveTo>
                <a:cubicBezTo>
                  <a:pt x="19292" y="14127"/>
                  <a:pt x="19574" y="14237"/>
                  <a:pt x="19872" y="14284"/>
                </a:cubicBezTo>
                <a:cubicBezTo>
                  <a:pt x="19778" y="14691"/>
                  <a:pt x="19683" y="15099"/>
                  <a:pt x="19574" y="15506"/>
                </a:cubicBezTo>
                <a:cubicBezTo>
                  <a:pt x="19213" y="15475"/>
                  <a:pt x="18868" y="15397"/>
                  <a:pt x="18524" y="15287"/>
                </a:cubicBezTo>
                <a:lnTo>
                  <a:pt x="18508" y="15287"/>
                </a:lnTo>
                <a:cubicBezTo>
                  <a:pt x="18696" y="14864"/>
                  <a:pt x="18853" y="14441"/>
                  <a:pt x="19009" y="14002"/>
                </a:cubicBezTo>
                <a:close/>
                <a:moveTo>
                  <a:pt x="18477" y="15381"/>
                </a:moveTo>
                <a:cubicBezTo>
                  <a:pt x="18477" y="15381"/>
                  <a:pt x="18477" y="15397"/>
                  <a:pt x="18492" y="15397"/>
                </a:cubicBezTo>
                <a:cubicBezTo>
                  <a:pt x="18837" y="15522"/>
                  <a:pt x="19182" y="15600"/>
                  <a:pt x="19542" y="15632"/>
                </a:cubicBezTo>
                <a:cubicBezTo>
                  <a:pt x="19495" y="15773"/>
                  <a:pt x="19464" y="15914"/>
                  <a:pt x="19417" y="16055"/>
                </a:cubicBezTo>
                <a:cubicBezTo>
                  <a:pt x="19370" y="16196"/>
                  <a:pt x="19323" y="16321"/>
                  <a:pt x="19276" y="16463"/>
                </a:cubicBezTo>
                <a:cubicBezTo>
                  <a:pt x="18868" y="16384"/>
                  <a:pt x="18477" y="16321"/>
                  <a:pt x="18085" y="16227"/>
                </a:cubicBezTo>
                <a:cubicBezTo>
                  <a:pt x="18226" y="15945"/>
                  <a:pt x="18351" y="15663"/>
                  <a:pt x="18477" y="15381"/>
                </a:cubicBezTo>
                <a:close/>
                <a:moveTo>
                  <a:pt x="18053" y="16306"/>
                </a:moveTo>
                <a:cubicBezTo>
                  <a:pt x="18430" y="16415"/>
                  <a:pt x="18837" y="16510"/>
                  <a:pt x="19229" y="16557"/>
                </a:cubicBezTo>
                <a:cubicBezTo>
                  <a:pt x="19104" y="16917"/>
                  <a:pt x="18947" y="17293"/>
                  <a:pt x="18790" y="17638"/>
                </a:cubicBezTo>
                <a:cubicBezTo>
                  <a:pt x="18398" y="17481"/>
                  <a:pt x="17975" y="17356"/>
                  <a:pt x="17552" y="17278"/>
                </a:cubicBezTo>
                <a:cubicBezTo>
                  <a:pt x="17724" y="16964"/>
                  <a:pt x="17897" y="16635"/>
                  <a:pt x="18053" y="16306"/>
                </a:cubicBezTo>
                <a:close/>
                <a:moveTo>
                  <a:pt x="17505" y="17372"/>
                </a:moveTo>
                <a:cubicBezTo>
                  <a:pt x="17928" y="17466"/>
                  <a:pt x="18335" y="17607"/>
                  <a:pt x="18743" y="17748"/>
                </a:cubicBezTo>
                <a:cubicBezTo>
                  <a:pt x="18649" y="17967"/>
                  <a:pt x="18539" y="18171"/>
                  <a:pt x="18430" y="18375"/>
                </a:cubicBezTo>
                <a:cubicBezTo>
                  <a:pt x="17991" y="18281"/>
                  <a:pt x="17536" y="18187"/>
                  <a:pt x="17097" y="18108"/>
                </a:cubicBezTo>
                <a:cubicBezTo>
                  <a:pt x="17238" y="17873"/>
                  <a:pt x="17379" y="17622"/>
                  <a:pt x="17505" y="17372"/>
                </a:cubicBezTo>
                <a:close/>
                <a:moveTo>
                  <a:pt x="17050" y="18187"/>
                </a:moveTo>
                <a:cubicBezTo>
                  <a:pt x="17489" y="18296"/>
                  <a:pt x="17928" y="18390"/>
                  <a:pt x="18383" y="18484"/>
                </a:cubicBezTo>
                <a:cubicBezTo>
                  <a:pt x="18194" y="18829"/>
                  <a:pt x="17991" y="19174"/>
                  <a:pt x="17787" y="19519"/>
                </a:cubicBezTo>
                <a:cubicBezTo>
                  <a:pt x="17536" y="19456"/>
                  <a:pt x="17285" y="19378"/>
                  <a:pt x="17050" y="19315"/>
                </a:cubicBezTo>
                <a:cubicBezTo>
                  <a:pt x="16893" y="19268"/>
                  <a:pt x="16658" y="19174"/>
                  <a:pt x="16470" y="19143"/>
                </a:cubicBezTo>
                <a:cubicBezTo>
                  <a:pt x="16674" y="18829"/>
                  <a:pt x="16862" y="18516"/>
                  <a:pt x="17050" y="18187"/>
                </a:cubicBezTo>
                <a:close/>
                <a:moveTo>
                  <a:pt x="16408" y="19237"/>
                </a:moveTo>
                <a:cubicBezTo>
                  <a:pt x="16549" y="19268"/>
                  <a:pt x="16721" y="19347"/>
                  <a:pt x="16831" y="19378"/>
                </a:cubicBezTo>
                <a:cubicBezTo>
                  <a:pt x="16987" y="19425"/>
                  <a:pt x="17160" y="19472"/>
                  <a:pt x="17317" y="19519"/>
                </a:cubicBezTo>
                <a:cubicBezTo>
                  <a:pt x="17442" y="19566"/>
                  <a:pt x="17583" y="19613"/>
                  <a:pt x="17709" y="19644"/>
                </a:cubicBezTo>
                <a:cubicBezTo>
                  <a:pt x="17567" y="19880"/>
                  <a:pt x="17426" y="20099"/>
                  <a:pt x="17270" y="20334"/>
                </a:cubicBezTo>
                <a:cubicBezTo>
                  <a:pt x="16815" y="20209"/>
                  <a:pt x="16345" y="20115"/>
                  <a:pt x="15890" y="20005"/>
                </a:cubicBezTo>
                <a:cubicBezTo>
                  <a:pt x="16063" y="19754"/>
                  <a:pt x="16235" y="19503"/>
                  <a:pt x="16408" y="19237"/>
                </a:cubicBezTo>
                <a:close/>
                <a:moveTo>
                  <a:pt x="15828" y="20099"/>
                </a:moveTo>
                <a:cubicBezTo>
                  <a:pt x="16282" y="20224"/>
                  <a:pt x="16721" y="20350"/>
                  <a:pt x="17176" y="20459"/>
                </a:cubicBezTo>
                <a:cubicBezTo>
                  <a:pt x="17019" y="20695"/>
                  <a:pt x="16862" y="20914"/>
                  <a:pt x="16690" y="21149"/>
                </a:cubicBezTo>
                <a:cubicBezTo>
                  <a:pt x="16204" y="21086"/>
                  <a:pt x="15734" y="21008"/>
                  <a:pt x="15263" y="20867"/>
                </a:cubicBezTo>
                <a:cubicBezTo>
                  <a:pt x="15451" y="20616"/>
                  <a:pt x="15639" y="20365"/>
                  <a:pt x="15828" y="20099"/>
                </a:cubicBezTo>
                <a:close/>
                <a:moveTo>
                  <a:pt x="15169" y="20977"/>
                </a:moveTo>
                <a:cubicBezTo>
                  <a:pt x="15624" y="21133"/>
                  <a:pt x="16110" y="21259"/>
                  <a:pt x="16580" y="21290"/>
                </a:cubicBezTo>
                <a:cubicBezTo>
                  <a:pt x="16486" y="21416"/>
                  <a:pt x="16376" y="21557"/>
                  <a:pt x="16266" y="21682"/>
                </a:cubicBezTo>
                <a:cubicBezTo>
                  <a:pt x="16188" y="21792"/>
                  <a:pt x="16094" y="21901"/>
                  <a:pt x="16016" y="22011"/>
                </a:cubicBezTo>
                <a:cubicBezTo>
                  <a:pt x="15545" y="21886"/>
                  <a:pt x="15060" y="21776"/>
                  <a:pt x="14589" y="21698"/>
                </a:cubicBezTo>
                <a:cubicBezTo>
                  <a:pt x="14621" y="21651"/>
                  <a:pt x="14652" y="21619"/>
                  <a:pt x="14699" y="21572"/>
                </a:cubicBezTo>
                <a:cubicBezTo>
                  <a:pt x="14856" y="21384"/>
                  <a:pt x="15013" y="21180"/>
                  <a:pt x="15169" y="20977"/>
                </a:cubicBezTo>
                <a:close/>
                <a:moveTo>
                  <a:pt x="14558" y="21807"/>
                </a:moveTo>
                <a:cubicBezTo>
                  <a:pt x="14997" y="21933"/>
                  <a:pt x="15451" y="22043"/>
                  <a:pt x="15906" y="22137"/>
                </a:cubicBezTo>
                <a:cubicBezTo>
                  <a:pt x="15718" y="22356"/>
                  <a:pt x="15530" y="22591"/>
                  <a:pt x="15326" y="22811"/>
                </a:cubicBezTo>
                <a:cubicBezTo>
                  <a:pt x="14871" y="22670"/>
                  <a:pt x="14401" y="22560"/>
                  <a:pt x="13931" y="22450"/>
                </a:cubicBezTo>
                <a:cubicBezTo>
                  <a:pt x="14119" y="22246"/>
                  <a:pt x="14307" y="22027"/>
                  <a:pt x="14495" y="21807"/>
                </a:cubicBezTo>
                <a:lnTo>
                  <a:pt x="14511" y="21823"/>
                </a:lnTo>
                <a:cubicBezTo>
                  <a:pt x="14516" y="21828"/>
                  <a:pt x="14520" y="21830"/>
                  <a:pt x="14525" y="21830"/>
                </a:cubicBezTo>
                <a:cubicBezTo>
                  <a:pt x="14536" y="21830"/>
                  <a:pt x="14547" y="21819"/>
                  <a:pt x="14558" y="21807"/>
                </a:cubicBezTo>
                <a:close/>
                <a:moveTo>
                  <a:pt x="13868" y="22528"/>
                </a:moveTo>
                <a:cubicBezTo>
                  <a:pt x="14307" y="22670"/>
                  <a:pt x="14777" y="22811"/>
                  <a:pt x="15232" y="22920"/>
                </a:cubicBezTo>
                <a:cubicBezTo>
                  <a:pt x="14950" y="23234"/>
                  <a:pt x="14683" y="23532"/>
                  <a:pt x="14386" y="23829"/>
                </a:cubicBezTo>
                <a:cubicBezTo>
                  <a:pt x="13931" y="23673"/>
                  <a:pt x="13445" y="23547"/>
                  <a:pt x="12959" y="23453"/>
                </a:cubicBezTo>
                <a:cubicBezTo>
                  <a:pt x="13273" y="23155"/>
                  <a:pt x="13570" y="22842"/>
                  <a:pt x="13868" y="22528"/>
                </a:cubicBezTo>
                <a:close/>
                <a:moveTo>
                  <a:pt x="12834" y="23579"/>
                </a:moveTo>
                <a:cubicBezTo>
                  <a:pt x="13304" y="23704"/>
                  <a:pt x="13790" y="23845"/>
                  <a:pt x="14260" y="23971"/>
                </a:cubicBezTo>
                <a:cubicBezTo>
                  <a:pt x="14041" y="24206"/>
                  <a:pt x="13806" y="24425"/>
                  <a:pt x="13586" y="24644"/>
                </a:cubicBezTo>
                <a:cubicBezTo>
                  <a:pt x="13100" y="24472"/>
                  <a:pt x="12599" y="24347"/>
                  <a:pt x="12081" y="24284"/>
                </a:cubicBezTo>
                <a:cubicBezTo>
                  <a:pt x="12332" y="24065"/>
                  <a:pt x="12583" y="23829"/>
                  <a:pt x="12834" y="23579"/>
                </a:cubicBezTo>
                <a:close/>
                <a:moveTo>
                  <a:pt x="11925" y="24425"/>
                </a:moveTo>
                <a:cubicBezTo>
                  <a:pt x="12442" y="24503"/>
                  <a:pt x="12944" y="24629"/>
                  <a:pt x="13461" y="24770"/>
                </a:cubicBezTo>
                <a:cubicBezTo>
                  <a:pt x="13226" y="24989"/>
                  <a:pt x="12991" y="25209"/>
                  <a:pt x="12755" y="25428"/>
                </a:cubicBezTo>
                <a:cubicBezTo>
                  <a:pt x="12254" y="25271"/>
                  <a:pt x="11737" y="25130"/>
                  <a:pt x="11204" y="25021"/>
                </a:cubicBezTo>
                <a:cubicBezTo>
                  <a:pt x="11454" y="24833"/>
                  <a:pt x="11690" y="24629"/>
                  <a:pt x="11925" y="24425"/>
                </a:cubicBezTo>
                <a:close/>
                <a:moveTo>
                  <a:pt x="11047" y="25162"/>
                </a:moveTo>
                <a:cubicBezTo>
                  <a:pt x="11564" y="25318"/>
                  <a:pt x="12081" y="25460"/>
                  <a:pt x="12599" y="25569"/>
                </a:cubicBezTo>
                <a:cubicBezTo>
                  <a:pt x="12379" y="25773"/>
                  <a:pt x="12144" y="25961"/>
                  <a:pt x="11925" y="26165"/>
                </a:cubicBezTo>
                <a:cubicBezTo>
                  <a:pt x="11392" y="26024"/>
                  <a:pt x="10859" y="25883"/>
                  <a:pt x="10326" y="25710"/>
                </a:cubicBezTo>
                <a:cubicBezTo>
                  <a:pt x="10577" y="25538"/>
                  <a:pt x="10812" y="25350"/>
                  <a:pt x="11047" y="25162"/>
                </a:cubicBezTo>
                <a:close/>
                <a:moveTo>
                  <a:pt x="10185" y="25820"/>
                </a:moveTo>
                <a:cubicBezTo>
                  <a:pt x="10702" y="26008"/>
                  <a:pt x="11219" y="26181"/>
                  <a:pt x="11752" y="26290"/>
                </a:cubicBezTo>
                <a:cubicBezTo>
                  <a:pt x="11674" y="26369"/>
                  <a:pt x="11596" y="26431"/>
                  <a:pt x="11517" y="26494"/>
                </a:cubicBezTo>
                <a:cubicBezTo>
                  <a:pt x="11407" y="26588"/>
                  <a:pt x="11298" y="26666"/>
                  <a:pt x="11188" y="26745"/>
                </a:cubicBezTo>
                <a:cubicBezTo>
                  <a:pt x="10922" y="26666"/>
                  <a:pt x="10655" y="26588"/>
                  <a:pt x="10389" y="26510"/>
                </a:cubicBezTo>
                <a:cubicBezTo>
                  <a:pt x="10216" y="26463"/>
                  <a:pt x="10044" y="26416"/>
                  <a:pt x="9871" y="26369"/>
                </a:cubicBezTo>
                <a:cubicBezTo>
                  <a:pt x="9793" y="26353"/>
                  <a:pt x="9715" y="26322"/>
                  <a:pt x="9636" y="26306"/>
                </a:cubicBezTo>
                <a:cubicBezTo>
                  <a:pt x="9621" y="26306"/>
                  <a:pt x="9574" y="26290"/>
                  <a:pt x="9527" y="26290"/>
                </a:cubicBezTo>
                <a:cubicBezTo>
                  <a:pt x="9746" y="26134"/>
                  <a:pt x="9965" y="25977"/>
                  <a:pt x="10185" y="25820"/>
                </a:cubicBezTo>
                <a:close/>
                <a:moveTo>
                  <a:pt x="9417" y="26369"/>
                </a:moveTo>
                <a:cubicBezTo>
                  <a:pt x="9668" y="26447"/>
                  <a:pt x="9934" y="26525"/>
                  <a:pt x="10201" y="26604"/>
                </a:cubicBezTo>
                <a:cubicBezTo>
                  <a:pt x="10483" y="26682"/>
                  <a:pt x="10765" y="26776"/>
                  <a:pt x="11063" y="26855"/>
                </a:cubicBezTo>
                <a:cubicBezTo>
                  <a:pt x="10843" y="27011"/>
                  <a:pt x="10639" y="27152"/>
                  <a:pt x="10420" y="27309"/>
                </a:cubicBezTo>
                <a:cubicBezTo>
                  <a:pt x="9840" y="27168"/>
                  <a:pt x="9260" y="27011"/>
                  <a:pt x="8680" y="26839"/>
                </a:cubicBezTo>
                <a:cubicBezTo>
                  <a:pt x="8837" y="26745"/>
                  <a:pt x="9009" y="26635"/>
                  <a:pt x="9166" y="26541"/>
                </a:cubicBezTo>
                <a:cubicBezTo>
                  <a:pt x="9244" y="26478"/>
                  <a:pt x="9338" y="26416"/>
                  <a:pt x="9417" y="26369"/>
                </a:cubicBezTo>
                <a:close/>
                <a:moveTo>
                  <a:pt x="8523" y="26933"/>
                </a:moveTo>
                <a:cubicBezTo>
                  <a:pt x="9041" y="27168"/>
                  <a:pt x="9621" y="27340"/>
                  <a:pt x="10185" y="27466"/>
                </a:cubicBezTo>
                <a:cubicBezTo>
                  <a:pt x="9934" y="27623"/>
                  <a:pt x="9668" y="27795"/>
                  <a:pt x="9401" y="27952"/>
                </a:cubicBezTo>
                <a:cubicBezTo>
                  <a:pt x="8837" y="27764"/>
                  <a:pt x="8257" y="27607"/>
                  <a:pt x="7693" y="27435"/>
                </a:cubicBezTo>
                <a:cubicBezTo>
                  <a:pt x="7975" y="27278"/>
                  <a:pt x="8257" y="27105"/>
                  <a:pt x="8523" y="26933"/>
                </a:cubicBezTo>
                <a:close/>
                <a:moveTo>
                  <a:pt x="7520" y="27529"/>
                </a:moveTo>
                <a:cubicBezTo>
                  <a:pt x="8069" y="27732"/>
                  <a:pt x="8633" y="27952"/>
                  <a:pt x="9197" y="28077"/>
                </a:cubicBezTo>
                <a:cubicBezTo>
                  <a:pt x="8853" y="28265"/>
                  <a:pt x="8523" y="28453"/>
                  <a:pt x="8179" y="28626"/>
                </a:cubicBezTo>
                <a:cubicBezTo>
                  <a:pt x="7912" y="28547"/>
                  <a:pt x="7646" y="28485"/>
                  <a:pt x="7395" y="28391"/>
                </a:cubicBezTo>
                <a:cubicBezTo>
                  <a:pt x="7081" y="28297"/>
                  <a:pt x="6799" y="28187"/>
                  <a:pt x="6501" y="28077"/>
                </a:cubicBezTo>
                <a:cubicBezTo>
                  <a:pt x="6846" y="27905"/>
                  <a:pt x="7191" y="27717"/>
                  <a:pt x="7520" y="27529"/>
                </a:cubicBezTo>
                <a:close/>
                <a:moveTo>
                  <a:pt x="19639" y="650"/>
                </a:moveTo>
                <a:cubicBezTo>
                  <a:pt x="19675" y="650"/>
                  <a:pt x="19711" y="686"/>
                  <a:pt x="19746" y="757"/>
                </a:cubicBezTo>
                <a:cubicBezTo>
                  <a:pt x="19950" y="929"/>
                  <a:pt x="20091" y="1133"/>
                  <a:pt x="20185" y="1384"/>
                </a:cubicBezTo>
                <a:cubicBezTo>
                  <a:pt x="20326" y="1635"/>
                  <a:pt x="20436" y="1901"/>
                  <a:pt x="20561" y="2152"/>
                </a:cubicBezTo>
                <a:cubicBezTo>
                  <a:pt x="20843" y="2747"/>
                  <a:pt x="21126" y="3327"/>
                  <a:pt x="21392" y="3923"/>
                </a:cubicBezTo>
                <a:cubicBezTo>
                  <a:pt x="21941" y="5083"/>
                  <a:pt x="22489" y="6243"/>
                  <a:pt x="23038" y="7403"/>
                </a:cubicBezTo>
                <a:cubicBezTo>
                  <a:pt x="22630" y="7356"/>
                  <a:pt x="22191" y="7356"/>
                  <a:pt x="21784" y="7340"/>
                </a:cubicBezTo>
                <a:cubicBezTo>
                  <a:pt x="21467" y="7321"/>
                  <a:pt x="21138" y="7297"/>
                  <a:pt x="20815" y="7297"/>
                </a:cubicBezTo>
                <a:cubicBezTo>
                  <a:pt x="20596" y="7297"/>
                  <a:pt x="20379" y="7308"/>
                  <a:pt x="20169" y="7340"/>
                </a:cubicBezTo>
                <a:cubicBezTo>
                  <a:pt x="20140" y="7327"/>
                  <a:pt x="20107" y="7320"/>
                  <a:pt x="20073" y="7320"/>
                </a:cubicBezTo>
                <a:cubicBezTo>
                  <a:pt x="19984" y="7320"/>
                  <a:pt x="19894" y="7371"/>
                  <a:pt x="19872" y="7497"/>
                </a:cubicBezTo>
                <a:cubicBezTo>
                  <a:pt x="19872" y="7528"/>
                  <a:pt x="19872" y="7575"/>
                  <a:pt x="19856" y="7607"/>
                </a:cubicBezTo>
                <a:cubicBezTo>
                  <a:pt x="19840" y="7622"/>
                  <a:pt x="19825" y="7638"/>
                  <a:pt x="19840" y="7669"/>
                </a:cubicBezTo>
                <a:lnTo>
                  <a:pt x="19856" y="7669"/>
                </a:lnTo>
                <a:cubicBezTo>
                  <a:pt x="19527" y="10083"/>
                  <a:pt x="19104" y="12403"/>
                  <a:pt x="18210" y="14676"/>
                </a:cubicBezTo>
                <a:cubicBezTo>
                  <a:pt x="17317" y="16964"/>
                  <a:pt x="16063" y="19111"/>
                  <a:pt x="14527" y="21024"/>
                </a:cubicBezTo>
                <a:cubicBezTo>
                  <a:pt x="13868" y="21839"/>
                  <a:pt x="13163" y="22607"/>
                  <a:pt x="12395" y="23359"/>
                </a:cubicBezTo>
                <a:cubicBezTo>
                  <a:pt x="12364" y="23359"/>
                  <a:pt x="12348" y="23375"/>
                  <a:pt x="12348" y="23406"/>
                </a:cubicBezTo>
                <a:cubicBezTo>
                  <a:pt x="9542" y="26118"/>
                  <a:pt x="6031" y="28250"/>
                  <a:pt x="2254" y="28939"/>
                </a:cubicBezTo>
                <a:cubicBezTo>
                  <a:pt x="1956" y="27388"/>
                  <a:pt x="1282" y="25851"/>
                  <a:pt x="576" y="24425"/>
                </a:cubicBezTo>
                <a:lnTo>
                  <a:pt x="576" y="24425"/>
                </a:lnTo>
                <a:cubicBezTo>
                  <a:pt x="717" y="24438"/>
                  <a:pt x="858" y="24445"/>
                  <a:pt x="999" y="24445"/>
                </a:cubicBezTo>
                <a:cubicBezTo>
                  <a:pt x="2865" y="24445"/>
                  <a:pt x="4818" y="23344"/>
                  <a:pt x="6392" y="22528"/>
                </a:cubicBezTo>
                <a:cubicBezTo>
                  <a:pt x="8492" y="21431"/>
                  <a:pt x="10498" y="20146"/>
                  <a:pt x="12254" y="18532"/>
                </a:cubicBezTo>
                <a:cubicBezTo>
                  <a:pt x="15185" y="15836"/>
                  <a:pt x="17332" y="12246"/>
                  <a:pt x="17646" y="8218"/>
                </a:cubicBezTo>
                <a:cubicBezTo>
                  <a:pt x="17646" y="8171"/>
                  <a:pt x="17646" y="8124"/>
                  <a:pt x="17630" y="8092"/>
                </a:cubicBezTo>
                <a:cubicBezTo>
                  <a:pt x="17724" y="7889"/>
                  <a:pt x="17756" y="7638"/>
                  <a:pt x="17756" y="7434"/>
                </a:cubicBezTo>
                <a:cubicBezTo>
                  <a:pt x="17756" y="7286"/>
                  <a:pt x="17629" y="7215"/>
                  <a:pt x="17506" y="7215"/>
                </a:cubicBezTo>
                <a:cubicBezTo>
                  <a:pt x="17473" y="7215"/>
                  <a:pt x="17440" y="7220"/>
                  <a:pt x="17411" y="7230"/>
                </a:cubicBezTo>
                <a:cubicBezTo>
                  <a:pt x="16940" y="7058"/>
                  <a:pt x="16423" y="7027"/>
                  <a:pt x="15922" y="6948"/>
                </a:cubicBezTo>
                <a:cubicBezTo>
                  <a:pt x="15483" y="6885"/>
                  <a:pt x="15013" y="6744"/>
                  <a:pt x="14558" y="6729"/>
                </a:cubicBezTo>
                <a:cubicBezTo>
                  <a:pt x="15420" y="5820"/>
                  <a:pt x="16188" y="4864"/>
                  <a:pt x="16972" y="3907"/>
                </a:cubicBezTo>
                <a:cubicBezTo>
                  <a:pt x="17379" y="3421"/>
                  <a:pt x="17787" y="2920"/>
                  <a:pt x="18194" y="2434"/>
                </a:cubicBezTo>
                <a:cubicBezTo>
                  <a:pt x="18430" y="2136"/>
                  <a:pt x="18680" y="1838"/>
                  <a:pt x="18915" y="1541"/>
                </a:cubicBezTo>
                <a:cubicBezTo>
                  <a:pt x="19072" y="1352"/>
                  <a:pt x="19307" y="898"/>
                  <a:pt x="19511" y="804"/>
                </a:cubicBezTo>
                <a:cubicBezTo>
                  <a:pt x="19554" y="701"/>
                  <a:pt x="19597" y="650"/>
                  <a:pt x="19639" y="650"/>
                </a:cubicBezTo>
                <a:close/>
                <a:moveTo>
                  <a:pt x="6345" y="28140"/>
                </a:moveTo>
                <a:cubicBezTo>
                  <a:pt x="6846" y="28375"/>
                  <a:pt x="7379" y="28594"/>
                  <a:pt x="7928" y="28735"/>
                </a:cubicBezTo>
                <a:cubicBezTo>
                  <a:pt x="7677" y="28861"/>
                  <a:pt x="7426" y="28971"/>
                  <a:pt x="7175" y="29080"/>
                </a:cubicBezTo>
                <a:cubicBezTo>
                  <a:pt x="6940" y="29018"/>
                  <a:pt x="6689" y="28971"/>
                  <a:pt x="6470" y="28892"/>
                </a:cubicBezTo>
                <a:cubicBezTo>
                  <a:pt x="6141" y="28783"/>
                  <a:pt x="5827" y="28657"/>
                  <a:pt x="5514" y="28516"/>
                </a:cubicBezTo>
                <a:cubicBezTo>
                  <a:pt x="5796" y="28406"/>
                  <a:pt x="6078" y="28281"/>
                  <a:pt x="6345" y="28140"/>
                </a:cubicBezTo>
                <a:close/>
                <a:moveTo>
                  <a:pt x="5420" y="28547"/>
                </a:moveTo>
                <a:cubicBezTo>
                  <a:pt x="5890" y="28783"/>
                  <a:pt x="6407" y="29033"/>
                  <a:pt x="6940" y="29174"/>
                </a:cubicBezTo>
                <a:cubicBezTo>
                  <a:pt x="6689" y="29284"/>
                  <a:pt x="6439" y="29378"/>
                  <a:pt x="6188" y="29472"/>
                </a:cubicBezTo>
                <a:cubicBezTo>
                  <a:pt x="5671" y="29237"/>
                  <a:pt x="5122" y="29033"/>
                  <a:pt x="4589" y="28845"/>
                </a:cubicBezTo>
                <a:cubicBezTo>
                  <a:pt x="4871" y="28751"/>
                  <a:pt x="5138" y="28657"/>
                  <a:pt x="5420" y="28547"/>
                </a:cubicBezTo>
                <a:close/>
                <a:moveTo>
                  <a:pt x="4417" y="28892"/>
                </a:moveTo>
                <a:cubicBezTo>
                  <a:pt x="4934" y="29127"/>
                  <a:pt x="5467" y="29362"/>
                  <a:pt x="6015" y="29535"/>
                </a:cubicBezTo>
                <a:cubicBezTo>
                  <a:pt x="5718" y="29645"/>
                  <a:pt x="5404" y="29754"/>
                  <a:pt x="5106" y="29848"/>
                </a:cubicBezTo>
                <a:cubicBezTo>
                  <a:pt x="5075" y="29817"/>
                  <a:pt x="5044" y="29801"/>
                  <a:pt x="5012" y="29786"/>
                </a:cubicBezTo>
                <a:cubicBezTo>
                  <a:pt x="4417" y="29551"/>
                  <a:pt x="3743" y="29300"/>
                  <a:pt x="3069" y="29174"/>
                </a:cubicBezTo>
                <a:cubicBezTo>
                  <a:pt x="3523" y="29112"/>
                  <a:pt x="3978" y="29018"/>
                  <a:pt x="4417" y="28892"/>
                </a:cubicBezTo>
                <a:close/>
                <a:moveTo>
                  <a:pt x="19754" y="0"/>
                </a:moveTo>
                <a:cubicBezTo>
                  <a:pt x="19699" y="0"/>
                  <a:pt x="19665" y="28"/>
                  <a:pt x="19652" y="67"/>
                </a:cubicBezTo>
                <a:cubicBezTo>
                  <a:pt x="19339" y="83"/>
                  <a:pt x="19135" y="428"/>
                  <a:pt x="18962" y="616"/>
                </a:cubicBezTo>
                <a:cubicBezTo>
                  <a:pt x="18430" y="1258"/>
                  <a:pt x="17912" y="1901"/>
                  <a:pt x="17379" y="2544"/>
                </a:cubicBezTo>
                <a:cubicBezTo>
                  <a:pt x="16298" y="3860"/>
                  <a:pt x="15169" y="5177"/>
                  <a:pt x="14182" y="6572"/>
                </a:cubicBezTo>
                <a:cubicBezTo>
                  <a:pt x="14135" y="6650"/>
                  <a:pt x="14135" y="6729"/>
                  <a:pt x="14166" y="6776"/>
                </a:cubicBezTo>
                <a:cubicBezTo>
                  <a:pt x="14135" y="6823"/>
                  <a:pt x="14119" y="6885"/>
                  <a:pt x="14135" y="6948"/>
                </a:cubicBezTo>
                <a:cubicBezTo>
                  <a:pt x="14041" y="7215"/>
                  <a:pt x="14386" y="7465"/>
                  <a:pt x="14542" y="7654"/>
                </a:cubicBezTo>
                <a:cubicBezTo>
                  <a:pt x="14840" y="7983"/>
                  <a:pt x="15138" y="8406"/>
                  <a:pt x="15530" y="8625"/>
                </a:cubicBezTo>
                <a:cubicBezTo>
                  <a:pt x="15545" y="8657"/>
                  <a:pt x="15577" y="8672"/>
                  <a:pt x="15624" y="8688"/>
                </a:cubicBezTo>
                <a:cubicBezTo>
                  <a:pt x="15890" y="8751"/>
                  <a:pt x="16172" y="8751"/>
                  <a:pt x="16455" y="8766"/>
                </a:cubicBezTo>
                <a:cubicBezTo>
                  <a:pt x="16643" y="8766"/>
                  <a:pt x="16831" y="8798"/>
                  <a:pt x="17019" y="8813"/>
                </a:cubicBezTo>
                <a:cubicBezTo>
                  <a:pt x="16549" y="12481"/>
                  <a:pt x="14511" y="15741"/>
                  <a:pt x="11784" y="18218"/>
                </a:cubicBezTo>
                <a:cubicBezTo>
                  <a:pt x="10201" y="19660"/>
                  <a:pt x="8398" y="20851"/>
                  <a:pt x="6517" y="21854"/>
                </a:cubicBezTo>
                <a:cubicBezTo>
                  <a:pt x="5577" y="22372"/>
                  <a:pt x="4605" y="22858"/>
                  <a:pt x="3617" y="23249"/>
                </a:cubicBezTo>
                <a:cubicBezTo>
                  <a:pt x="2536" y="23688"/>
                  <a:pt x="1439" y="23876"/>
                  <a:pt x="310" y="24127"/>
                </a:cubicBezTo>
                <a:cubicBezTo>
                  <a:pt x="294" y="24127"/>
                  <a:pt x="294" y="24127"/>
                  <a:pt x="294" y="24143"/>
                </a:cubicBezTo>
                <a:cubicBezTo>
                  <a:pt x="285" y="24142"/>
                  <a:pt x="277" y="24142"/>
                  <a:pt x="268" y="24142"/>
                </a:cubicBezTo>
                <a:cubicBezTo>
                  <a:pt x="122" y="24142"/>
                  <a:pt x="1" y="24262"/>
                  <a:pt x="75" y="24425"/>
                </a:cubicBezTo>
                <a:cubicBezTo>
                  <a:pt x="780" y="25977"/>
                  <a:pt x="1313" y="27591"/>
                  <a:pt x="2003" y="29127"/>
                </a:cubicBezTo>
                <a:cubicBezTo>
                  <a:pt x="2034" y="29190"/>
                  <a:pt x="2081" y="29206"/>
                  <a:pt x="2128" y="29221"/>
                </a:cubicBezTo>
                <a:cubicBezTo>
                  <a:pt x="2144" y="29237"/>
                  <a:pt x="2160" y="29253"/>
                  <a:pt x="2175" y="29268"/>
                </a:cubicBezTo>
                <a:cubicBezTo>
                  <a:pt x="2598" y="29488"/>
                  <a:pt x="3053" y="29598"/>
                  <a:pt x="3492" y="29754"/>
                </a:cubicBezTo>
                <a:cubicBezTo>
                  <a:pt x="3931" y="29911"/>
                  <a:pt x="4370" y="30068"/>
                  <a:pt x="4824" y="30225"/>
                </a:cubicBezTo>
                <a:cubicBezTo>
                  <a:pt x="4852" y="30236"/>
                  <a:pt x="4882" y="30241"/>
                  <a:pt x="4911" y="30241"/>
                </a:cubicBezTo>
                <a:cubicBezTo>
                  <a:pt x="4963" y="30241"/>
                  <a:pt x="5013" y="30224"/>
                  <a:pt x="5044" y="30193"/>
                </a:cubicBezTo>
                <a:cubicBezTo>
                  <a:pt x="9809" y="29676"/>
                  <a:pt x="13994" y="25460"/>
                  <a:pt x="16752" y="21854"/>
                </a:cubicBezTo>
                <a:cubicBezTo>
                  <a:pt x="17082" y="21447"/>
                  <a:pt x="17395" y="21008"/>
                  <a:pt x="17693" y="20569"/>
                </a:cubicBezTo>
                <a:cubicBezTo>
                  <a:pt x="17740" y="20585"/>
                  <a:pt x="17787" y="20601"/>
                  <a:pt x="17834" y="20601"/>
                </a:cubicBezTo>
                <a:cubicBezTo>
                  <a:pt x="17839" y="20602"/>
                  <a:pt x="17843" y="20602"/>
                  <a:pt x="17848" y="20602"/>
                </a:cubicBezTo>
                <a:cubicBezTo>
                  <a:pt x="17901" y="20602"/>
                  <a:pt x="17923" y="20521"/>
                  <a:pt x="17865" y="20506"/>
                </a:cubicBezTo>
                <a:cubicBezTo>
                  <a:pt x="17834" y="20491"/>
                  <a:pt x="17787" y="20475"/>
                  <a:pt x="17756" y="20475"/>
                </a:cubicBezTo>
                <a:cubicBezTo>
                  <a:pt x="17912" y="20240"/>
                  <a:pt x="18069" y="19989"/>
                  <a:pt x="18210" y="19754"/>
                </a:cubicBezTo>
                <a:cubicBezTo>
                  <a:pt x="18241" y="19754"/>
                  <a:pt x="18273" y="19707"/>
                  <a:pt x="18257" y="19676"/>
                </a:cubicBezTo>
                <a:cubicBezTo>
                  <a:pt x="18962" y="18500"/>
                  <a:pt x="19558" y="17262"/>
                  <a:pt x="19966" y="15930"/>
                </a:cubicBezTo>
                <a:cubicBezTo>
                  <a:pt x="20310" y="14785"/>
                  <a:pt x="20530" y="13578"/>
                  <a:pt x="20781" y="12403"/>
                </a:cubicBezTo>
                <a:cubicBezTo>
                  <a:pt x="21000" y="11306"/>
                  <a:pt x="21314" y="10208"/>
                  <a:pt x="21251" y="9096"/>
                </a:cubicBezTo>
                <a:lnTo>
                  <a:pt x="21251" y="9096"/>
                </a:lnTo>
                <a:cubicBezTo>
                  <a:pt x="21580" y="9158"/>
                  <a:pt x="21909" y="9221"/>
                  <a:pt x="22238" y="9268"/>
                </a:cubicBezTo>
                <a:cubicBezTo>
                  <a:pt x="22254" y="9284"/>
                  <a:pt x="22254" y="9284"/>
                  <a:pt x="22270" y="9284"/>
                </a:cubicBezTo>
                <a:cubicBezTo>
                  <a:pt x="22925" y="9373"/>
                  <a:pt x="23596" y="9414"/>
                  <a:pt x="24260" y="9414"/>
                </a:cubicBezTo>
                <a:cubicBezTo>
                  <a:pt x="24534" y="9414"/>
                  <a:pt x="24806" y="9407"/>
                  <a:pt x="25075" y="9393"/>
                </a:cubicBezTo>
                <a:cubicBezTo>
                  <a:pt x="25891" y="9362"/>
                  <a:pt x="26141" y="9111"/>
                  <a:pt x="25843" y="8328"/>
                </a:cubicBezTo>
                <a:cubicBezTo>
                  <a:pt x="24825" y="5710"/>
                  <a:pt x="23351" y="2889"/>
                  <a:pt x="21658" y="647"/>
                </a:cubicBezTo>
                <a:cubicBezTo>
                  <a:pt x="21627" y="584"/>
                  <a:pt x="21549" y="569"/>
                  <a:pt x="21486" y="569"/>
                </a:cubicBezTo>
                <a:cubicBezTo>
                  <a:pt x="21282" y="428"/>
                  <a:pt x="21000" y="349"/>
                  <a:pt x="20796" y="271"/>
                </a:cubicBezTo>
                <a:cubicBezTo>
                  <a:pt x="20483" y="161"/>
                  <a:pt x="20122" y="36"/>
                  <a:pt x="19793" y="4"/>
                </a:cubicBezTo>
                <a:cubicBezTo>
                  <a:pt x="19779" y="2"/>
                  <a:pt x="19766" y="0"/>
                  <a:pt x="1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38"/>
          <p:cNvSpPr/>
          <p:nvPr/>
        </p:nvSpPr>
        <p:spPr>
          <a:xfrm rot="-1160172">
            <a:off x="860373" y="4300075"/>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9" name="Google Shape;1199;p38"/>
          <p:cNvGrpSpPr/>
          <p:nvPr/>
        </p:nvGrpSpPr>
        <p:grpSpPr>
          <a:xfrm rot="514806">
            <a:off x="5067294" y="3754388"/>
            <a:ext cx="1118061" cy="876421"/>
            <a:chOff x="378575" y="1776375"/>
            <a:chExt cx="737425" cy="578050"/>
          </a:xfrm>
        </p:grpSpPr>
        <p:sp>
          <p:nvSpPr>
            <p:cNvPr id="1200" name="Google Shape;1200;p38"/>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38"/>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38"/>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38"/>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38"/>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38"/>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38"/>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38"/>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38"/>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38"/>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38"/>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38"/>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2" name="Google Shape;1212;p38"/>
          <p:cNvGrpSpPr/>
          <p:nvPr/>
        </p:nvGrpSpPr>
        <p:grpSpPr>
          <a:xfrm rot="-525446">
            <a:off x="637049" y="502313"/>
            <a:ext cx="1299940" cy="282304"/>
            <a:chOff x="256250" y="3704650"/>
            <a:chExt cx="960300" cy="231700"/>
          </a:xfrm>
        </p:grpSpPr>
        <p:sp>
          <p:nvSpPr>
            <p:cNvPr id="1213" name="Google Shape;1213;p38"/>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38"/>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38"/>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38"/>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38"/>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38"/>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38"/>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38"/>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 name="Picture 6" descr="Logo&#10;&#10;Description automatically generated">
            <a:extLst>
              <a:ext uri="{FF2B5EF4-FFF2-40B4-BE49-F238E27FC236}">
                <a16:creationId xmlns:a16="http://schemas.microsoft.com/office/drawing/2014/main" id="{4B3FEE06-CAF7-4155-A1BC-BEFBD6A5CC00}"/>
              </a:ext>
            </a:extLst>
          </p:cNvPr>
          <p:cNvPicPr>
            <a:picLocks noChangeAspect="1"/>
          </p:cNvPicPr>
          <p:nvPr/>
        </p:nvPicPr>
        <p:blipFill>
          <a:blip r:embed="rId3">
            <a:alphaModFix/>
          </a:blip>
          <a:stretch>
            <a:fillRect/>
          </a:stretch>
        </p:blipFill>
        <p:spPr>
          <a:xfrm>
            <a:off x="916581" y="1222928"/>
            <a:ext cx="3150638" cy="3297179"/>
          </a:xfrm>
          <a:prstGeom prst="flowChartConnector">
            <a:avLst/>
          </a:prstGeom>
        </p:spPr>
      </p:pic>
      <p:grpSp>
        <p:nvGrpSpPr>
          <p:cNvPr id="1194" name="Google Shape;1194;p38"/>
          <p:cNvGrpSpPr/>
          <p:nvPr/>
        </p:nvGrpSpPr>
        <p:grpSpPr>
          <a:xfrm rot="2367527">
            <a:off x="1395329" y="1022111"/>
            <a:ext cx="391000" cy="1284182"/>
            <a:chOff x="1276425" y="1928068"/>
            <a:chExt cx="378577" cy="1391130"/>
          </a:xfrm>
        </p:grpSpPr>
        <p:sp>
          <p:nvSpPr>
            <p:cNvPr id="1195" name="Google Shape;1195;p38"/>
            <p:cNvSpPr/>
            <p:nvPr/>
          </p:nvSpPr>
          <p:spPr>
            <a:xfrm>
              <a:off x="1282125" y="1942105"/>
              <a:ext cx="360053" cy="1366551"/>
            </a:xfrm>
            <a:custGeom>
              <a:avLst/>
              <a:gdLst/>
              <a:ahLst/>
              <a:cxnLst/>
              <a:rect l="l" t="t" r="r" b="b"/>
              <a:pathLst>
                <a:path w="6317" h="21906" extrusionOk="0">
                  <a:moveTo>
                    <a:pt x="6015" y="1"/>
                  </a:moveTo>
                  <a:cubicBezTo>
                    <a:pt x="4303" y="188"/>
                    <a:pt x="2548" y="354"/>
                    <a:pt x="830" y="354"/>
                  </a:cubicBezTo>
                  <a:cubicBezTo>
                    <a:pt x="712" y="354"/>
                    <a:pt x="594" y="353"/>
                    <a:pt x="477" y="352"/>
                  </a:cubicBezTo>
                  <a:lnTo>
                    <a:pt x="477" y="352"/>
                  </a:lnTo>
                  <a:cubicBezTo>
                    <a:pt x="602" y="7394"/>
                    <a:pt x="0" y="14437"/>
                    <a:pt x="151" y="21505"/>
                  </a:cubicBezTo>
                  <a:cubicBezTo>
                    <a:pt x="1078" y="21505"/>
                    <a:pt x="2005" y="21580"/>
                    <a:pt x="2908" y="21655"/>
                  </a:cubicBezTo>
                  <a:cubicBezTo>
                    <a:pt x="3810" y="21730"/>
                    <a:pt x="4762" y="21730"/>
                    <a:pt x="5639" y="21906"/>
                  </a:cubicBezTo>
                  <a:cubicBezTo>
                    <a:pt x="5840" y="18297"/>
                    <a:pt x="6015" y="14713"/>
                    <a:pt x="6066" y="11104"/>
                  </a:cubicBezTo>
                  <a:cubicBezTo>
                    <a:pt x="6091" y="9174"/>
                    <a:pt x="6091" y="7269"/>
                    <a:pt x="6091" y="5364"/>
                  </a:cubicBezTo>
                  <a:cubicBezTo>
                    <a:pt x="6091" y="4663"/>
                    <a:pt x="6066" y="3961"/>
                    <a:pt x="6066" y="3259"/>
                  </a:cubicBezTo>
                  <a:cubicBezTo>
                    <a:pt x="6066" y="2983"/>
                    <a:pt x="6316" y="452"/>
                    <a:pt x="6316" y="1"/>
                  </a:cubicBezTo>
                  <a:lnTo>
                    <a:pt x="6316" y="1"/>
                  </a:lnTo>
                  <a:cubicBezTo>
                    <a:pt x="6296" y="42"/>
                    <a:pt x="6259" y="83"/>
                    <a:pt x="6218" y="83"/>
                  </a:cubicBezTo>
                  <a:cubicBezTo>
                    <a:pt x="6209" y="83"/>
                    <a:pt x="6200" y="81"/>
                    <a:pt x="6191" y="76"/>
                  </a:cubicBezTo>
                  <a:cubicBezTo>
                    <a:pt x="6141" y="76"/>
                    <a:pt x="6116" y="76"/>
                    <a:pt x="6066" y="51"/>
                  </a:cubicBezTo>
                  <a:cubicBezTo>
                    <a:pt x="6040" y="51"/>
                    <a:pt x="6015" y="26"/>
                    <a:pt x="6015"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38"/>
            <p:cNvSpPr/>
            <p:nvPr/>
          </p:nvSpPr>
          <p:spPr>
            <a:xfrm>
              <a:off x="1276425" y="1928068"/>
              <a:ext cx="378577" cy="1391130"/>
            </a:xfrm>
            <a:custGeom>
              <a:avLst/>
              <a:gdLst/>
              <a:ahLst/>
              <a:cxnLst/>
              <a:rect l="l" t="t" r="r" b="b"/>
              <a:pathLst>
                <a:path w="6642" h="22300" extrusionOk="0">
                  <a:moveTo>
                    <a:pt x="6248" y="58"/>
                  </a:moveTo>
                  <a:lnTo>
                    <a:pt x="6248" y="58"/>
                  </a:lnTo>
                  <a:cubicBezTo>
                    <a:pt x="6262" y="64"/>
                    <a:pt x="6270" y="73"/>
                    <a:pt x="6268" y="73"/>
                  </a:cubicBezTo>
                  <a:cubicBezTo>
                    <a:pt x="6266" y="73"/>
                    <a:pt x="6260" y="69"/>
                    <a:pt x="6248" y="58"/>
                  </a:cubicBezTo>
                  <a:close/>
                  <a:moveTo>
                    <a:pt x="6046" y="462"/>
                  </a:moveTo>
                  <a:cubicBezTo>
                    <a:pt x="6073" y="478"/>
                    <a:pt x="6105" y="493"/>
                    <a:pt x="6140" y="502"/>
                  </a:cubicBezTo>
                  <a:lnTo>
                    <a:pt x="6090" y="502"/>
                  </a:lnTo>
                  <a:lnTo>
                    <a:pt x="6173" y="518"/>
                  </a:lnTo>
                  <a:lnTo>
                    <a:pt x="6173" y="518"/>
                  </a:lnTo>
                  <a:cubicBezTo>
                    <a:pt x="6120" y="1295"/>
                    <a:pt x="6032" y="2124"/>
                    <a:pt x="5965" y="2933"/>
                  </a:cubicBezTo>
                  <a:lnTo>
                    <a:pt x="5940" y="3284"/>
                  </a:lnTo>
                  <a:lnTo>
                    <a:pt x="5940" y="3484"/>
                  </a:lnTo>
                  <a:lnTo>
                    <a:pt x="5940" y="3659"/>
                  </a:lnTo>
                  <a:lnTo>
                    <a:pt x="5940" y="4336"/>
                  </a:lnTo>
                  <a:lnTo>
                    <a:pt x="5940" y="5715"/>
                  </a:lnTo>
                  <a:cubicBezTo>
                    <a:pt x="5940" y="7519"/>
                    <a:pt x="5890" y="9349"/>
                    <a:pt x="5915" y="11178"/>
                  </a:cubicBezTo>
                  <a:lnTo>
                    <a:pt x="5739" y="16542"/>
                  </a:lnTo>
                  <a:lnTo>
                    <a:pt x="5614" y="21955"/>
                  </a:lnTo>
                  <a:cubicBezTo>
                    <a:pt x="5589" y="21930"/>
                    <a:pt x="5614" y="21905"/>
                    <a:pt x="5589" y="21905"/>
                  </a:cubicBezTo>
                  <a:lnTo>
                    <a:pt x="5439" y="21855"/>
                  </a:lnTo>
                  <a:lnTo>
                    <a:pt x="5088" y="21805"/>
                  </a:lnTo>
                  <a:cubicBezTo>
                    <a:pt x="4837" y="21780"/>
                    <a:pt x="4612" y="21755"/>
                    <a:pt x="4386" y="21755"/>
                  </a:cubicBezTo>
                  <a:lnTo>
                    <a:pt x="3008" y="21655"/>
                  </a:lnTo>
                  <a:lnTo>
                    <a:pt x="471" y="21516"/>
                  </a:lnTo>
                  <a:lnTo>
                    <a:pt x="471" y="21516"/>
                  </a:lnTo>
                  <a:cubicBezTo>
                    <a:pt x="428" y="19833"/>
                    <a:pt x="452" y="18149"/>
                    <a:pt x="476" y="16441"/>
                  </a:cubicBezTo>
                  <a:cubicBezTo>
                    <a:pt x="551" y="14687"/>
                    <a:pt x="426" y="12933"/>
                    <a:pt x="526" y="11153"/>
                  </a:cubicBezTo>
                  <a:lnTo>
                    <a:pt x="752" y="5865"/>
                  </a:lnTo>
                  <a:cubicBezTo>
                    <a:pt x="800" y="4185"/>
                    <a:pt x="825" y="2483"/>
                    <a:pt x="805" y="802"/>
                  </a:cubicBezTo>
                  <a:lnTo>
                    <a:pt x="805" y="802"/>
                  </a:lnTo>
                  <a:cubicBezTo>
                    <a:pt x="2552" y="790"/>
                    <a:pt x="4299" y="649"/>
                    <a:pt x="6046" y="462"/>
                  </a:cubicBezTo>
                  <a:close/>
                  <a:moveTo>
                    <a:pt x="6090" y="0"/>
                  </a:moveTo>
                  <a:cubicBezTo>
                    <a:pt x="4261" y="201"/>
                    <a:pt x="2406" y="376"/>
                    <a:pt x="577" y="376"/>
                  </a:cubicBezTo>
                  <a:cubicBezTo>
                    <a:pt x="451" y="376"/>
                    <a:pt x="376" y="451"/>
                    <a:pt x="376" y="577"/>
                  </a:cubicBezTo>
                  <a:cubicBezTo>
                    <a:pt x="401" y="2331"/>
                    <a:pt x="376" y="4111"/>
                    <a:pt x="351" y="5865"/>
                  </a:cubicBezTo>
                  <a:cubicBezTo>
                    <a:pt x="351" y="7619"/>
                    <a:pt x="301" y="9399"/>
                    <a:pt x="276" y="11153"/>
                  </a:cubicBezTo>
                  <a:cubicBezTo>
                    <a:pt x="251" y="12908"/>
                    <a:pt x="25" y="14662"/>
                    <a:pt x="50" y="16441"/>
                  </a:cubicBezTo>
                  <a:cubicBezTo>
                    <a:pt x="0" y="18196"/>
                    <a:pt x="0" y="19975"/>
                    <a:pt x="25" y="21730"/>
                  </a:cubicBezTo>
                  <a:cubicBezTo>
                    <a:pt x="25" y="21855"/>
                    <a:pt x="125" y="21955"/>
                    <a:pt x="251" y="21955"/>
                  </a:cubicBezTo>
                  <a:lnTo>
                    <a:pt x="2983" y="22106"/>
                  </a:lnTo>
                  <a:lnTo>
                    <a:pt x="4361" y="22181"/>
                  </a:lnTo>
                  <a:cubicBezTo>
                    <a:pt x="4587" y="22181"/>
                    <a:pt x="4812" y="22206"/>
                    <a:pt x="5038" y="22231"/>
                  </a:cubicBezTo>
                  <a:lnTo>
                    <a:pt x="5363" y="22256"/>
                  </a:lnTo>
                  <a:lnTo>
                    <a:pt x="5539" y="22281"/>
                  </a:lnTo>
                  <a:cubicBezTo>
                    <a:pt x="5589" y="22294"/>
                    <a:pt x="5645" y="22300"/>
                    <a:pt x="5702" y="22300"/>
                  </a:cubicBezTo>
                  <a:cubicBezTo>
                    <a:pt x="5758" y="22300"/>
                    <a:pt x="5815" y="22294"/>
                    <a:pt x="5865" y="22281"/>
                  </a:cubicBezTo>
                  <a:cubicBezTo>
                    <a:pt x="6065" y="18622"/>
                    <a:pt x="6266" y="14888"/>
                    <a:pt x="6416" y="11178"/>
                  </a:cubicBezTo>
                  <a:cubicBezTo>
                    <a:pt x="6441" y="9349"/>
                    <a:pt x="6416" y="7519"/>
                    <a:pt x="6441" y="5690"/>
                  </a:cubicBezTo>
                  <a:lnTo>
                    <a:pt x="6416" y="4336"/>
                  </a:lnTo>
                  <a:lnTo>
                    <a:pt x="6416" y="3634"/>
                  </a:lnTo>
                  <a:lnTo>
                    <a:pt x="6416" y="3484"/>
                  </a:lnTo>
                  <a:lnTo>
                    <a:pt x="6416" y="3334"/>
                  </a:lnTo>
                  <a:lnTo>
                    <a:pt x="6441" y="2983"/>
                  </a:lnTo>
                  <a:cubicBezTo>
                    <a:pt x="6514" y="2081"/>
                    <a:pt x="6611" y="1227"/>
                    <a:pt x="6639" y="306"/>
                  </a:cubicBezTo>
                  <a:lnTo>
                    <a:pt x="6639" y="306"/>
                  </a:lnTo>
                  <a:cubicBezTo>
                    <a:pt x="6640" y="304"/>
                    <a:pt x="6641" y="303"/>
                    <a:pt x="6642" y="301"/>
                  </a:cubicBezTo>
                  <a:lnTo>
                    <a:pt x="6640" y="301"/>
                  </a:lnTo>
                  <a:lnTo>
                    <a:pt x="6640" y="301"/>
                  </a:lnTo>
                  <a:cubicBezTo>
                    <a:pt x="6640" y="276"/>
                    <a:pt x="6641" y="251"/>
                    <a:pt x="6642" y="226"/>
                  </a:cubicBezTo>
                  <a:lnTo>
                    <a:pt x="6191" y="176"/>
                  </a:lnTo>
                  <a:cubicBezTo>
                    <a:pt x="6216" y="75"/>
                    <a:pt x="6266" y="75"/>
                    <a:pt x="6316" y="75"/>
                  </a:cubicBezTo>
                  <a:lnTo>
                    <a:pt x="6341" y="75"/>
                  </a:lnTo>
                  <a:lnTo>
                    <a:pt x="6241" y="50"/>
                  </a:lnTo>
                  <a:cubicBezTo>
                    <a:pt x="6216" y="25"/>
                    <a:pt x="6140" y="0"/>
                    <a:pt x="609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1" name="Google Shape;1191;p38"/>
          <p:cNvGrpSpPr/>
          <p:nvPr/>
        </p:nvGrpSpPr>
        <p:grpSpPr>
          <a:xfrm rot="3622521">
            <a:off x="2999016" y="3662067"/>
            <a:ext cx="428976" cy="1173468"/>
            <a:chOff x="3443472" y="1907731"/>
            <a:chExt cx="454327" cy="1325503"/>
          </a:xfrm>
        </p:grpSpPr>
        <p:sp>
          <p:nvSpPr>
            <p:cNvPr id="1192" name="Google Shape;1192;p38"/>
            <p:cNvSpPr/>
            <p:nvPr/>
          </p:nvSpPr>
          <p:spPr>
            <a:xfrm>
              <a:off x="3456297" y="1920208"/>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38"/>
            <p:cNvSpPr/>
            <p:nvPr/>
          </p:nvSpPr>
          <p:spPr>
            <a:xfrm>
              <a:off x="3443472" y="1907731"/>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45"/>
          <p:cNvGrpSpPr/>
          <p:nvPr/>
        </p:nvGrpSpPr>
        <p:grpSpPr>
          <a:xfrm flipH="1">
            <a:off x="825191" y="938638"/>
            <a:ext cx="7472679" cy="176025"/>
            <a:chOff x="4345425" y="2175475"/>
            <a:chExt cx="800750" cy="176025"/>
          </a:xfrm>
        </p:grpSpPr>
        <p:sp>
          <p:nvSpPr>
            <p:cNvPr id="1544" name="Google Shape;154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6" name="Google Shape;1546;p45"/>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Top 10 Enrollment – Public vs. Private High Schools</a:t>
            </a:r>
            <a:endParaRPr dirty="0"/>
          </a:p>
        </p:txBody>
      </p:sp>
      <p:sp>
        <p:nvSpPr>
          <p:cNvPr id="1570" name="Google Shape;1570;p45"/>
          <p:cNvSpPr/>
          <p:nvPr/>
        </p:nvSpPr>
        <p:spPr>
          <a:xfrm rot="774224">
            <a:off x="1448028" y="1640853"/>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5"/>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a:t>
            </a:r>
            <a:endParaRPr dirty="0"/>
          </a:p>
        </p:txBody>
      </p:sp>
      <p:grpSp>
        <p:nvGrpSpPr>
          <p:cNvPr id="1577" name="Google Shape;1577;p45"/>
          <p:cNvGrpSpPr/>
          <p:nvPr/>
        </p:nvGrpSpPr>
        <p:grpSpPr>
          <a:xfrm>
            <a:off x="3699215" y="4620928"/>
            <a:ext cx="1745583" cy="230173"/>
            <a:chOff x="1394800" y="3522000"/>
            <a:chExt cx="1048650" cy="138275"/>
          </a:xfrm>
        </p:grpSpPr>
        <p:sp>
          <p:nvSpPr>
            <p:cNvPr id="1578" name="Google Shape;1578;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570;p45">
            <a:extLst>
              <a:ext uri="{FF2B5EF4-FFF2-40B4-BE49-F238E27FC236}">
                <a16:creationId xmlns:a16="http://schemas.microsoft.com/office/drawing/2014/main" id="{9C4F3D07-20A2-44DF-B1CF-ABF9CD2958A8}"/>
              </a:ext>
            </a:extLst>
          </p:cNvPr>
          <p:cNvSpPr/>
          <p:nvPr/>
        </p:nvSpPr>
        <p:spPr>
          <a:xfrm rot="774224">
            <a:off x="6731302" y="1661302"/>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73;p45">
            <a:extLst>
              <a:ext uri="{FF2B5EF4-FFF2-40B4-BE49-F238E27FC236}">
                <a16:creationId xmlns:a16="http://schemas.microsoft.com/office/drawing/2014/main" id="{7B563DB3-7102-4501-9921-1FD124B92B2B}"/>
              </a:ext>
            </a:extLst>
          </p:cNvPr>
          <p:cNvSpPr txBox="1">
            <a:spLocks/>
          </p:cNvSpPr>
          <p:nvPr/>
        </p:nvSpPr>
        <p:spPr>
          <a:xfrm>
            <a:off x="6002506" y="1698601"/>
            <a:ext cx="25062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Itim"/>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2pPr>
            <a:lvl3pPr marL="1371600" marR="0" lvl="2"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3pPr>
            <a:lvl4pPr marL="1828800" marR="0" lvl="3"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4pPr>
            <a:lvl5pPr marL="2286000" marR="0" lvl="4"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5pPr>
            <a:lvl6pPr marL="2743200" marR="0" lvl="5"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6pPr>
            <a:lvl7pPr marL="3200400" marR="0" lvl="6"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7pPr>
            <a:lvl8pPr marL="3657600" marR="0" lvl="7"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8pPr>
            <a:lvl9pPr marL="4114800" marR="0" lvl="8"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9pPr>
          </a:lstStyle>
          <a:p>
            <a:pPr marL="0" indent="0"/>
            <a:r>
              <a:rPr lang="en-US" dirty="0"/>
              <a:t>Private</a:t>
            </a:r>
          </a:p>
        </p:txBody>
      </p:sp>
      <p:pic>
        <p:nvPicPr>
          <p:cNvPr id="4" name="Picture 3" descr="Table&#10;&#10;Description automatically generated">
            <a:extLst>
              <a:ext uri="{FF2B5EF4-FFF2-40B4-BE49-F238E27FC236}">
                <a16:creationId xmlns:a16="http://schemas.microsoft.com/office/drawing/2014/main" id="{EB6363C9-7444-4C58-9CE0-41AD35521444}"/>
              </a:ext>
            </a:extLst>
          </p:cNvPr>
          <p:cNvPicPr>
            <a:picLocks noChangeAspect="1"/>
          </p:cNvPicPr>
          <p:nvPr/>
        </p:nvPicPr>
        <p:blipFill>
          <a:blip r:embed="rId3"/>
          <a:stretch>
            <a:fillRect/>
          </a:stretch>
        </p:blipFill>
        <p:spPr>
          <a:xfrm>
            <a:off x="546175" y="2315300"/>
            <a:ext cx="3942900" cy="1677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1CD6EC3A-E885-4720-92AA-E2E67FBF3660}"/>
              </a:ext>
            </a:extLst>
          </p:cNvPr>
          <p:cNvPicPr>
            <a:picLocks noChangeAspect="1"/>
          </p:cNvPicPr>
          <p:nvPr/>
        </p:nvPicPr>
        <p:blipFill>
          <a:blip r:embed="rId4"/>
          <a:stretch>
            <a:fillRect/>
          </a:stretch>
        </p:blipFill>
        <p:spPr>
          <a:xfrm>
            <a:off x="4835396" y="2296859"/>
            <a:ext cx="3942900" cy="1680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7556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Bottom 10</a:t>
            </a:r>
            <a:br>
              <a:rPr lang="en" dirty="0"/>
            </a:br>
            <a:r>
              <a:rPr lang="en" dirty="0"/>
              <a:t>Enrollment</a:t>
            </a:r>
            <a:endParaRPr dirty="0"/>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Bottom 10 Public</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Bottom 10 Private</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90;p36">
            <a:extLst>
              <a:ext uri="{FF2B5EF4-FFF2-40B4-BE49-F238E27FC236}">
                <a16:creationId xmlns:a16="http://schemas.microsoft.com/office/drawing/2014/main" id="{54DB000C-8EE3-442F-A303-2A9E99185DFE}"/>
              </a:ext>
            </a:extLst>
          </p:cNvPr>
          <p:cNvSpPr txBox="1">
            <a:spLocks noGrp="1"/>
          </p:cNvSpPr>
          <p:nvPr>
            <p:ph type="body" idx="1"/>
          </p:nvPr>
        </p:nvSpPr>
        <p:spPr>
          <a:xfrm>
            <a:off x="471560" y="2621072"/>
            <a:ext cx="3378600" cy="769482"/>
          </a:xfrm>
          <a:prstGeom prst="rect">
            <a:avLst/>
          </a:prstGeom>
        </p:spPr>
        <p:txBody>
          <a:bodyPr spcFirstLastPara="1" wrap="square" lIns="91425" tIns="91425" rIns="91425" bIns="91425" anchor="t" anchorCtr="0">
            <a:noAutofit/>
          </a:bodyPr>
          <a:lstStyle/>
          <a:p>
            <a:pPr marL="0" indent="0">
              <a:spcAft>
                <a:spcPts val="1600"/>
              </a:spcAft>
              <a:buNone/>
            </a:pPr>
            <a:r>
              <a:rPr lang="en-US" dirty="0"/>
              <a:t>For the Bottom 10 public high schools with the lowest count of </a:t>
            </a:r>
            <a:r>
              <a:rPr lang="en-US" u="sng" dirty="0"/>
              <a:t>enrollment,</a:t>
            </a:r>
            <a:r>
              <a:rPr lang="en-US" dirty="0"/>
              <a:t> </a:t>
            </a:r>
            <a:r>
              <a:rPr lang="en-US" b="1" dirty="0"/>
              <a:t>there were 7 schools under the California average median income</a:t>
            </a:r>
          </a:p>
        </p:txBody>
      </p:sp>
      <p:sp>
        <p:nvSpPr>
          <p:cNvPr id="48" name="Google Shape;1090;p36">
            <a:extLst>
              <a:ext uri="{FF2B5EF4-FFF2-40B4-BE49-F238E27FC236}">
                <a16:creationId xmlns:a16="http://schemas.microsoft.com/office/drawing/2014/main" id="{EC076E5E-D5A9-4653-BAB2-2CDA2F377556}"/>
              </a:ext>
            </a:extLst>
          </p:cNvPr>
          <p:cNvSpPr txBox="1">
            <a:spLocks/>
          </p:cNvSpPr>
          <p:nvPr/>
        </p:nvSpPr>
        <p:spPr>
          <a:xfrm>
            <a:off x="5288716" y="2748225"/>
            <a:ext cx="3378600" cy="769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2"/>
              </a:buClr>
              <a:buSzPts val="14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indent="0">
              <a:spcAft>
                <a:spcPts val="1600"/>
              </a:spcAft>
              <a:buFont typeface="Muli"/>
              <a:buNone/>
            </a:pPr>
            <a:r>
              <a:rPr lang="en-US" dirty="0"/>
              <a:t>For the Bottom 10 private high schools with the lowest count of </a:t>
            </a:r>
            <a:r>
              <a:rPr lang="en-US" u="sng" dirty="0"/>
              <a:t>enrollment,</a:t>
            </a:r>
            <a:r>
              <a:rPr lang="en-US" dirty="0"/>
              <a:t> </a:t>
            </a:r>
            <a:r>
              <a:rPr lang="en-US" b="1" dirty="0"/>
              <a:t>there were 4 schools under the California average median income</a:t>
            </a:r>
          </a:p>
        </p:txBody>
      </p:sp>
    </p:spTree>
    <p:extLst>
      <p:ext uri="{BB962C8B-B14F-4D97-AF65-F5344CB8AC3E}">
        <p14:creationId xmlns:p14="http://schemas.microsoft.com/office/powerpoint/2010/main" val="46909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45"/>
          <p:cNvGrpSpPr/>
          <p:nvPr/>
        </p:nvGrpSpPr>
        <p:grpSpPr>
          <a:xfrm flipH="1">
            <a:off x="825191" y="938638"/>
            <a:ext cx="7472679" cy="176025"/>
            <a:chOff x="4345425" y="2175475"/>
            <a:chExt cx="800750" cy="176025"/>
          </a:xfrm>
        </p:grpSpPr>
        <p:sp>
          <p:nvSpPr>
            <p:cNvPr id="1544" name="Google Shape;154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6" name="Google Shape;1546;p45"/>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Bottom 10 Enrollment – Public vs. Private High Schools</a:t>
            </a:r>
            <a:endParaRPr dirty="0"/>
          </a:p>
        </p:txBody>
      </p:sp>
      <p:sp>
        <p:nvSpPr>
          <p:cNvPr id="1570" name="Google Shape;1570;p45"/>
          <p:cNvSpPr/>
          <p:nvPr/>
        </p:nvSpPr>
        <p:spPr>
          <a:xfrm rot="774224">
            <a:off x="1448028" y="1640853"/>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5"/>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a:t>
            </a:r>
            <a:endParaRPr dirty="0"/>
          </a:p>
        </p:txBody>
      </p:sp>
      <p:grpSp>
        <p:nvGrpSpPr>
          <p:cNvPr id="1577" name="Google Shape;1577;p45"/>
          <p:cNvGrpSpPr/>
          <p:nvPr/>
        </p:nvGrpSpPr>
        <p:grpSpPr>
          <a:xfrm>
            <a:off x="3699215" y="4620928"/>
            <a:ext cx="1745583" cy="230173"/>
            <a:chOff x="1394800" y="3522000"/>
            <a:chExt cx="1048650" cy="138275"/>
          </a:xfrm>
        </p:grpSpPr>
        <p:sp>
          <p:nvSpPr>
            <p:cNvPr id="1578" name="Google Shape;1578;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570;p45">
            <a:extLst>
              <a:ext uri="{FF2B5EF4-FFF2-40B4-BE49-F238E27FC236}">
                <a16:creationId xmlns:a16="http://schemas.microsoft.com/office/drawing/2014/main" id="{9C4F3D07-20A2-44DF-B1CF-ABF9CD2958A8}"/>
              </a:ext>
            </a:extLst>
          </p:cNvPr>
          <p:cNvSpPr/>
          <p:nvPr/>
        </p:nvSpPr>
        <p:spPr>
          <a:xfrm rot="774224">
            <a:off x="6731302" y="1661302"/>
            <a:ext cx="1218442" cy="517340"/>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73;p45">
            <a:extLst>
              <a:ext uri="{FF2B5EF4-FFF2-40B4-BE49-F238E27FC236}">
                <a16:creationId xmlns:a16="http://schemas.microsoft.com/office/drawing/2014/main" id="{7B563DB3-7102-4501-9921-1FD124B92B2B}"/>
              </a:ext>
            </a:extLst>
          </p:cNvPr>
          <p:cNvSpPr txBox="1">
            <a:spLocks/>
          </p:cNvSpPr>
          <p:nvPr/>
        </p:nvSpPr>
        <p:spPr>
          <a:xfrm>
            <a:off x="6002506" y="1698601"/>
            <a:ext cx="25062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Itim"/>
              <a:buNone/>
              <a:defRPr sz="2000" b="1" i="0" u="none" strike="noStrike" cap="none">
                <a:solidFill>
                  <a:schemeClr val="dk1"/>
                </a:solidFill>
                <a:latin typeface="Itim"/>
                <a:ea typeface="Itim"/>
                <a:cs typeface="Itim"/>
                <a:sym typeface="Itim"/>
              </a:defRPr>
            </a:lvl1pPr>
            <a:lvl2pPr marL="914400" marR="0" lvl="1"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2pPr>
            <a:lvl3pPr marL="1371600" marR="0" lvl="2"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3pPr>
            <a:lvl4pPr marL="1828800" marR="0" lvl="3"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4pPr>
            <a:lvl5pPr marL="2286000" marR="0" lvl="4"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5pPr>
            <a:lvl6pPr marL="2743200" marR="0" lvl="5"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6pPr>
            <a:lvl7pPr marL="3200400" marR="0" lvl="6"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7pPr>
            <a:lvl8pPr marL="3657600" marR="0" lvl="7"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8pPr>
            <a:lvl9pPr marL="4114800" marR="0" lvl="8" indent="-330200" algn="ctr" rtl="0">
              <a:lnSpc>
                <a:spcPct val="100000"/>
              </a:lnSpc>
              <a:spcBef>
                <a:spcPts val="0"/>
              </a:spcBef>
              <a:spcAft>
                <a:spcPts val="0"/>
              </a:spcAft>
              <a:buClr>
                <a:schemeClr val="dk2"/>
              </a:buClr>
              <a:buSzPts val="1600"/>
              <a:buFont typeface="Itim"/>
              <a:buNone/>
              <a:defRPr sz="1600" b="1" i="0" u="none" strike="noStrike" cap="none">
                <a:solidFill>
                  <a:schemeClr val="dk2"/>
                </a:solidFill>
                <a:latin typeface="Itim"/>
                <a:ea typeface="Itim"/>
                <a:cs typeface="Itim"/>
                <a:sym typeface="Itim"/>
              </a:defRPr>
            </a:lvl9pPr>
          </a:lstStyle>
          <a:p>
            <a:pPr marL="0" indent="0"/>
            <a:r>
              <a:rPr lang="en-US" dirty="0"/>
              <a:t>Private</a:t>
            </a:r>
          </a:p>
        </p:txBody>
      </p:sp>
      <p:pic>
        <p:nvPicPr>
          <p:cNvPr id="3" name="Picture 2" descr="Table&#10;&#10;Description automatically generated">
            <a:extLst>
              <a:ext uri="{FF2B5EF4-FFF2-40B4-BE49-F238E27FC236}">
                <a16:creationId xmlns:a16="http://schemas.microsoft.com/office/drawing/2014/main" id="{63DBCB52-E20C-4E20-BC8B-9F6CA7B6B05A}"/>
              </a:ext>
            </a:extLst>
          </p:cNvPr>
          <p:cNvPicPr>
            <a:picLocks noChangeAspect="1"/>
          </p:cNvPicPr>
          <p:nvPr/>
        </p:nvPicPr>
        <p:blipFill>
          <a:blip r:embed="rId3"/>
          <a:stretch>
            <a:fillRect/>
          </a:stretch>
        </p:blipFill>
        <p:spPr>
          <a:xfrm>
            <a:off x="513675" y="2181119"/>
            <a:ext cx="4058325" cy="1683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Table&#10;&#10;Description automatically generated">
            <a:extLst>
              <a:ext uri="{FF2B5EF4-FFF2-40B4-BE49-F238E27FC236}">
                <a16:creationId xmlns:a16="http://schemas.microsoft.com/office/drawing/2014/main" id="{607733B4-69D5-44F1-AE64-C016AFA6F841}"/>
              </a:ext>
            </a:extLst>
          </p:cNvPr>
          <p:cNvPicPr>
            <a:picLocks noChangeAspect="1"/>
          </p:cNvPicPr>
          <p:nvPr/>
        </p:nvPicPr>
        <p:blipFill>
          <a:blip r:embed="rId4"/>
          <a:stretch>
            <a:fillRect/>
          </a:stretch>
        </p:blipFill>
        <p:spPr>
          <a:xfrm>
            <a:off x="4818536" y="2181119"/>
            <a:ext cx="4058325" cy="1712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247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5"/>
        <p:cNvGrpSpPr/>
        <p:nvPr/>
      </p:nvGrpSpPr>
      <p:grpSpPr>
        <a:xfrm>
          <a:off x="0" y="0"/>
          <a:ext cx="0" cy="0"/>
          <a:chOff x="0" y="0"/>
          <a:chExt cx="0" cy="0"/>
        </a:xfrm>
      </p:grpSpPr>
      <p:sp>
        <p:nvSpPr>
          <p:cNvPr id="3176" name="Google Shape;3176;p6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Case Studies Analysis</a:t>
            </a:r>
            <a:endParaRPr dirty="0"/>
          </a:p>
        </p:txBody>
      </p:sp>
      <p:sp>
        <p:nvSpPr>
          <p:cNvPr id="3177" name="Google Shape;3177;p60"/>
          <p:cNvSpPr txBox="1">
            <a:spLocks noGrp="1"/>
          </p:cNvSpPr>
          <p:nvPr>
            <p:ph type="body" idx="1"/>
          </p:nvPr>
        </p:nvSpPr>
        <p:spPr>
          <a:xfrm>
            <a:off x="644801" y="1544290"/>
            <a:ext cx="5306533" cy="344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US" sz="1400" b="1" dirty="0">
                <a:solidFill>
                  <a:schemeClr val="dk1"/>
                </a:solidFill>
                <a:latin typeface="Itim"/>
                <a:ea typeface="Itim"/>
                <a:cs typeface="Itim"/>
                <a:sym typeface="Itim"/>
              </a:rPr>
              <a:t>Top 10 Public/Private High Schools – Applied, Admitted, and Enrolled</a:t>
            </a:r>
          </a:p>
          <a:p>
            <a:pPr marL="0" lvl="0" indent="0" algn="l" rtl="0">
              <a:lnSpc>
                <a:spcPct val="100000"/>
              </a:lnSpc>
              <a:spcBef>
                <a:spcPts val="0"/>
              </a:spcBef>
              <a:spcAft>
                <a:spcPts val="0"/>
              </a:spcAft>
              <a:buClr>
                <a:schemeClr val="dk2"/>
              </a:buClr>
              <a:buSzPts val="1100"/>
              <a:buFont typeface="Arial"/>
              <a:buNone/>
            </a:pPr>
            <a:endParaRPr sz="1400" b="1" dirty="0">
              <a:solidFill>
                <a:schemeClr val="dk1"/>
              </a:solidFill>
              <a:latin typeface="Itim"/>
              <a:ea typeface="Itim"/>
              <a:cs typeface="Itim"/>
              <a:sym typeface="Itim"/>
            </a:endParaRPr>
          </a:p>
          <a:p>
            <a:pPr marL="316800" indent="-162600">
              <a:lnSpc>
                <a:spcPct val="100000"/>
              </a:lnSpc>
              <a:spcBef>
                <a:spcPts val="99"/>
              </a:spcBef>
            </a:pPr>
            <a:r>
              <a:rPr lang="en-US" dirty="0">
                <a:solidFill>
                  <a:srgbClr val="00B050"/>
                </a:solidFill>
                <a:uFill>
                  <a:noFill/>
                </a:uFill>
              </a:rPr>
              <a:t>Top Public High Schools </a:t>
            </a:r>
            <a:r>
              <a:rPr lang="en-US" dirty="0">
                <a:uFill>
                  <a:noFill/>
                </a:uFill>
              </a:rPr>
              <a:t>– had as many as 3 schools that were below the CA median income</a:t>
            </a:r>
            <a:br>
              <a:rPr lang="en-US" dirty="0">
                <a:uFill>
                  <a:noFill/>
                </a:uFill>
              </a:rPr>
            </a:br>
            <a:endParaRPr dirty="0">
              <a:uFill>
                <a:noFill/>
              </a:uFill>
            </a:endParaRPr>
          </a:p>
          <a:p>
            <a:pPr marL="316800" indent="-162600">
              <a:lnSpc>
                <a:spcPct val="100000"/>
              </a:lnSpc>
              <a:spcBef>
                <a:spcPts val="99"/>
              </a:spcBef>
            </a:pPr>
            <a:r>
              <a:rPr lang="en-US" dirty="0">
                <a:solidFill>
                  <a:srgbClr val="00B050"/>
                </a:solidFill>
                <a:uFill>
                  <a:noFill/>
                </a:uFill>
              </a:rPr>
              <a:t>Top Private High Schools </a:t>
            </a:r>
            <a:r>
              <a:rPr lang="en-US" dirty="0">
                <a:uFill>
                  <a:noFill/>
                </a:uFill>
              </a:rPr>
              <a:t>– had as many as 1 school that was below the CA median income</a:t>
            </a:r>
            <a:br>
              <a:rPr lang="en-US" dirty="0">
                <a:uFill>
                  <a:noFill/>
                </a:uFill>
              </a:rPr>
            </a:br>
            <a:endParaRPr dirty="0">
              <a:uFill>
                <a:noFill/>
              </a:uFill>
            </a:endParaRPr>
          </a:p>
          <a:p>
            <a:pPr marL="316800" indent="-162600">
              <a:lnSpc>
                <a:spcPct val="100000"/>
              </a:lnSpc>
              <a:spcBef>
                <a:spcPts val="99"/>
              </a:spcBef>
            </a:pPr>
            <a:r>
              <a:rPr lang="en-US" dirty="0">
                <a:solidFill>
                  <a:srgbClr val="FF0000"/>
                </a:solidFill>
                <a:uFill>
                  <a:noFill/>
                </a:uFill>
              </a:rPr>
              <a:t>Bottom Public High Schools </a:t>
            </a:r>
            <a:r>
              <a:rPr lang="en-US" dirty="0">
                <a:uFill>
                  <a:noFill/>
                </a:uFill>
              </a:rPr>
              <a:t>– had as many as 7 schools that were below the CA median income</a:t>
            </a:r>
          </a:p>
          <a:p>
            <a:pPr marL="316800" indent="-162600">
              <a:lnSpc>
                <a:spcPct val="100000"/>
              </a:lnSpc>
              <a:spcBef>
                <a:spcPts val="99"/>
              </a:spcBef>
            </a:pPr>
            <a:endParaRPr lang="en-US" dirty="0">
              <a:uFill>
                <a:noFill/>
              </a:uFill>
            </a:endParaRPr>
          </a:p>
          <a:p>
            <a:pPr marL="316800" indent="-162600">
              <a:lnSpc>
                <a:spcPct val="100000"/>
              </a:lnSpc>
              <a:spcBef>
                <a:spcPts val="99"/>
              </a:spcBef>
            </a:pPr>
            <a:r>
              <a:rPr lang="en-US" dirty="0">
                <a:solidFill>
                  <a:srgbClr val="FF0000"/>
                </a:solidFill>
                <a:uFill>
                  <a:noFill/>
                </a:uFill>
              </a:rPr>
              <a:t>Bottom Private High Schools </a:t>
            </a:r>
            <a:r>
              <a:rPr lang="en-US" dirty="0">
                <a:uFill>
                  <a:noFill/>
                </a:uFill>
              </a:rPr>
              <a:t>– had as many as 8 schools that were below the CA median income</a:t>
            </a:r>
            <a:endParaRPr dirty="0">
              <a:uFill>
                <a:noFill/>
              </a:uFill>
            </a:endParaRPr>
          </a:p>
        </p:txBody>
      </p:sp>
      <p:grpSp>
        <p:nvGrpSpPr>
          <p:cNvPr id="3178" name="Google Shape;3178;p60"/>
          <p:cNvGrpSpPr/>
          <p:nvPr/>
        </p:nvGrpSpPr>
        <p:grpSpPr>
          <a:xfrm flipH="1">
            <a:off x="720000" y="938650"/>
            <a:ext cx="1639616" cy="176025"/>
            <a:chOff x="4345425" y="2175475"/>
            <a:chExt cx="800750" cy="176025"/>
          </a:xfrm>
        </p:grpSpPr>
        <p:sp>
          <p:nvSpPr>
            <p:cNvPr id="3179" name="Google Shape;3179;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0" name="Google Shape;3180;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1" name="Google Shape;3181;p60"/>
          <p:cNvGrpSpPr/>
          <p:nvPr/>
        </p:nvGrpSpPr>
        <p:grpSpPr>
          <a:xfrm rot="-949627">
            <a:off x="6373064" y="1231310"/>
            <a:ext cx="1951008" cy="1793505"/>
            <a:chOff x="2334325" y="3469775"/>
            <a:chExt cx="1136500" cy="995125"/>
          </a:xfrm>
        </p:grpSpPr>
        <p:sp>
          <p:nvSpPr>
            <p:cNvPr id="3182" name="Google Shape;3182;p60"/>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3" name="Google Shape;3183;p60"/>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60"/>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60"/>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6" name="Google Shape;3186;p60"/>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7" name="Google Shape;3187;p60"/>
          <p:cNvGrpSpPr/>
          <p:nvPr/>
        </p:nvGrpSpPr>
        <p:grpSpPr>
          <a:xfrm rot="-899867">
            <a:off x="6741359" y="1832302"/>
            <a:ext cx="783695" cy="738590"/>
            <a:chOff x="6525464" y="1900345"/>
            <a:chExt cx="563663" cy="531138"/>
          </a:xfrm>
        </p:grpSpPr>
        <p:sp>
          <p:nvSpPr>
            <p:cNvPr id="3188" name="Google Shape;3188;p60"/>
            <p:cNvSpPr/>
            <p:nvPr/>
          </p:nvSpPr>
          <p:spPr>
            <a:xfrm>
              <a:off x="6525464" y="2012697"/>
              <a:ext cx="486121" cy="418786"/>
            </a:xfrm>
            <a:custGeom>
              <a:avLst/>
              <a:gdLst/>
              <a:ahLst/>
              <a:cxnLst/>
              <a:rect l="l" t="t" r="r" b="b"/>
              <a:pathLst>
                <a:path w="20958" h="18055" extrusionOk="0">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9" name="Google Shape;3189;p60"/>
            <p:cNvSpPr/>
            <p:nvPr/>
          </p:nvSpPr>
          <p:spPr>
            <a:xfrm>
              <a:off x="6583263" y="2063306"/>
              <a:ext cx="77379" cy="46042"/>
            </a:xfrm>
            <a:custGeom>
              <a:avLst/>
              <a:gdLst/>
              <a:ahLst/>
              <a:cxnLst/>
              <a:rect l="l" t="t" r="r" b="b"/>
              <a:pathLst>
                <a:path w="3336" h="1985" extrusionOk="0">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0" name="Google Shape;3190;p60"/>
            <p:cNvSpPr/>
            <p:nvPr/>
          </p:nvSpPr>
          <p:spPr>
            <a:xfrm>
              <a:off x="6661426" y="1973986"/>
              <a:ext cx="56387" cy="43073"/>
            </a:xfrm>
            <a:custGeom>
              <a:avLst/>
              <a:gdLst/>
              <a:ahLst/>
              <a:cxnLst/>
              <a:rect l="l" t="t" r="r" b="b"/>
              <a:pathLst>
                <a:path w="2431" h="1857" extrusionOk="0">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1" name="Google Shape;3191;p60"/>
            <p:cNvSpPr/>
            <p:nvPr/>
          </p:nvSpPr>
          <p:spPr>
            <a:xfrm>
              <a:off x="6814135" y="1900345"/>
              <a:ext cx="41102" cy="67080"/>
            </a:xfrm>
            <a:custGeom>
              <a:avLst/>
              <a:gdLst/>
              <a:ahLst/>
              <a:cxnLst/>
              <a:rect l="l" t="t" r="r" b="b"/>
              <a:pathLst>
                <a:path w="1772" h="2892" extrusionOk="0">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2" name="Google Shape;3192;p60"/>
            <p:cNvSpPr/>
            <p:nvPr/>
          </p:nvSpPr>
          <p:spPr>
            <a:xfrm>
              <a:off x="6970462" y="1971295"/>
              <a:ext cx="55042" cy="65062"/>
            </a:xfrm>
            <a:custGeom>
              <a:avLst/>
              <a:gdLst/>
              <a:ahLst/>
              <a:cxnLst/>
              <a:rect l="l" t="t" r="r" b="b"/>
              <a:pathLst>
                <a:path w="2373" h="2805" extrusionOk="0">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3" name="Google Shape;3193;p60"/>
            <p:cNvSpPr/>
            <p:nvPr/>
          </p:nvSpPr>
          <p:spPr>
            <a:xfrm>
              <a:off x="7020979" y="2104870"/>
              <a:ext cx="65108" cy="40545"/>
            </a:xfrm>
            <a:custGeom>
              <a:avLst/>
              <a:gdLst/>
              <a:ahLst/>
              <a:cxnLst/>
              <a:rect l="l" t="t" r="r" b="b"/>
              <a:pathLst>
                <a:path w="2807" h="1748" extrusionOk="0">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4" name="Google Shape;3194;p60"/>
            <p:cNvSpPr/>
            <p:nvPr/>
          </p:nvSpPr>
          <p:spPr>
            <a:xfrm>
              <a:off x="6997367" y="2251247"/>
              <a:ext cx="91759" cy="51748"/>
            </a:xfrm>
            <a:custGeom>
              <a:avLst/>
              <a:gdLst/>
              <a:ahLst/>
              <a:cxnLst/>
              <a:rect l="l" t="t" r="r" b="b"/>
              <a:pathLst>
                <a:path w="3956" h="2231" extrusionOk="0">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5" name="Google Shape;3195;p60"/>
            <p:cNvSpPr/>
            <p:nvPr/>
          </p:nvSpPr>
          <p:spPr>
            <a:xfrm>
              <a:off x="6910112" y="2342353"/>
              <a:ext cx="45091" cy="67010"/>
            </a:xfrm>
            <a:custGeom>
              <a:avLst/>
              <a:gdLst/>
              <a:ahLst/>
              <a:cxnLst/>
              <a:rect l="l" t="t" r="r" b="b"/>
              <a:pathLst>
                <a:path w="1944" h="2889" extrusionOk="0">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6" name="Google Shape;3196;p60"/>
            <p:cNvSpPr/>
            <p:nvPr/>
          </p:nvSpPr>
          <p:spPr>
            <a:xfrm>
              <a:off x="6912292" y="2372528"/>
              <a:ext cx="371" cy="1299"/>
            </a:xfrm>
            <a:custGeom>
              <a:avLst/>
              <a:gdLst/>
              <a:ahLst/>
              <a:cxnLst/>
              <a:rect l="l" t="t" r="r" b="b"/>
              <a:pathLst>
                <a:path w="16" h="56" extrusionOk="0">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7" name="Google Shape;3197;p60"/>
            <p:cNvSpPr/>
            <p:nvPr/>
          </p:nvSpPr>
          <p:spPr>
            <a:xfrm>
              <a:off x="6798131" y="2379533"/>
              <a:ext cx="36370" cy="51493"/>
            </a:xfrm>
            <a:custGeom>
              <a:avLst/>
              <a:gdLst/>
              <a:ahLst/>
              <a:cxnLst/>
              <a:rect l="l" t="t" r="r" b="b"/>
              <a:pathLst>
                <a:path w="1568" h="2220" extrusionOk="0">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8" name="Google Shape;3198;p60"/>
            <p:cNvSpPr/>
            <p:nvPr/>
          </p:nvSpPr>
          <p:spPr>
            <a:xfrm>
              <a:off x="6570553" y="2203630"/>
              <a:ext cx="48918" cy="28136"/>
            </a:xfrm>
            <a:custGeom>
              <a:avLst/>
              <a:gdLst/>
              <a:ahLst/>
              <a:cxnLst/>
              <a:rect l="l" t="t" r="r" b="b"/>
              <a:pathLst>
                <a:path w="2109" h="1213" extrusionOk="0">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9" name="Google Shape;3199;p60"/>
          <p:cNvGrpSpPr/>
          <p:nvPr/>
        </p:nvGrpSpPr>
        <p:grpSpPr>
          <a:xfrm>
            <a:off x="7037115" y="4677709"/>
            <a:ext cx="1745583" cy="230173"/>
            <a:chOff x="1394800" y="3522000"/>
            <a:chExt cx="1048650" cy="138275"/>
          </a:xfrm>
        </p:grpSpPr>
        <p:sp>
          <p:nvSpPr>
            <p:cNvPr id="3200" name="Google Shape;3200;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1" name="Google Shape;3201;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3" name="Google Shape;3203;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18158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grpSp>
        <p:nvGrpSpPr>
          <p:cNvPr id="1355" name="Google Shape;1355;p42"/>
          <p:cNvGrpSpPr/>
          <p:nvPr/>
        </p:nvGrpSpPr>
        <p:grpSpPr>
          <a:xfrm flipH="1">
            <a:off x="707931" y="934500"/>
            <a:ext cx="2961974" cy="176025"/>
            <a:chOff x="4345425" y="2175475"/>
            <a:chExt cx="800750" cy="176025"/>
          </a:xfrm>
        </p:grpSpPr>
        <p:sp>
          <p:nvSpPr>
            <p:cNvPr id="1356" name="Google Shape;135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8" name="Google Shape;1358;p42"/>
          <p:cNvGrpSpPr/>
          <p:nvPr/>
        </p:nvGrpSpPr>
        <p:grpSpPr>
          <a:xfrm flipH="1">
            <a:off x="769639" y="1396613"/>
            <a:ext cx="1324120" cy="176025"/>
            <a:chOff x="4345425" y="2175475"/>
            <a:chExt cx="800750" cy="176025"/>
          </a:xfrm>
        </p:grpSpPr>
        <p:sp>
          <p:nvSpPr>
            <p:cNvPr id="1359" name="Google Shape;1359;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1" name="Google Shape;1361;p42"/>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Did we prove our hypothesis?</a:t>
            </a:r>
            <a:endParaRPr dirty="0"/>
          </a:p>
        </p:txBody>
      </p:sp>
      <p:sp>
        <p:nvSpPr>
          <p:cNvPr id="1362" name="Google Shape;1362;p42"/>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 rates into the UC system </a:t>
            </a:r>
            <a:r>
              <a:rPr lang="en" u="sng" dirty="0"/>
              <a:t>did</a:t>
            </a:r>
            <a:r>
              <a:rPr lang="en" dirty="0"/>
              <a:t> decrease in 2020</a:t>
            </a:r>
            <a:endParaRPr dirty="0"/>
          </a:p>
        </p:txBody>
      </p:sp>
      <p:sp>
        <p:nvSpPr>
          <p:cNvPr id="1363" name="Google Shape;1363;p42"/>
          <p:cNvSpPr txBox="1">
            <a:spLocks noGrp="1"/>
          </p:cNvSpPr>
          <p:nvPr>
            <p:ph type="subTitle" idx="6"/>
          </p:nvPr>
        </p:nvSpPr>
        <p:spPr>
          <a:xfrm>
            <a:off x="5703900" y="2432549"/>
            <a:ext cx="250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 top 10 most applied, admitted, and enrolled CA high schools were more likely to be in counties over the average median income</a:t>
            </a:r>
            <a:endParaRPr sz="1200" dirty="0"/>
          </a:p>
        </p:txBody>
      </p:sp>
      <p:grpSp>
        <p:nvGrpSpPr>
          <p:cNvPr id="1364" name="Google Shape;1364;p42"/>
          <p:cNvGrpSpPr/>
          <p:nvPr/>
        </p:nvGrpSpPr>
        <p:grpSpPr>
          <a:xfrm rot="367883">
            <a:off x="6195822" y="3541470"/>
            <a:ext cx="1569882" cy="507904"/>
            <a:chOff x="4345425" y="2175475"/>
            <a:chExt cx="800750" cy="176025"/>
          </a:xfrm>
        </p:grpSpPr>
        <p:sp>
          <p:nvSpPr>
            <p:cNvPr id="1365" name="Google Shape;1365;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7" name="Google Shape;1367;p42"/>
          <p:cNvGrpSpPr/>
          <p:nvPr/>
        </p:nvGrpSpPr>
        <p:grpSpPr>
          <a:xfrm rot="474658">
            <a:off x="1381269" y="2001867"/>
            <a:ext cx="1557467" cy="585348"/>
            <a:chOff x="4345425" y="2175475"/>
            <a:chExt cx="800750" cy="176025"/>
          </a:xfrm>
        </p:grpSpPr>
        <p:sp>
          <p:nvSpPr>
            <p:cNvPr id="1368" name="Google Shape;1368;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0" name="Google Shape;1370;p42"/>
          <p:cNvGrpSpPr/>
          <p:nvPr/>
        </p:nvGrpSpPr>
        <p:grpSpPr>
          <a:xfrm rot="367883">
            <a:off x="1375060" y="3541470"/>
            <a:ext cx="1569882" cy="507904"/>
            <a:chOff x="4345425" y="2175475"/>
            <a:chExt cx="800750" cy="176025"/>
          </a:xfrm>
        </p:grpSpPr>
        <p:sp>
          <p:nvSpPr>
            <p:cNvPr id="1371" name="Google Shape;1371;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3" name="Google Shape;1373;p42"/>
          <p:cNvGrpSpPr/>
          <p:nvPr/>
        </p:nvGrpSpPr>
        <p:grpSpPr>
          <a:xfrm rot="474658">
            <a:off x="6178256" y="2001855"/>
            <a:ext cx="1557467" cy="585348"/>
            <a:chOff x="4345425" y="2175475"/>
            <a:chExt cx="800750" cy="176025"/>
          </a:xfrm>
        </p:grpSpPr>
        <p:sp>
          <p:nvSpPr>
            <p:cNvPr id="1374" name="Google Shape;1374;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6" name="Google Shape;1376;p42"/>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Application rates did increase from 2016 – 2018, but decreased in 2019 – 2020 </a:t>
            </a:r>
            <a:endParaRPr sz="1400" dirty="0"/>
          </a:p>
        </p:txBody>
      </p:sp>
      <p:sp>
        <p:nvSpPr>
          <p:cNvPr id="1377" name="Google Shape;1377;p42"/>
          <p:cNvSpPr txBox="1">
            <a:spLocks noGrp="1"/>
          </p:cNvSpPr>
          <p:nvPr>
            <p:ph type="subTitle" idx="8"/>
          </p:nvPr>
        </p:nvSpPr>
        <p:spPr>
          <a:xfrm>
            <a:off x="5703899" y="4030800"/>
            <a:ext cx="263581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bottom 10 least applied, admitted, and enrolled CA high schools were more likely to be in counties below the average median income</a:t>
            </a:r>
          </a:p>
        </p:txBody>
      </p:sp>
      <p:sp>
        <p:nvSpPr>
          <p:cNvPr id="1378" name="Google Shape;1378;p42"/>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PARTLY TRUE</a:t>
            </a:r>
            <a:endParaRPr dirty="0"/>
          </a:p>
        </p:txBody>
      </p:sp>
      <p:sp>
        <p:nvSpPr>
          <p:cNvPr id="1379" name="Google Shape;1379;p42"/>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 TRUE</a:t>
            </a:r>
            <a:endParaRPr dirty="0"/>
          </a:p>
        </p:txBody>
      </p:sp>
      <p:sp>
        <p:nvSpPr>
          <p:cNvPr id="1380" name="Google Shape;1380;p42"/>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TRUE</a:t>
            </a:r>
            <a:endParaRPr dirty="0"/>
          </a:p>
        </p:txBody>
      </p:sp>
      <p:sp>
        <p:nvSpPr>
          <p:cNvPr id="1381" name="Google Shape;1381;p42"/>
          <p:cNvSpPr txBox="1">
            <a:spLocks noGrp="1"/>
          </p:cNvSpPr>
          <p:nvPr>
            <p:ph type="subTitle" idx="4"/>
          </p:nvPr>
        </p:nvSpPr>
        <p:spPr>
          <a:xfrm>
            <a:off x="5703900" y="2028275"/>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 TRUE</a:t>
            </a:r>
            <a:endParaRPr dirty="0"/>
          </a:p>
        </p:txBody>
      </p:sp>
      <p:grpSp>
        <p:nvGrpSpPr>
          <p:cNvPr id="1382" name="Google Shape;1382;p42"/>
          <p:cNvGrpSpPr/>
          <p:nvPr/>
        </p:nvGrpSpPr>
        <p:grpSpPr>
          <a:xfrm rot="2210750">
            <a:off x="5587690" y="679440"/>
            <a:ext cx="976434" cy="1313229"/>
            <a:chOff x="5941025" y="1169275"/>
            <a:chExt cx="976375" cy="1313150"/>
          </a:xfrm>
        </p:grpSpPr>
        <p:sp>
          <p:nvSpPr>
            <p:cNvPr id="1383" name="Google Shape;1383;p42"/>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42"/>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5" name="Google Shape;1385;p42"/>
          <p:cNvGrpSpPr/>
          <p:nvPr/>
        </p:nvGrpSpPr>
        <p:grpSpPr>
          <a:xfrm rot="1866236">
            <a:off x="6333437" y="809389"/>
            <a:ext cx="2928624" cy="358006"/>
            <a:chOff x="2142525" y="3876725"/>
            <a:chExt cx="2414850" cy="295200"/>
          </a:xfrm>
        </p:grpSpPr>
        <p:sp>
          <p:nvSpPr>
            <p:cNvPr id="1386" name="Google Shape;1386;p42"/>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42"/>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42"/>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42"/>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42"/>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42"/>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42"/>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42"/>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42"/>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42"/>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42"/>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42"/>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42"/>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42"/>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42"/>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42"/>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33"/>
          <p:cNvGrpSpPr/>
          <p:nvPr/>
        </p:nvGrpSpPr>
        <p:grpSpPr>
          <a:xfrm rot="-546322">
            <a:off x="897607" y="1747842"/>
            <a:ext cx="2817315" cy="2469552"/>
            <a:chOff x="2505075" y="4180600"/>
            <a:chExt cx="1092750" cy="957900"/>
          </a:xfrm>
        </p:grpSpPr>
        <p:sp>
          <p:nvSpPr>
            <p:cNvPr id="944" name="Google Shape;944;p33"/>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3"/>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3"/>
            <p:cNvSpPr/>
            <p:nvPr/>
          </p:nvSpPr>
          <p:spPr>
            <a:xfrm>
              <a:off x="2508825" y="4184974"/>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3"/>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3"/>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3" name="Google Shape;953;p33"/>
          <p:cNvSpPr txBox="1">
            <a:spLocks noGrp="1"/>
          </p:cNvSpPr>
          <p:nvPr>
            <p:ph type="subTitle" idx="1"/>
          </p:nvPr>
        </p:nvSpPr>
        <p:spPr>
          <a:xfrm>
            <a:off x="4128732" y="2172363"/>
            <a:ext cx="4440300" cy="9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found out late into our project that the UC data omits any schools with less than 5 applicants, and less than 3 admitted. Therefore, there were rows missing from our data set that would have provided a more complete analysis rather than leaving students out.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made do using the data we had to still paint a (mostly) clear picture of California high school student application, admission, and enrollment trends.</a:t>
            </a:r>
            <a:endParaRPr dirty="0"/>
          </a:p>
        </p:txBody>
      </p:sp>
      <p:sp>
        <p:nvSpPr>
          <p:cNvPr id="954" name="Google Shape;954;p33"/>
          <p:cNvSpPr txBox="1"/>
          <p:nvPr/>
        </p:nvSpPr>
        <p:spPr>
          <a:xfrm rot="-545911">
            <a:off x="1971613" y="2505119"/>
            <a:ext cx="1486584" cy="737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dk1"/>
                </a:solidFill>
                <a:latin typeface="Itim"/>
                <a:ea typeface="Itim"/>
                <a:cs typeface="Itim"/>
                <a:sym typeface="Itim"/>
              </a:rPr>
              <a:t>Data Pitfall</a:t>
            </a:r>
            <a:endParaRPr sz="2800" b="1" dirty="0">
              <a:solidFill>
                <a:schemeClr val="dk1"/>
              </a:solidFill>
              <a:latin typeface="Itim"/>
              <a:ea typeface="Itim"/>
              <a:cs typeface="Itim"/>
              <a:sym typeface="Itim"/>
            </a:endParaRPr>
          </a:p>
        </p:txBody>
      </p:sp>
      <p:grpSp>
        <p:nvGrpSpPr>
          <p:cNvPr id="955" name="Google Shape;955;p33"/>
          <p:cNvGrpSpPr/>
          <p:nvPr/>
        </p:nvGrpSpPr>
        <p:grpSpPr>
          <a:xfrm rot="-974667">
            <a:off x="1405175" y="2472660"/>
            <a:ext cx="503546" cy="1101252"/>
            <a:chOff x="5870175" y="1498275"/>
            <a:chExt cx="364450" cy="797050"/>
          </a:xfrm>
        </p:grpSpPr>
        <p:sp>
          <p:nvSpPr>
            <p:cNvPr id="956" name="Google Shape;956;p33"/>
            <p:cNvSpPr/>
            <p:nvPr/>
          </p:nvSpPr>
          <p:spPr>
            <a:xfrm>
              <a:off x="5870175" y="2109075"/>
              <a:ext cx="219475" cy="186250"/>
            </a:xfrm>
            <a:custGeom>
              <a:avLst/>
              <a:gdLst/>
              <a:ahLst/>
              <a:cxnLst/>
              <a:rect l="l" t="t" r="r" b="b"/>
              <a:pathLst>
                <a:path w="8779" h="7450" extrusionOk="0">
                  <a:moveTo>
                    <a:pt x="6020" y="1496"/>
                  </a:moveTo>
                  <a:cubicBezTo>
                    <a:pt x="6600" y="2107"/>
                    <a:pt x="7195" y="2719"/>
                    <a:pt x="7807" y="3314"/>
                  </a:cubicBezTo>
                  <a:cubicBezTo>
                    <a:pt x="7775" y="3361"/>
                    <a:pt x="7760" y="3440"/>
                    <a:pt x="7744" y="3502"/>
                  </a:cubicBezTo>
                  <a:cubicBezTo>
                    <a:pt x="7164" y="2938"/>
                    <a:pt x="6568" y="2405"/>
                    <a:pt x="5988" y="1856"/>
                  </a:cubicBezTo>
                  <a:cubicBezTo>
                    <a:pt x="6004" y="1731"/>
                    <a:pt x="6004" y="1606"/>
                    <a:pt x="6020" y="1496"/>
                  </a:cubicBezTo>
                  <a:close/>
                  <a:moveTo>
                    <a:pt x="1568" y="697"/>
                  </a:moveTo>
                  <a:cubicBezTo>
                    <a:pt x="2744" y="1104"/>
                    <a:pt x="4029" y="1292"/>
                    <a:pt x="5252" y="1480"/>
                  </a:cubicBezTo>
                  <a:lnTo>
                    <a:pt x="5267" y="1480"/>
                  </a:lnTo>
                  <a:cubicBezTo>
                    <a:pt x="5048" y="2421"/>
                    <a:pt x="4891" y="3346"/>
                    <a:pt x="4875" y="4317"/>
                  </a:cubicBezTo>
                  <a:cubicBezTo>
                    <a:pt x="4186" y="4098"/>
                    <a:pt x="3449" y="3988"/>
                    <a:pt x="2744" y="3816"/>
                  </a:cubicBezTo>
                  <a:cubicBezTo>
                    <a:pt x="2227" y="3690"/>
                    <a:pt x="1694" y="3581"/>
                    <a:pt x="1176" y="3487"/>
                  </a:cubicBezTo>
                  <a:cubicBezTo>
                    <a:pt x="1302" y="2954"/>
                    <a:pt x="1317" y="2389"/>
                    <a:pt x="1427" y="1841"/>
                  </a:cubicBezTo>
                  <a:cubicBezTo>
                    <a:pt x="1490" y="1465"/>
                    <a:pt x="1537" y="1088"/>
                    <a:pt x="1568" y="697"/>
                  </a:cubicBezTo>
                  <a:close/>
                  <a:moveTo>
                    <a:pt x="5957" y="2013"/>
                  </a:moveTo>
                  <a:cubicBezTo>
                    <a:pt x="6521" y="2562"/>
                    <a:pt x="7086" y="3126"/>
                    <a:pt x="7665" y="3675"/>
                  </a:cubicBezTo>
                  <a:cubicBezTo>
                    <a:pt x="7540" y="4067"/>
                    <a:pt x="7493" y="4474"/>
                    <a:pt x="7399" y="4850"/>
                  </a:cubicBezTo>
                  <a:cubicBezTo>
                    <a:pt x="7164" y="4599"/>
                    <a:pt x="6913" y="4349"/>
                    <a:pt x="6662" y="4082"/>
                  </a:cubicBezTo>
                  <a:cubicBezTo>
                    <a:pt x="6380" y="3769"/>
                    <a:pt x="6098" y="3455"/>
                    <a:pt x="5816" y="3142"/>
                  </a:cubicBezTo>
                  <a:cubicBezTo>
                    <a:pt x="5863" y="2766"/>
                    <a:pt x="5910" y="2389"/>
                    <a:pt x="5957" y="2013"/>
                  </a:cubicBezTo>
                  <a:close/>
                  <a:moveTo>
                    <a:pt x="5785" y="3424"/>
                  </a:moveTo>
                  <a:cubicBezTo>
                    <a:pt x="6239" y="4035"/>
                    <a:pt x="6741" y="4662"/>
                    <a:pt x="7336" y="5179"/>
                  </a:cubicBezTo>
                  <a:cubicBezTo>
                    <a:pt x="7274" y="5446"/>
                    <a:pt x="7211" y="5728"/>
                    <a:pt x="7148" y="5994"/>
                  </a:cubicBezTo>
                  <a:cubicBezTo>
                    <a:pt x="6741" y="5462"/>
                    <a:pt x="6192" y="4960"/>
                    <a:pt x="5644" y="4521"/>
                  </a:cubicBezTo>
                  <a:cubicBezTo>
                    <a:pt x="5706" y="4161"/>
                    <a:pt x="5738" y="3784"/>
                    <a:pt x="5785" y="3424"/>
                  </a:cubicBezTo>
                  <a:close/>
                  <a:moveTo>
                    <a:pt x="1020" y="4082"/>
                  </a:moveTo>
                  <a:lnTo>
                    <a:pt x="1020" y="4082"/>
                  </a:lnTo>
                  <a:cubicBezTo>
                    <a:pt x="1505" y="4302"/>
                    <a:pt x="2038" y="4490"/>
                    <a:pt x="2603" y="4662"/>
                  </a:cubicBezTo>
                  <a:cubicBezTo>
                    <a:pt x="2869" y="4976"/>
                    <a:pt x="3261" y="5273"/>
                    <a:pt x="3559" y="5556"/>
                  </a:cubicBezTo>
                  <a:cubicBezTo>
                    <a:pt x="3825" y="5791"/>
                    <a:pt x="4076" y="6057"/>
                    <a:pt x="4343" y="6292"/>
                  </a:cubicBezTo>
                  <a:cubicBezTo>
                    <a:pt x="3825" y="6183"/>
                    <a:pt x="3308" y="6057"/>
                    <a:pt x="2791" y="5947"/>
                  </a:cubicBezTo>
                  <a:cubicBezTo>
                    <a:pt x="2634" y="5571"/>
                    <a:pt x="2242" y="5195"/>
                    <a:pt x="1929" y="4897"/>
                  </a:cubicBezTo>
                  <a:cubicBezTo>
                    <a:pt x="1631" y="4615"/>
                    <a:pt x="1349" y="4333"/>
                    <a:pt x="1020" y="4082"/>
                  </a:cubicBezTo>
                  <a:close/>
                  <a:moveTo>
                    <a:pt x="3167" y="4819"/>
                  </a:moveTo>
                  <a:lnTo>
                    <a:pt x="3167" y="4819"/>
                  </a:lnTo>
                  <a:cubicBezTo>
                    <a:pt x="3622" y="4929"/>
                    <a:pt x="4060" y="5007"/>
                    <a:pt x="4499" y="5070"/>
                  </a:cubicBezTo>
                  <a:cubicBezTo>
                    <a:pt x="4985" y="5587"/>
                    <a:pt x="5487" y="6120"/>
                    <a:pt x="6004" y="6637"/>
                  </a:cubicBezTo>
                  <a:cubicBezTo>
                    <a:pt x="5612" y="6559"/>
                    <a:pt x="5220" y="6480"/>
                    <a:pt x="4828" y="6402"/>
                  </a:cubicBezTo>
                  <a:cubicBezTo>
                    <a:pt x="4578" y="6089"/>
                    <a:pt x="4217" y="5806"/>
                    <a:pt x="3919" y="5524"/>
                  </a:cubicBezTo>
                  <a:cubicBezTo>
                    <a:pt x="3669" y="5305"/>
                    <a:pt x="3433" y="5054"/>
                    <a:pt x="3167" y="4819"/>
                  </a:cubicBezTo>
                  <a:close/>
                  <a:moveTo>
                    <a:pt x="5612" y="4709"/>
                  </a:moveTo>
                  <a:cubicBezTo>
                    <a:pt x="6161" y="5242"/>
                    <a:pt x="6615" y="5791"/>
                    <a:pt x="7070" y="6339"/>
                  </a:cubicBezTo>
                  <a:cubicBezTo>
                    <a:pt x="7039" y="6512"/>
                    <a:pt x="7007" y="6684"/>
                    <a:pt x="6976" y="6857"/>
                  </a:cubicBezTo>
                  <a:cubicBezTo>
                    <a:pt x="6835" y="6825"/>
                    <a:pt x="6694" y="6794"/>
                    <a:pt x="6553" y="6763"/>
                  </a:cubicBezTo>
                  <a:cubicBezTo>
                    <a:pt x="6035" y="6183"/>
                    <a:pt x="5455" y="5650"/>
                    <a:pt x="4875" y="5101"/>
                  </a:cubicBezTo>
                  <a:cubicBezTo>
                    <a:pt x="4922" y="5101"/>
                    <a:pt x="4970" y="5117"/>
                    <a:pt x="5001" y="5117"/>
                  </a:cubicBezTo>
                  <a:cubicBezTo>
                    <a:pt x="5064" y="5117"/>
                    <a:pt x="5111" y="5101"/>
                    <a:pt x="5158" y="5101"/>
                  </a:cubicBezTo>
                  <a:cubicBezTo>
                    <a:pt x="5203" y="5112"/>
                    <a:pt x="5249" y="5118"/>
                    <a:pt x="5293" y="5118"/>
                  </a:cubicBezTo>
                  <a:cubicBezTo>
                    <a:pt x="5434" y="5118"/>
                    <a:pt x="5557" y="5060"/>
                    <a:pt x="5581" y="4929"/>
                  </a:cubicBezTo>
                  <a:cubicBezTo>
                    <a:pt x="5596" y="4866"/>
                    <a:pt x="5612" y="4788"/>
                    <a:pt x="5612" y="4709"/>
                  </a:cubicBezTo>
                  <a:close/>
                  <a:moveTo>
                    <a:pt x="1519" y="0"/>
                  </a:moveTo>
                  <a:cubicBezTo>
                    <a:pt x="1470" y="0"/>
                    <a:pt x="1429" y="11"/>
                    <a:pt x="1396" y="23"/>
                  </a:cubicBezTo>
                  <a:cubicBezTo>
                    <a:pt x="1356" y="13"/>
                    <a:pt x="1315" y="7"/>
                    <a:pt x="1275" y="7"/>
                  </a:cubicBezTo>
                  <a:cubicBezTo>
                    <a:pt x="1189" y="7"/>
                    <a:pt x="1109" y="32"/>
                    <a:pt x="1067" y="85"/>
                  </a:cubicBezTo>
                  <a:cubicBezTo>
                    <a:pt x="346" y="994"/>
                    <a:pt x="1" y="2374"/>
                    <a:pt x="173" y="3502"/>
                  </a:cubicBezTo>
                  <a:cubicBezTo>
                    <a:pt x="189" y="3628"/>
                    <a:pt x="252" y="3706"/>
                    <a:pt x="346" y="3769"/>
                  </a:cubicBezTo>
                  <a:cubicBezTo>
                    <a:pt x="252" y="3816"/>
                    <a:pt x="189" y="3894"/>
                    <a:pt x="220" y="4004"/>
                  </a:cubicBezTo>
                  <a:cubicBezTo>
                    <a:pt x="440" y="4443"/>
                    <a:pt x="847" y="4850"/>
                    <a:pt x="1223" y="5242"/>
                  </a:cubicBezTo>
                  <a:cubicBezTo>
                    <a:pt x="1458" y="5493"/>
                    <a:pt x="1741" y="5806"/>
                    <a:pt x="2054" y="6026"/>
                  </a:cubicBezTo>
                  <a:cubicBezTo>
                    <a:pt x="2023" y="6120"/>
                    <a:pt x="2070" y="6230"/>
                    <a:pt x="2227" y="6292"/>
                  </a:cubicBezTo>
                  <a:cubicBezTo>
                    <a:pt x="3684" y="6825"/>
                    <a:pt x="5487" y="7342"/>
                    <a:pt x="7039" y="7437"/>
                  </a:cubicBezTo>
                  <a:cubicBezTo>
                    <a:pt x="7086" y="7437"/>
                    <a:pt x="7133" y="7437"/>
                    <a:pt x="7180" y="7421"/>
                  </a:cubicBezTo>
                  <a:cubicBezTo>
                    <a:pt x="7227" y="7439"/>
                    <a:pt x="7277" y="7450"/>
                    <a:pt x="7324" y="7450"/>
                  </a:cubicBezTo>
                  <a:cubicBezTo>
                    <a:pt x="7401" y="7450"/>
                    <a:pt x="7470" y="7420"/>
                    <a:pt x="7509" y="7342"/>
                  </a:cubicBezTo>
                  <a:cubicBezTo>
                    <a:pt x="7807" y="6684"/>
                    <a:pt x="8010" y="6026"/>
                    <a:pt x="8167" y="5320"/>
                  </a:cubicBezTo>
                  <a:cubicBezTo>
                    <a:pt x="8292" y="4788"/>
                    <a:pt x="8481" y="4208"/>
                    <a:pt x="8465" y="3628"/>
                  </a:cubicBezTo>
                  <a:cubicBezTo>
                    <a:pt x="8653" y="3565"/>
                    <a:pt x="8778" y="3393"/>
                    <a:pt x="8622" y="3236"/>
                  </a:cubicBezTo>
                  <a:cubicBezTo>
                    <a:pt x="7744" y="2358"/>
                    <a:pt x="6819" y="1496"/>
                    <a:pt x="5863" y="681"/>
                  </a:cubicBezTo>
                  <a:cubicBezTo>
                    <a:pt x="5805" y="631"/>
                    <a:pt x="5738" y="610"/>
                    <a:pt x="5673" y="610"/>
                  </a:cubicBezTo>
                  <a:cubicBezTo>
                    <a:pt x="5596" y="610"/>
                    <a:pt x="5522" y="638"/>
                    <a:pt x="5471" y="681"/>
                  </a:cubicBezTo>
                  <a:cubicBezTo>
                    <a:pt x="5424" y="665"/>
                    <a:pt x="5361" y="650"/>
                    <a:pt x="5299" y="634"/>
                  </a:cubicBezTo>
                  <a:cubicBezTo>
                    <a:pt x="4060" y="461"/>
                    <a:pt x="2822" y="148"/>
                    <a:pt x="1584" y="7"/>
                  </a:cubicBezTo>
                  <a:cubicBezTo>
                    <a:pt x="1561" y="2"/>
                    <a:pt x="153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3"/>
            <p:cNvSpPr/>
            <p:nvPr/>
          </p:nvSpPr>
          <p:spPr>
            <a:xfrm>
              <a:off x="5906500" y="1498275"/>
              <a:ext cx="328125" cy="569175"/>
            </a:xfrm>
            <a:custGeom>
              <a:avLst/>
              <a:gdLst/>
              <a:ahLst/>
              <a:cxnLst/>
              <a:rect l="l" t="t" r="r" b="b"/>
              <a:pathLst>
                <a:path w="13125" h="22767" extrusionOk="0">
                  <a:moveTo>
                    <a:pt x="9990" y="2777"/>
                  </a:moveTo>
                  <a:cubicBezTo>
                    <a:pt x="10131" y="2887"/>
                    <a:pt x="10288" y="2996"/>
                    <a:pt x="10413" y="3106"/>
                  </a:cubicBezTo>
                  <a:cubicBezTo>
                    <a:pt x="10946" y="3529"/>
                    <a:pt x="11526" y="3921"/>
                    <a:pt x="12122" y="4297"/>
                  </a:cubicBezTo>
                  <a:cubicBezTo>
                    <a:pt x="12028" y="4642"/>
                    <a:pt x="11965" y="4971"/>
                    <a:pt x="11887" y="5301"/>
                  </a:cubicBezTo>
                  <a:cubicBezTo>
                    <a:pt x="11260" y="4611"/>
                    <a:pt x="10554" y="3921"/>
                    <a:pt x="9927" y="3247"/>
                  </a:cubicBezTo>
                  <a:cubicBezTo>
                    <a:pt x="9943" y="3090"/>
                    <a:pt x="9974" y="2934"/>
                    <a:pt x="9990" y="2777"/>
                  </a:cubicBezTo>
                  <a:close/>
                  <a:moveTo>
                    <a:pt x="9880" y="3561"/>
                  </a:moveTo>
                  <a:cubicBezTo>
                    <a:pt x="10492" y="4297"/>
                    <a:pt x="11087" y="5081"/>
                    <a:pt x="11761" y="5786"/>
                  </a:cubicBezTo>
                  <a:cubicBezTo>
                    <a:pt x="11667" y="6241"/>
                    <a:pt x="11573" y="6696"/>
                    <a:pt x="11479" y="7134"/>
                  </a:cubicBezTo>
                  <a:cubicBezTo>
                    <a:pt x="11213" y="6821"/>
                    <a:pt x="10883" y="6507"/>
                    <a:pt x="10617" y="6194"/>
                  </a:cubicBezTo>
                  <a:cubicBezTo>
                    <a:pt x="10288" y="5802"/>
                    <a:pt x="9959" y="5410"/>
                    <a:pt x="9645" y="5018"/>
                  </a:cubicBezTo>
                  <a:cubicBezTo>
                    <a:pt x="9739" y="4532"/>
                    <a:pt x="9818" y="4047"/>
                    <a:pt x="9880" y="3561"/>
                  </a:cubicBezTo>
                  <a:close/>
                  <a:moveTo>
                    <a:pt x="9614" y="5222"/>
                  </a:moveTo>
                  <a:cubicBezTo>
                    <a:pt x="9896" y="5598"/>
                    <a:pt x="10194" y="5975"/>
                    <a:pt x="10492" y="6335"/>
                  </a:cubicBezTo>
                  <a:cubicBezTo>
                    <a:pt x="10789" y="6696"/>
                    <a:pt x="11072" y="7103"/>
                    <a:pt x="11416" y="7432"/>
                  </a:cubicBezTo>
                  <a:cubicBezTo>
                    <a:pt x="11322" y="7902"/>
                    <a:pt x="11228" y="8388"/>
                    <a:pt x="11134" y="8874"/>
                  </a:cubicBezTo>
                  <a:cubicBezTo>
                    <a:pt x="10789" y="8498"/>
                    <a:pt x="10398" y="8153"/>
                    <a:pt x="10068" y="7793"/>
                  </a:cubicBezTo>
                  <a:cubicBezTo>
                    <a:pt x="9802" y="7495"/>
                    <a:pt x="9535" y="7181"/>
                    <a:pt x="9269" y="6884"/>
                  </a:cubicBezTo>
                  <a:cubicBezTo>
                    <a:pt x="9394" y="6335"/>
                    <a:pt x="9504" y="5771"/>
                    <a:pt x="9614" y="5222"/>
                  </a:cubicBezTo>
                  <a:close/>
                  <a:moveTo>
                    <a:pt x="9206" y="7150"/>
                  </a:moveTo>
                  <a:cubicBezTo>
                    <a:pt x="9426" y="7432"/>
                    <a:pt x="9661" y="7699"/>
                    <a:pt x="9896" y="7965"/>
                  </a:cubicBezTo>
                  <a:cubicBezTo>
                    <a:pt x="10256" y="8388"/>
                    <a:pt x="10617" y="8827"/>
                    <a:pt x="11056" y="9203"/>
                  </a:cubicBezTo>
                  <a:cubicBezTo>
                    <a:pt x="10962" y="9736"/>
                    <a:pt x="10852" y="10254"/>
                    <a:pt x="10727" y="10771"/>
                  </a:cubicBezTo>
                  <a:cubicBezTo>
                    <a:pt x="10178" y="10097"/>
                    <a:pt x="9504" y="9439"/>
                    <a:pt x="8846" y="8796"/>
                  </a:cubicBezTo>
                  <a:cubicBezTo>
                    <a:pt x="8971" y="8247"/>
                    <a:pt x="9097" y="7699"/>
                    <a:pt x="9206" y="7150"/>
                  </a:cubicBezTo>
                  <a:close/>
                  <a:moveTo>
                    <a:pt x="8783" y="9062"/>
                  </a:moveTo>
                  <a:cubicBezTo>
                    <a:pt x="9379" y="9752"/>
                    <a:pt x="9974" y="10457"/>
                    <a:pt x="10664" y="11069"/>
                  </a:cubicBezTo>
                  <a:cubicBezTo>
                    <a:pt x="10570" y="11508"/>
                    <a:pt x="10460" y="11946"/>
                    <a:pt x="10335" y="12385"/>
                  </a:cubicBezTo>
                  <a:cubicBezTo>
                    <a:pt x="10037" y="12040"/>
                    <a:pt x="9692" y="11711"/>
                    <a:pt x="9410" y="11367"/>
                  </a:cubicBezTo>
                  <a:cubicBezTo>
                    <a:pt x="9097" y="10990"/>
                    <a:pt x="8799" y="10614"/>
                    <a:pt x="8517" y="10238"/>
                  </a:cubicBezTo>
                  <a:cubicBezTo>
                    <a:pt x="8611" y="9846"/>
                    <a:pt x="8689" y="9454"/>
                    <a:pt x="8783" y="9062"/>
                  </a:cubicBezTo>
                  <a:close/>
                  <a:moveTo>
                    <a:pt x="8454" y="10536"/>
                  </a:moveTo>
                  <a:cubicBezTo>
                    <a:pt x="8971" y="11272"/>
                    <a:pt x="9551" y="12072"/>
                    <a:pt x="10256" y="12699"/>
                  </a:cubicBezTo>
                  <a:cubicBezTo>
                    <a:pt x="10209" y="12871"/>
                    <a:pt x="10162" y="13044"/>
                    <a:pt x="10115" y="13232"/>
                  </a:cubicBezTo>
                  <a:cubicBezTo>
                    <a:pt x="10006" y="13561"/>
                    <a:pt x="9912" y="13874"/>
                    <a:pt x="9818" y="14204"/>
                  </a:cubicBezTo>
                  <a:cubicBezTo>
                    <a:pt x="9316" y="13545"/>
                    <a:pt x="8705" y="12903"/>
                    <a:pt x="8109" y="12260"/>
                  </a:cubicBezTo>
                  <a:cubicBezTo>
                    <a:pt x="8172" y="11962"/>
                    <a:pt x="8219" y="11664"/>
                    <a:pt x="8282" y="11367"/>
                  </a:cubicBezTo>
                  <a:cubicBezTo>
                    <a:pt x="8329" y="11084"/>
                    <a:pt x="8391" y="10818"/>
                    <a:pt x="8454" y="10536"/>
                  </a:cubicBezTo>
                  <a:close/>
                  <a:moveTo>
                    <a:pt x="8062" y="12479"/>
                  </a:moveTo>
                  <a:cubicBezTo>
                    <a:pt x="8595" y="13153"/>
                    <a:pt x="9128" y="13812"/>
                    <a:pt x="9755" y="14423"/>
                  </a:cubicBezTo>
                  <a:cubicBezTo>
                    <a:pt x="9598" y="14893"/>
                    <a:pt x="9457" y="15363"/>
                    <a:pt x="9316" y="15834"/>
                  </a:cubicBezTo>
                  <a:cubicBezTo>
                    <a:pt x="8971" y="15191"/>
                    <a:pt x="8376" y="14533"/>
                    <a:pt x="7796" y="13968"/>
                  </a:cubicBezTo>
                  <a:cubicBezTo>
                    <a:pt x="7890" y="13467"/>
                    <a:pt x="7968" y="12981"/>
                    <a:pt x="8062" y="12479"/>
                  </a:cubicBezTo>
                  <a:close/>
                  <a:moveTo>
                    <a:pt x="7749" y="14204"/>
                  </a:moveTo>
                  <a:cubicBezTo>
                    <a:pt x="7968" y="14439"/>
                    <a:pt x="8172" y="14674"/>
                    <a:pt x="8360" y="14909"/>
                  </a:cubicBezTo>
                  <a:cubicBezTo>
                    <a:pt x="8673" y="15316"/>
                    <a:pt x="8908" y="15740"/>
                    <a:pt x="9222" y="16147"/>
                  </a:cubicBezTo>
                  <a:cubicBezTo>
                    <a:pt x="9081" y="16633"/>
                    <a:pt x="8924" y="17135"/>
                    <a:pt x="8767" y="17636"/>
                  </a:cubicBezTo>
                  <a:cubicBezTo>
                    <a:pt x="8344" y="16978"/>
                    <a:pt x="7890" y="16335"/>
                    <a:pt x="7482" y="15661"/>
                  </a:cubicBezTo>
                  <a:cubicBezTo>
                    <a:pt x="7576" y="15175"/>
                    <a:pt x="7670" y="14689"/>
                    <a:pt x="7749" y="14204"/>
                  </a:cubicBezTo>
                  <a:close/>
                  <a:moveTo>
                    <a:pt x="7435" y="15881"/>
                  </a:moveTo>
                  <a:cubicBezTo>
                    <a:pt x="7827" y="16555"/>
                    <a:pt x="8219" y="17229"/>
                    <a:pt x="8705" y="17871"/>
                  </a:cubicBezTo>
                  <a:cubicBezTo>
                    <a:pt x="8595" y="18248"/>
                    <a:pt x="8485" y="18608"/>
                    <a:pt x="8391" y="18984"/>
                  </a:cubicBezTo>
                  <a:cubicBezTo>
                    <a:pt x="7984" y="18404"/>
                    <a:pt x="7545" y="17840"/>
                    <a:pt x="7153" y="17260"/>
                  </a:cubicBezTo>
                  <a:cubicBezTo>
                    <a:pt x="7263" y="16805"/>
                    <a:pt x="7357" y="16351"/>
                    <a:pt x="7435" y="15881"/>
                  </a:cubicBezTo>
                  <a:close/>
                  <a:moveTo>
                    <a:pt x="2341" y="708"/>
                  </a:moveTo>
                  <a:cubicBezTo>
                    <a:pt x="3595" y="1084"/>
                    <a:pt x="4896" y="1335"/>
                    <a:pt x="6165" y="1601"/>
                  </a:cubicBezTo>
                  <a:cubicBezTo>
                    <a:pt x="7167" y="1826"/>
                    <a:pt x="8153" y="2121"/>
                    <a:pt x="9153" y="2121"/>
                  </a:cubicBezTo>
                  <a:cubicBezTo>
                    <a:pt x="9202" y="2121"/>
                    <a:pt x="9251" y="2120"/>
                    <a:pt x="9300" y="2119"/>
                  </a:cubicBezTo>
                  <a:lnTo>
                    <a:pt x="9300" y="2119"/>
                  </a:lnTo>
                  <a:cubicBezTo>
                    <a:pt x="8689" y="4015"/>
                    <a:pt x="8297" y="6006"/>
                    <a:pt x="7937" y="7997"/>
                  </a:cubicBezTo>
                  <a:cubicBezTo>
                    <a:pt x="7905" y="8012"/>
                    <a:pt x="7874" y="8044"/>
                    <a:pt x="7921" y="8075"/>
                  </a:cubicBezTo>
                  <a:cubicBezTo>
                    <a:pt x="7921" y="8075"/>
                    <a:pt x="7921" y="8091"/>
                    <a:pt x="7921" y="8091"/>
                  </a:cubicBezTo>
                  <a:cubicBezTo>
                    <a:pt x="7717" y="9219"/>
                    <a:pt x="7513" y="10363"/>
                    <a:pt x="7278" y="11476"/>
                  </a:cubicBezTo>
                  <a:cubicBezTo>
                    <a:pt x="6714" y="14188"/>
                    <a:pt x="5899" y="16962"/>
                    <a:pt x="5727" y="19752"/>
                  </a:cubicBezTo>
                  <a:cubicBezTo>
                    <a:pt x="5710" y="19746"/>
                    <a:pt x="5692" y="19742"/>
                    <a:pt x="5676" y="19742"/>
                  </a:cubicBezTo>
                  <a:cubicBezTo>
                    <a:pt x="5615" y="19742"/>
                    <a:pt x="5568" y="19785"/>
                    <a:pt x="5617" y="19846"/>
                  </a:cubicBezTo>
                  <a:cubicBezTo>
                    <a:pt x="5648" y="19878"/>
                    <a:pt x="5680" y="19925"/>
                    <a:pt x="5727" y="19972"/>
                  </a:cubicBezTo>
                  <a:cubicBezTo>
                    <a:pt x="5711" y="20034"/>
                    <a:pt x="5711" y="20097"/>
                    <a:pt x="5711" y="20160"/>
                  </a:cubicBezTo>
                  <a:cubicBezTo>
                    <a:pt x="4990" y="19862"/>
                    <a:pt x="4128" y="19799"/>
                    <a:pt x="3360" y="19627"/>
                  </a:cubicBezTo>
                  <a:cubicBezTo>
                    <a:pt x="2482" y="19423"/>
                    <a:pt x="1620" y="19204"/>
                    <a:pt x="742" y="19047"/>
                  </a:cubicBezTo>
                  <a:cubicBezTo>
                    <a:pt x="1463" y="15975"/>
                    <a:pt x="1557" y="12746"/>
                    <a:pt x="1792" y="9580"/>
                  </a:cubicBezTo>
                  <a:cubicBezTo>
                    <a:pt x="2027" y="6633"/>
                    <a:pt x="2247" y="3670"/>
                    <a:pt x="2341" y="708"/>
                  </a:cubicBezTo>
                  <a:close/>
                  <a:moveTo>
                    <a:pt x="7059" y="17621"/>
                  </a:moveTo>
                  <a:cubicBezTo>
                    <a:pt x="7419" y="18216"/>
                    <a:pt x="7811" y="18827"/>
                    <a:pt x="8282" y="19376"/>
                  </a:cubicBezTo>
                  <a:cubicBezTo>
                    <a:pt x="8203" y="19674"/>
                    <a:pt x="8109" y="19956"/>
                    <a:pt x="8046" y="20254"/>
                  </a:cubicBezTo>
                  <a:cubicBezTo>
                    <a:pt x="7811" y="20019"/>
                    <a:pt x="7592" y="19784"/>
                    <a:pt x="7388" y="19548"/>
                  </a:cubicBezTo>
                  <a:cubicBezTo>
                    <a:pt x="7169" y="19282"/>
                    <a:pt x="6949" y="19031"/>
                    <a:pt x="6761" y="18765"/>
                  </a:cubicBezTo>
                  <a:cubicBezTo>
                    <a:pt x="6871" y="18389"/>
                    <a:pt x="6965" y="17997"/>
                    <a:pt x="7059" y="17621"/>
                  </a:cubicBezTo>
                  <a:close/>
                  <a:moveTo>
                    <a:pt x="601" y="19392"/>
                  </a:moveTo>
                  <a:cubicBezTo>
                    <a:pt x="1024" y="19580"/>
                    <a:pt x="1432" y="19721"/>
                    <a:pt x="1855" y="19862"/>
                  </a:cubicBezTo>
                  <a:cubicBezTo>
                    <a:pt x="2074" y="20175"/>
                    <a:pt x="2310" y="20473"/>
                    <a:pt x="2592" y="20755"/>
                  </a:cubicBezTo>
                  <a:cubicBezTo>
                    <a:pt x="2843" y="21022"/>
                    <a:pt x="3125" y="21351"/>
                    <a:pt x="3469" y="21570"/>
                  </a:cubicBezTo>
                  <a:cubicBezTo>
                    <a:pt x="3046" y="21508"/>
                    <a:pt x="2639" y="21461"/>
                    <a:pt x="2231" y="21382"/>
                  </a:cubicBezTo>
                  <a:cubicBezTo>
                    <a:pt x="2090" y="21053"/>
                    <a:pt x="1714" y="20708"/>
                    <a:pt x="1495" y="20426"/>
                  </a:cubicBezTo>
                  <a:cubicBezTo>
                    <a:pt x="1212" y="20081"/>
                    <a:pt x="915" y="19737"/>
                    <a:pt x="601" y="19392"/>
                  </a:cubicBezTo>
                  <a:close/>
                  <a:moveTo>
                    <a:pt x="2247" y="19972"/>
                  </a:moveTo>
                  <a:lnTo>
                    <a:pt x="2247" y="19972"/>
                  </a:lnTo>
                  <a:cubicBezTo>
                    <a:pt x="2529" y="20050"/>
                    <a:pt x="2795" y="20128"/>
                    <a:pt x="3078" y="20191"/>
                  </a:cubicBezTo>
                  <a:cubicBezTo>
                    <a:pt x="3375" y="20505"/>
                    <a:pt x="3689" y="20818"/>
                    <a:pt x="3971" y="21147"/>
                  </a:cubicBezTo>
                  <a:cubicBezTo>
                    <a:pt x="4143" y="21335"/>
                    <a:pt x="4300" y="21523"/>
                    <a:pt x="4457" y="21712"/>
                  </a:cubicBezTo>
                  <a:cubicBezTo>
                    <a:pt x="4253" y="21680"/>
                    <a:pt x="4049" y="21649"/>
                    <a:pt x="3846" y="21618"/>
                  </a:cubicBezTo>
                  <a:cubicBezTo>
                    <a:pt x="3846" y="21602"/>
                    <a:pt x="3846" y="21586"/>
                    <a:pt x="3830" y="21555"/>
                  </a:cubicBezTo>
                  <a:cubicBezTo>
                    <a:pt x="3564" y="21210"/>
                    <a:pt x="3109" y="20928"/>
                    <a:pt x="2795" y="20599"/>
                  </a:cubicBezTo>
                  <a:cubicBezTo>
                    <a:pt x="2592" y="20395"/>
                    <a:pt x="2419" y="20191"/>
                    <a:pt x="2247" y="19972"/>
                  </a:cubicBezTo>
                  <a:close/>
                  <a:moveTo>
                    <a:pt x="6683" y="19016"/>
                  </a:moveTo>
                  <a:cubicBezTo>
                    <a:pt x="7043" y="19564"/>
                    <a:pt x="7466" y="20113"/>
                    <a:pt x="7952" y="20567"/>
                  </a:cubicBezTo>
                  <a:cubicBezTo>
                    <a:pt x="7843" y="21006"/>
                    <a:pt x="7749" y="21429"/>
                    <a:pt x="7655" y="21868"/>
                  </a:cubicBezTo>
                  <a:cubicBezTo>
                    <a:pt x="7451" y="21618"/>
                    <a:pt x="7231" y="21382"/>
                    <a:pt x="7028" y="21147"/>
                  </a:cubicBezTo>
                  <a:cubicBezTo>
                    <a:pt x="6777" y="20849"/>
                    <a:pt x="6510" y="20567"/>
                    <a:pt x="6244" y="20270"/>
                  </a:cubicBezTo>
                  <a:cubicBezTo>
                    <a:pt x="6416" y="19862"/>
                    <a:pt x="6557" y="19439"/>
                    <a:pt x="6683" y="19016"/>
                  </a:cubicBezTo>
                  <a:close/>
                  <a:moveTo>
                    <a:pt x="3391" y="20270"/>
                  </a:moveTo>
                  <a:cubicBezTo>
                    <a:pt x="3877" y="20379"/>
                    <a:pt x="4394" y="20505"/>
                    <a:pt x="4896" y="20567"/>
                  </a:cubicBezTo>
                  <a:cubicBezTo>
                    <a:pt x="5162" y="20881"/>
                    <a:pt x="5429" y="21179"/>
                    <a:pt x="5695" y="21492"/>
                  </a:cubicBezTo>
                  <a:cubicBezTo>
                    <a:pt x="5836" y="21665"/>
                    <a:pt x="5977" y="21837"/>
                    <a:pt x="6134" y="22009"/>
                  </a:cubicBezTo>
                  <a:cubicBezTo>
                    <a:pt x="5742" y="21931"/>
                    <a:pt x="5335" y="21853"/>
                    <a:pt x="4927" y="21790"/>
                  </a:cubicBezTo>
                  <a:cubicBezTo>
                    <a:pt x="4676" y="21492"/>
                    <a:pt x="4363" y="21194"/>
                    <a:pt x="4081" y="20928"/>
                  </a:cubicBezTo>
                  <a:cubicBezTo>
                    <a:pt x="3861" y="20693"/>
                    <a:pt x="3626" y="20489"/>
                    <a:pt x="3391" y="20270"/>
                  </a:cubicBezTo>
                  <a:close/>
                  <a:moveTo>
                    <a:pt x="6150" y="20489"/>
                  </a:moveTo>
                  <a:cubicBezTo>
                    <a:pt x="6354" y="20740"/>
                    <a:pt x="6573" y="20991"/>
                    <a:pt x="6792" y="21241"/>
                  </a:cubicBezTo>
                  <a:cubicBezTo>
                    <a:pt x="7043" y="21570"/>
                    <a:pt x="7278" y="21931"/>
                    <a:pt x="7560" y="22260"/>
                  </a:cubicBezTo>
                  <a:cubicBezTo>
                    <a:pt x="7545" y="22339"/>
                    <a:pt x="7529" y="22401"/>
                    <a:pt x="7513" y="22480"/>
                  </a:cubicBezTo>
                  <a:cubicBezTo>
                    <a:pt x="7482" y="22417"/>
                    <a:pt x="7419" y="22339"/>
                    <a:pt x="7294" y="22307"/>
                  </a:cubicBezTo>
                  <a:cubicBezTo>
                    <a:pt x="7106" y="22244"/>
                    <a:pt x="6918" y="22197"/>
                    <a:pt x="6730" y="22150"/>
                  </a:cubicBezTo>
                  <a:cubicBezTo>
                    <a:pt x="6479" y="21853"/>
                    <a:pt x="6197" y="21570"/>
                    <a:pt x="5930" y="21304"/>
                  </a:cubicBezTo>
                  <a:cubicBezTo>
                    <a:pt x="5711" y="21069"/>
                    <a:pt x="5491" y="20834"/>
                    <a:pt x="5272" y="20599"/>
                  </a:cubicBezTo>
                  <a:cubicBezTo>
                    <a:pt x="5429" y="20599"/>
                    <a:pt x="5570" y="20599"/>
                    <a:pt x="5727" y="20583"/>
                  </a:cubicBezTo>
                  <a:cubicBezTo>
                    <a:pt x="5774" y="20567"/>
                    <a:pt x="5805" y="20552"/>
                    <a:pt x="5836" y="20536"/>
                  </a:cubicBezTo>
                  <a:cubicBezTo>
                    <a:pt x="5873" y="20546"/>
                    <a:pt x="5911" y="20552"/>
                    <a:pt x="5949" y="20552"/>
                  </a:cubicBezTo>
                  <a:cubicBezTo>
                    <a:pt x="6024" y="20552"/>
                    <a:pt x="6098" y="20531"/>
                    <a:pt x="6150" y="20489"/>
                  </a:cubicBezTo>
                  <a:close/>
                  <a:moveTo>
                    <a:pt x="2031" y="0"/>
                  </a:moveTo>
                  <a:cubicBezTo>
                    <a:pt x="1865" y="0"/>
                    <a:pt x="1773" y="61"/>
                    <a:pt x="1745" y="159"/>
                  </a:cubicBezTo>
                  <a:cubicBezTo>
                    <a:pt x="1604" y="175"/>
                    <a:pt x="1479" y="253"/>
                    <a:pt x="1463" y="379"/>
                  </a:cubicBezTo>
                  <a:cubicBezTo>
                    <a:pt x="1259" y="3623"/>
                    <a:pt x="1118" y="6852"/>
                    <a:pt x="883" y="10081"/>
                  </a:cubicBezTo>
                  <a:cubicBezTo>
                    <a:pt x="664" y="13075"/>
                    <a:pt x="209" y="16053"/>
                    <a:pt x="288" y="19094"/>
                  </a:cubicBezTo>
                  <a:cubicBezTo>
                    <a:pt x="264" y="19089"/>
                    <a:pt x="239" y="19086"/>
                    <a:pt x="216" y="19086"/>
                  </a:cubicBezTo>
                  <a:cubicBezTo>
                    <a:pt x="100" y="19086"/>
                    <a:pt x="0" y="19149"/>
                    <a:pt x="52" y="19266"/>
                  </a:cubicBezTo>
                  <a:cubicBezTo>
                    <a:pt x="288" y="19721"/>
                    <a:pt x="538" y="20175"/>
                    <a:pt x="852" y="20614"/>
                  </a:cubicBezTo>
                  <a:cubicBezTo>
                    <a:pt x="1040" y="20881"/>
                    <a:pt x="1259" y="21288"/>
                    <a:pt x="1573" y="21539"/>
                  </a:cubicBezTo>
                  <a:cubicBezTo>
                    <a:pt x="1589" y="21602"/>
                    <a:pt x="1651" y="21665"/>
                    <a:pt x="1761" y="21696"/>
                  </a:cubicBezTo>
                  <a:cubicBezTo>
                    <a:pt x="1792" y="21712"/>
                    <a:pt x="1824" y="21727"/>
                    <a:pt x="1871" y="21743"/>
                  </a:cubicBezTo>
                  <a:cubicBezTo>
                    <a:pt x="1871" y="21743"/>
                    <a:pt x="1886" y="21743"/>
                    <a:pt x="1902" y="21759"/>
                  </a:cubicBezTo>
                  <a:cubicBezTo>
                    <a:pt x="1918" y="21759"/>
                    <a:pt x="1949" y="21759"/>
                    <a:pt x="1980" y="21774"/>
                  </a:cubicBezTo>
                  <a:cubicBezTo>
                    <a:pt x="3539" y="22249"/>
                    <a:pt x="5380" y="22767"/>
                    <a:pt x="6995" y="22767"/>
                  </a:cubicBezTo>
                  <a:cubicBezTo>
                    <a:pt x="7085" y="22767"/>
                    <a:pt x="7174" y="22765"/>
                    <a:pt x="7263" y="22762"/>
                  </a:cubicBezTo>
                  <a:cubicBezTo>
                    <a:pt x="7404" y="22746"/>
                    <a:pt x="7482" y="22683"/>
                    <a:pt x="7513" y="22621"/>
                  </a:cubicBezTo>
                  <a:cubicBezTo>
                    <a:pt x="7552" y="22699"/>
                    <a:pt x="7664" y="22759"/>
                    <a:pt x="7762" y="22759"/>
                  </a:cubicBezTo>
                  <a:cubicBezTo>
                    <a:pt x="7822" y="22759"/>
                    <a:pt x="7876" y="22737"/>
                    <a:pt x="7905" y="22683"/>
                  </a:cubicBezTo>
                  <a:cubicBezTo>
                    <a:pt x="7921" y="22636"/>
                    <a:pt x="7937" y="22605"/>
                    <a:pt x="7952" y="22574"/>
                  </a:cubicBezTo>
                  <a:cubicBezTo>
                    <a:pt x="8015" y="22558"/>
                    <a:pt x="8062" y="22511"/>
                    <a:pt x="8031" y="22464"/>
                  </a:cubicBezTo>
                  <a:cubicBezTo>
                    <a:pt x="8031" y="22448"/>
                    <a:pt x="8015" y="22433"/>
                    <a:pt x="8015" y="22417"/>
                  </a:cubicBezTo>
                  <a:cubicBezTo>
                    <a:pt x="9285" y="19658"/>
                    <a:pt x="10053" y="16696"/>
                    <a:pt x="10727" y="13749"/>
                  </a:cubicBezTo>
                  <a:cubicBezTo>
                    <a:pt x="11275" y="11335"/>
                    <a:pt x="12012" y="8906"/>
                    <a:pt x="12498" y="6460"/>
                  </a:cubicBezTo>
                  <a:cubicBezTo>
                    <a:pt x="12505" y="6461"/>
                    <a:pt x="12512" y="6462"/>
                    <a:pt x="12519" y="6462"/>
                  </a:cubicBezTo>
                  <a:cubicBezTo>
                    <a:pt x="12621" y="6462"/>
                    <a:pt x="12713" y="6359"/>
                    <a:pt x="12655" y="6257"/>
                  </a:cubicBezTo>
                  <a:cubicBezTo>
                    <a:pt x="12623" y="6225"/>
                    <a:pt x="12592" y="6178"/>
                    <a:pt x="12561" y="6131"/>
                  </a:cubicBezTo>
                  <a:cubicBezTo>
                    <a:pt x="12655" y="5598"/>
                    <a:pt x="12749" y="5065"/>
                    <a:pt x="12811" y="4532"/>
                  </a:cubicBezTo>
                  <a:cubicBezTo>
                    <a:pt x="13031" y="4470"/>
                    <a:pt x="13125" y="4235"/>
                    <a:pt x="12890" y="4031"/>
                  </a:cubicBezTo>
                  <a:cubicBezTo>
                    <a:pt x="12890" y="4015"/>
                    <a:pt x="12890" y="3984"/>
                    <a:pt x="12890" y="3953"/>
                  </a:cubicBezTo>
                  <a:cubicBezTo>
                    <a:pt x="12913" y="3767"/>
                    <a:pt x="12704" y="3633"/>
                    <a:pt x="12518" y="3633"/>
                  </a:cubicBezTo>
                  <a:cubicBezTo>
                    <a:pt x="12453" y="3633"/>
                    <a:pt x="12390" y="3649"/>
                    <a:pt x="12341" y="3686"/>
                  </a:cubicBezTo>
                  <a:cubicBezTo>
                    <a:pt x="11855" y="3373"/>
                    <a:pt x="11369" y="3043"/>
                    <a:pt x="10930" y="2699"/>
                  </a:cubicBezTo>
                  <a:cubicBezTo>
                    <a:pt x="10476" y="2354"/>
                    <a:pt x="10053" y="1899"/>
                    <a:pt x="9535" y="1633"/>
                  </a:cubicBezTo>
                  <a:cubicBezTo>
                    <a:pt x="9504" y="1617"/>
                    <a:pt x="9488" y="1601"/>
                    <a:pt x="9473" y="1586"/>
                  </a:cubicBezTo>
                  <a:cubicBezTo>
                    <a:pt x="8407" y="1037"/>
                    <a:pt x="7012" y="896"/>
                    <a:pt x="5821" y="661"/>
                  </a:cubicBezTo>
                  <a:cubicBezTo>
                    <a:pt x="4582" y="410"/>
                    <a:pt x="3344" y="112"/>
                    <a:pt x="2090" y="3"/>
                  </a:cubicBezTo>
                  <a:cubicBezTo>
                    <a:pt x="2069" y="1"/>
                    <a:pt x="2050" y="0"/>
                    <a:pt x="2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8" name="Google Shape;958;p33"/>
          <p:cNvSpPr/>
          <p:nvPr/>
        </p:nvSpPr>
        <p:spPr>
          <a:xfrm rot="-1036824">
            <a:off x="3562221" y="572183"/>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9" name="Google Shape;959;p33"/>
          <p:cNvGrpSpPr/>
          <p:nvPr/>
        </p:nvGrpSpPr>
        <p:grpSpPr>
          <a:xfrm rot="-8593293">
            <a:off x="48531" y="-510565"/>
            <a:ext cx="2429474" cy="1577941"/>
            <a:chOff x="5118990" y="4122087"/>
            <a:chExt cx="1882464" cy="1222659"/>
          </a:xfrm>
        </p:grpSpPr>
        <p:sp>
          <p:nvSpPr>
            <p:cNvPr id="960" name="Google Shape;960;p33"/>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3"/>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3"/>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3"/>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3"/>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3"/>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3"/>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3"/>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3"/>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3"/>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3"/>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3"/>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3"/>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33"/>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3"/>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5" name="Google Shape;975;p33"/>
          <p:cNvGrpSpPr/>
          <p:nvPr/>
        </p:nvGrpSpPr>
        <p:grpSpPr>
          <a:xfrm>
            <a:off x="4571995" y="4282572"/>
            <a:ext cx="2433812" cy="320922"/>
            <a:chOff x="1394800" y="3522000"/>
            <a:chExt cx="1048650" cy="138275"/>
          </a:xfrm>
        </p:grpSpPr>
        <p:sp>
          <p:nvSpPr>
            <p:cNvPr id="976" name="Google Shape;976;p3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3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03397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75"/>
        <p:cNvGrpSpPr/>
        <p:nvPr/>
      </p:nvGrpSpPr>
      <p:grpSpPr>
        <a:xfrm>
          <a:off x="0" y="0"/>
          <a:ext cx="0" cy="0"/>
          <a:chOff x="0" y="0"/>
          <a:chExt cx="0" cy="0"/>
        </a:xfrm>
      </p:grpSpPr>
      <p:sp>
        <p:nvSpPr>
          <p:cNvPr id="3176" name="Google Shape;3176;p6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Further Research</a:t>
            </a:r>
            <a:endParaRPr dirty="0"/>
          </a:p>
        </p:txBody>
      </p:sp>
      <p:sp>
        <p:nvSpPr>
          <p:cNvPr id="3177" name="Google Shape;3177;p60"/>
          <p:cNvSpPr txBox="1">
            <a:spLocks noGrp="1"/>
          </p:cNvSpPr>
          <p:nvPr>
            <p:ph type="body" idx="1"/>
          </p:nvPr>
        </p:nvSpPr>
        <p:spPr>
          <a:xfrm>
            <a:off x="644801" y="1544290"/>
            <a:ext cx="5306533" cy="344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US" sz="1400" b="1" dirty="0">
                <a:solidFill>
                  <a:schemeClr val="dk1"/>
                </a:solidFill>
                <a:latin typeface="Itim"/>
                <a:ea typeface="Itim"/>
                <a:cs typeface="Itim"/>
                <a:sym typeface="Itim"/>
              </a:rPr>
              <a:t>Data Exploration</a:t>
            </a:r>
          </a:p>
          <a:p>
            <a:pPr marL="0" lvl="0" indent="0" algn="l" rtl="0">
              <a:lnSpc>
                <a:spcPct val="100000"/>
              </a:lnSpc>
              <a:spcBef>
                <a:spcPts val="0"/>
              </a:spcBef>
              <a:spcAft>
                <a:spcPts val="0"/>
              </a:spcAft>
              <a:buClr>
                <a:schemeClr val="dk2"/>
              </a:buClr>
              <a:buSzPts val="1100"/>
              <a:buFont typeface="Arial"/>
              <a:buNone/>
            </a:pPr>
            <a:endParaRPr sz="1400" b="1" dirty="0">
              <a:solidFill>
                <a:schemeClr val="dk1"/>
              </a:solidFill>
              <a:latin typeface="Itim"/>
              <a:ea typeface="Itim"/>
              <a:cs typeface="Itim"/>
              <a:sym typeface="Itim"/>
            </a:endParaRPr>
          </a:p>
          <a:p>
            <a:pPr marL="316800" indent="-162600">
              <a:lnSpc>
                <a:spcPct val="100000"/>
              </a:lnSpc>
              <a:spcBef>
                <a:spcPts val="99"/>
              </a:spcBef>
            </a:pPr>
            <a:r>
              <a:rPr lang="en-US" dirty="0">
                <a:uFill>
                  <a:noFill/>
                </a:uFill>
              </a:rPr>
              <a:t>If we had the student body count, we could have further explored educational disparities by comparing the applicant count to the student body count</a:t>
            </a:r>
            <a:br>
              <a:rPr lang="en-US" dirty="0">
                <a:uFill>
                  <a:noFill/>
                </a:uFill>
              </a:rPr>
            </a:br>
            <a:endParaRPr dirty="0">
              <a:uFill>
                <a:noFill/>
              </a:uFill>
            </a:endParaRPr>
          </a:p>
          <a:p>
            <a:pPr marL="316800" indent="-162600">
              <a:lnSpc>
                <a:spcPct val="100000"/>
              </a:lnSpc>
              <a:spcBef>
                <a:spcPts val="99"/>
              </a:spcBef>
            </a:pPr>
            <a:r>
              <a:rPr lang="en-US" dirty="0">
                <a:uFill>
                  <a:noFill/>
                </a:uFill>
              </a:rPr>
              <a:t>While overall admitted rate into the UC system was over 50%, we could have further explored admission rate by campus.</a:t>
            </a:r>
            <a:br>
              <a:rPr lang="en-US" dirty="0">
                <a:uFill>
                  <a:noFill/>
                </a:uFill>
              </a:rPr>
            </a:br>
            <a:endParaRPr dirty="0">
              <a:uFill>
                <a:noFill/>
              </a:uFill>
            </a:endParaRPr>
          </a:p>
          <a:p>
            <a:pPr marL="316800" indent="-162600">
              <a:lnSpc>
                <a:spcPct val="100000"/>
              </a:lnSpc>
              <a:spcBef>
                <a:spcPts val="99"/>
              </a:spcBef>
            </a:pPr>
            <a:r>
              <a:rPr lang="en-US" dirty="0">
                <a:uFill>
                  <a:noFill/>
                </a:uFill>
              </a:rPr>
              <a:t>At first, were interested in students’ graduating majors as well as linking it to gender. However, we found that the UC data was not gender-inclusive. But this would be something interesting to analyze in the future with better data.</a:t>
            </a:r>
            <a:endParaRPr dirty="0">
              <a:uFill>
                <a:noFill/>
              </a:uFill>
            </a:endParaRPr>
          </a:p>
        </p:txBody>
      </p:sp>
      <p:grpSp>
        <p:nvGrpSpPr>
          <p:cNvPr id="3178" name="Google Shape;3178;p60"/>
          <p:cNvGrpSpPr/>
          <p:nvPr/>
        </p:nvGrpSpPr>
        <p:grpSpPr>
          <a:xfrm flipH="1">
            <a:off x="720000" y="938650"/>
            <a:ext cx="1639616" cy="176025"/>
            <a:chOff x="4345425" y="2175475"/>
            <a:chExt cx="800750" cy="176025"/>
          </a:xfrm>
        </p:grpSpPr>
        <p:sp>
          <p:nvSpPr>
            <p:cNvPr id="3179" name="Google Shape;3179;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0" name="Google Shape;3180;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1" name="Google Shape;3181;p60"/>
          <p:cNvGrpSpPr/>
          <p:nvPr/>
        </p:nvGrpSpPr>
        <p:grpSpPr>
          <a:xfrm rot="-949627">
            <a:off x="6373064" y="1231310"/>
            <a:ext cx="1951008" cy="1793505"/>
            <a:chOff x="2334325" y="3469775"/>
            <a:chExt cx="1136500" cy="995125"/>
          </a:xfrm>
        </p:grpSpPr>
        <p:sp>
          <p:nvSpPr>
            <p:cNvPr id="3182" name="Google Shape;3182;p60"/>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3" name="Google Shape;3183;p60"/>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60"/>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60"/>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6" name="Google Shape;3186;p60"/>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7" name="Google Shape;3187;p60"/>
          <p:cNvGrpSpPr/>
          <p:nvPr/>
        </p:nvGrpSpPr>
        <p:grpSpPr>
          <a:xfrm rot="-899867">
            <a:off x="6741359" y="1832302"/>
            <a:ext cx="783695" cy="738590"/>
            <a:chOff x="6525464" y="1900345"/>
            <a:chExt cx="563663" cy="531138"/>
          </a:xfrm>
        </p:grpSpPr>
        <p:sp>
          <p:nvSpPr>
            <p:cNvPr id="3188" name="Google Shape;3188;p60"/>
            <p:cNvSpPr/>
            <p:nvPr/>
          </p:nvSpPr>
          <p:spPr>
            <a:xfrm>
              <a:off x="6525464" y="2012697"/>
              <a:ext cx="486121" cy="418786"/>
            </a:xfrm>
            <a:custGeom>
              <a:avLst/>
              <a:gdLst/>
              <a:ahLst/>
              <a:cxnLst/>
              <a:rect l="l" t="t" r="r" b="b"/>
              <a:pathLst>
                <a:path w="20958" h="18055" extrusionOk="0">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9" name="Google Shape;3189;p60"/>
            <p:cNvSpPr/>
            <p:nvPr/>
          </p:nvSpPr>
          <p:spPr>
            <a:xfrm>
              <a:off x="6583263" y="2063306"/>
              <a:ext cx="77379" cy="46042"/>
            </a:xfrm>
            <a:custGeom>
              <a:avLst/>
              <a:gdLst/>
              <a:ahLst/>
              <a:cxnLst/>
              <a:rect l="l" t="t" r="r" b="b"/>
              <a:pathLst>
                <a:path w="3336" h="1985" extrusionOk="0">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0" name="Google Shape;3190;p60"/>
            <p:cNvSpPr/>
            <p:nvPr/>
          </p:nvSpPr>
          <p:spPr>
            <a:xfrm>
              <a:off x="6661426" y="1973986"/>
              <a:ext cx="56387" cy="43073"/>
            </a:xfrm>
            <a:custGeom>
              <a:avLst/>
              <a:gdLst/>
              <a:ahLst/>
              <a:cxnLst/>
              <a:rect l="l" t="t" r="r" b="b"/>
              <a:pathLst>
                <a:path w="2431" h="1857" extrusionOk="0">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1" name="Google Shape;3191;p60"/>
            <p:cNvSpPr/>
            <p:nvPr/>
          </p:nvSpPr>
          <p:spPr>
            <a:xfrm>
              <a:off x="6814135" y="1900345"/>
              <a:ext cx="41102" cy="67080"/>
            </a:xfrm>
            <a:custGeom>
              <a:avLst/>
              <a:gdLst/>
              <a:ahLst/>
              <a:cxnLst/>
              <a:rect l="l" t="t" r="r" b="b"/>
              <a:pathLst>
                <a:path w="1772" h="2892" extrusionOk="0">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2" name="Google Shape;3192;p60"/>
            <p:cNvSpPr/>
            <p:nvPr/>
          </p:nvSpPr>
          <p:spPr>
            <a:xfrm>
              <a:off x="6970462" y="1971295"/>
              <a:ext cx="55042" cy="65062"/>
            </a:xfrm>
            <a:custGeom>
              <a:avLst/>
              <a:gdLst/>
              <a:ahLst/>
              <a:cxnLst/>
              <a:rect l="l" t="t" r="r" b="b"/>
              <a:pathLst>
                <a:path w="2373" h="2805" extrusionOk="0">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3" name="Google Shape;3193;p60"/>
            <p:cNvSpPr/>
            <p:nvPr/>
          </p:nvSpPr>
          <p:spPr>
            <a:xfrm>
              <a:off x="7020979" y="2104870"/>
              <a:ext cx="65108" cy="40545"/>
            </a:xfrm>
            <a:custGeom>
              <a:avLst/>
              <a:gdLst/>
              <a:ahLst/>
              <a:cxnLst/>
              <a:rect l="l" t="t" r="r" b="b"/>
              <a:pathLst>
                <a:path w="2807" h="1748" extrusionOk="0">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4" name="Google Shape;3194;p60"/>
            <p:cNvSpPr/>
            <p:nvPr/>
          </p:nvSpPr>
          <p:spPr>
            <a:xfrm>
              <a:off x="6997367" y="2251247"/>
              <a:ext cx="91759" cy="51748"/>
            </a:xfrm>
            <a:custGeom>
              <a:avLst/>
              <a:gdLst/>
              <a:ahLst/>
              <a:cxnLst/>
              <a:rect l="l" t="t" r="r" b="b"/>
              <a:pathLst>
                <a:path w="3956" h="2231" extrusionOk="0">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5" name="Google Shape;3195;p60"/>
            <p:cNvSpPr/>
            <p:nvPr/>
          </p:nvSpPr>
          <p:spPr>
            <a:xfrm>
              <a:off x="6910112" y="2342353"/>
              <a:ext cx="45091" cy="67010"/>
            </a:xfrm>
            <a:custGeom>
              <a:avLst/>
              <a:gdLst/>
              <a:ahLst/>
              <a:cxnLst/>
              <a:rect l="l" t="t" r="r" b="b"/>
              <a:pathLst>
                <a:path w="1944" h="2889" extrusionOk="0">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6" name="Google Shape;3196;p60"/>
            <p:cNvSpPr/>
            <p:nvPr/>
          </p:nvSpPr>
          <p:spPr>
            <a:xfrm>
              <a:off x="6912292" y="2372528"/>
              <a:ext cx="371" cy="1299"/>
            </a:xfrm>
            <a:custGeom>
              <a:avLst/>
              <a:gdLst/>
              <a:ahLst/>
              <a:cxnLst/>
              <a:rect l="l" t="t" r="r" b="b"/>
              <a:pathLst>
                <a:path w="16" h="56" extrusionOk="0">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7" name="Google Shape;3197;p60"/>
            <p:cNvSpPr/>
            <p:nvPr/>
          </p:nvSpPr>
          <p:spPr>
            <a:xfrm>
              <a:off x="6798131" y="2379533"/>
              <a:ext cx="36370" cy="51493"/>
            </a:xfrm>
            <a:custGeom>
              <a:avLst/>
              <a:gdLst/>
              <a:ahLst/>
              <a:cxnLst/>
              <a:rect l="l" t="t" r="r" b="b"/>
              <a:pathLst>
                <a:path w="1568" h="2220" extrusionOk="0">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8" name="Google Shape;3198;p60"/>
            <p:cNvSpPr/>
            <p:nvPr/>
          </p:nvSpPr>
          <p:spPr>
            <a:xfrm>
              <a:off x="6570553" y="2203630"/>
              <a:ext cx="48918" cy="28136"/>
            </a:xfrm>
            <a:custGeom>
              <a:avLst/>
              <a:gdLst/>
              <a:ahLst/>
              <a:cxnLst/>
              <a:rect l="l" t="t" r="r" b="b"/>
              <a:pathLst>
                <a:path w="2109" h="1213" extrusionOk="0">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99" name="Google Shape;3199;p60"/>
          <p:cNvGrpSpPr/>
          <p:nvPr/>
        </p:nvGrpSpPr>
        <p:grpSpPr>
          <a:xfrm>
            <a:off x="7037115" y="4677709"/>
            <a:ext cx="1745583" cy="230173"/>
            <a:chOff x="1394800" y="3522000"/>
            <a:chExt cx="1048650" cy="138275"/>
          </a:xfrm>
        </p:grpSpPr>
        <p:sp>
          <p:nvSpPr>
            <p:cNvPr id="3200" name="Google Shape;3200;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1" name="Google Shape;3201;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3" name="Google Shape;3203;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1001" name="Google Shape;1001;p34"/>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
        <p:nvSpPr>
          <p:cNvPr id="1003" name="Google Shape;1003;p34"/>
          <p:cNvSpPr txBox="1">
            <a:spLocks noGrp="1"/>
          </p:cNvSpPr>
          <p:nvPr>
            <p:ph type="title" idx="2"/>
          </p:nvPr>
        </p:nvSpPr>
        <p:spPr>
          <a:xfrm>
            <a:off x="3843750" y="591063"/>
            <a:ext cx="14565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t>
            </a:r>
            <a:endParaRPr dirty="0"/>
          </a:p>
        </p:txBody>
      </p:sp>
      <p:grpSp>
        <p:nvGrpSpPr>
          <p:cNvPr id="1004" name="Google Shape;1004;p34"/>
          <p:cNvGrpSpPr/>
          <p:nvPr/>
        </p:nvGrpSpPr>
        <p:grpSpPr>
          <a:xfrm rot="372491" flipH="1">
            <a:off x="1097518" y="3478413"/>
            <a:ext cx="595061" cy="675849"/>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7" name="Google Shape;1017;p34"/>
          <p:cNvGrpSpPr/>
          <p:nvPr/>
        </p:nvGrpSpPr>
        <p:grpSpPr>
          <a:xfrm rot="9456294">
            <a:off x="6849678" y="3273665"/>
            <a:ext cx="2306042" cy="512923"/>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6" name="Google Shape;1036;p34"/>
          <p:cNvGrpSpPr/>
          <p:nvPr/>
        </p:nvGrpSpPr>
        <p:grpSpPr>
          <a:xfrm>
            <a:off x="3928443" y="1223150"/>
            <a:ext cx="1287126" cy="176025"/>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34"/>
          <p:cNvGrpSpPr/>
          <p:nvPr/>
        </p:nvGrpSpPr>
        <p:grpSpPr>
          <a:xfrm>
            <a:off x="2225081" y="2232150"/>
            <a:ext cx="4693836" cy="176025"/>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2" name="Google Shape;1042;p34"/>
          <p:cNvGrpSpPr/>
          <p:nvPr/>
        </p:nvGrpSpPr>
        <p:grpSpPr>
          <a:xfrm>
            <a:off x="3020244" y="3043925"/>
            <a:ext cx="3071997" cy="176025"/>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5" name="Google Shape;1045;p34"/>
          <p:cNvGrpSpPr/>
          <p:nvPr/>
        </p:nvGrpSpPr>
        <p:grpSpPr>
          <a:xfrm rot="854098">
            <a:off x="7782856" y="510397"/>
            <a:ext cx="639528" cy="438002"/>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2875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pSp>
        <p:nvGrpSpPr>
          <p:cNvPr id="1591" name="Google Shape;1591;p46"/>
          <p:cNvGrpSpPr/>
          <p:nvPr/>
        </p:nvGrpSpPr>
        <p:grpSpPr>
          <a:xfrm flipH="1">
            <a:off x="518828" y="619474"/>
            <a:ext cx="4692795" cy="176025"/>
            <a:chOff x="4345425" y="2175475"/>
            <a:chExt cx="800750" cy="176025"/>
          </a:xfrm>
        </p:grpSpPr>
        <p:sp>
          <p:nvSpPr>
            <p:cNvPr id="1592" name="Google Shape;1592;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7" name="Google Shape;1597;p46"/>
          <p:cNvSpPr txBox="1">
            <a:spLocks noGrp="1"/>
          </p:cNvSpPr>
          <p:nvPr>
            <p:ph type="title"/>
          </p:nvPr>
        </p:nvSpPr>
        <p:spPr>
          <a:xfrm>
            <a:off x="632239" y="261099"/>
            <a:ext cx="4824600" cy="99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Wh</a:t>
            </a:r>
            <a:r>
              <a:rPr lang="en-US" sz="2400" dirty="0"/>
              <a:t>at</a:t>
            </a:r>
            <a:r>
              <a:rPr lang="en" sz="2400" dirty="0"/>
              <a:t> defines educational success? </a:t>
            </a:r>
            <a:endParaRPr sz="2400" dirty="0"/>
          </a:p>
        </p:txBody>
      </p:sp>
      <p:grpSp>
        <p:nvGrpSpPr>
          <p:cNvPr id="1598" name="Google Shape;1598;p46"/>
          <p:cNvGrpSpPr/>
          <p:nvPr/>
        </p:nvGrpSpPr>
        <p:grpSpPr>
          <a:xfrm>
            <a:off x="1064425" y="2537372"/>
            <a:ext cx="5740148" cy="2175736"/>
            <a:chOff x="2359881" y="2256363"/>
            <a:chExt cx="3639686" cy="2080253"/>
          </a:xfrm>
        </p:grpSpPr>
        <p:sp>
          <p:nvSpPr>
            <p:cNvPr id="1599" name="Google Shape;1599;p46"/>
            <p:cNvSpPr/>
            <p:nvPr/>
          </p:nvSpPr>
          <p:spPr>
            <a:xfrm>
              <a:off x="2359881" y="2256363"/>
              <a:ext cx="3639686" cy="2080253"/>
            </a:xfrm>
            <a:custGeom>
              <a:avLst/>
              <a:gdLst/>
              <a:ahLst/>
              <a:cxnLst/>
              <a:rect l="l" t="t" r="r" b="b"/>
              <a:pathLst>
                <a:path w="203306" h="116199" extrusionOk="0">
                  <a:moveTo>
                    <a:pt x="3489" y="84365"/>
                  </a:moveTo>
                  <a:cubicBezTo>
                    <a:pt x="3961" y="84365"/>
                    <a:pt x="4369" y="84688"/>
                    <a:pt x="4748" y="85021"/>
                  </a:cubicBezTo>
                  <a:cubicBezTo>
                    <a:pt x="5341" y="85546"/>
                    <a:pt x="5478" y="86528"/>
                    <a:pt x="5113" y="87281"/>
                  </a:cubicBezTo>
                  <a:cubicBezTo>
                    <a:pt x="4748" y="87988"/>
                    <a:pt x="4086" y="88285"/>
                    <a:pt x="3287" y="88331"/>
                  </a:cubicBezTo>
                  <a:lnTo>
                    <a:pt x="3104" y="88331"/>
                  </a:lnTo>
                  <a:cubicBezTo>
                    <a:pt x="2283" y="88308"/>
                    <a:pt x="1575" y="88034"/>
                    <a:pt x="1187" y="87212"/>
                  </a:cubicBezTo>
                  <a:cubicBezTo>
                    <a:pt x="845" y="86436"/>
                    <a:pt x="1004" y="85569"/>
                    <a:pt x="1666" y="84998"/>
                  </a:cubicBezTo>
                  <a:cubicBezTo>
                    <a:pt x="1872" y="84816"/>
                    <a:pt x="2191" y="84770"/>
                    <a:pt x="2465" y="84679"/>
                  </a:cubicBezTo>
                  <a:cubicBezTo>
                    <a:pt x="2486" y="84674"/>
                    <a:pt x="2508" y="84672"/>
                    <a:pt x="2530" y="84672"/>
                  </a:cubicBezTo>
                  <a:cubicBezTo>
                    <a:pt x="2569" y="84672"/>
                    <a:pt x="2609" y="84677"/>
                    <a:pt x="2642" y="84677"/>
                  </a:cubicBezTo>
                  <a:cubicBezTo>
                    <a:pt x="2673" y="84677"/>
                    <a:pt x="2700" y="84673"/>
                    <a:pt x="2716" y="84656"/>
                  </a:cubicBezTo>
                  <a:cubicBezTo>
                    <a:pt x="2993" y="84448"/>
                    <a:pt x="3249" y="84365"/>
                    <a:pt x="3489" y="84365"/>
                  </a:cubicBezTo>
                  <a:close/>
                  <a:moveTo>
                    <a:pt x="112657" y="1"/>
                  </a:moveTo>
                  <a:cubicBezTo>
                    <a:pt x="112087" y="1"/>
                    <a:pt x="111512" y="22"/>
                    <a:pt x="110931" y="66"/>
                  </a:cubicBezTo>
                  <a:cubicBezTo>
                    <a:pt x="105316" y="499"/>
                    <a:pt x="100203" y="2280"/>
                    <a:pt x="95547" y="5224"/>
                  </a:cubicBezTo>
                  <a:cubicBezTo>
                    <a:pt x="90251" y="8602"/>
                    <a:pt x="86485" y="13418"/>
                    <a:pt x="83427" y="18714"/>
                  </a:cubicBezTo>
                  <a:cubicBezTo>
                    <a:pt x="80003" y="24648"/>
                    <a:pt x="78063" y="31131"/>
                    <a:pt x="76944" y="37864"/>
                  </a:cubicBezTo>
                  <a:cubicBezTo>
                    <a:pt x="76237" y="42132"/>
                    <a:pt x="75392" y="46355"/>
                    <a:pt x="74137" y="50509"/>
                  </a:cubicBezTo>
                  <a:cubicBezTo>
                    <a:pt x="72950" y="54390"/>
                    <a:pt x="71443" y="58156"/>
                    <a:pt x="69184" y="61602"/>
                  </a:cubicBezTo>
                  <a:cubicBezTo>
                    <a:pt x="65509" y="67149"/>
                    <a:pt x="60259" y="70618"/>
                    <a:pt x="54005" y="72696"/>
                  </a:cubicBezTo>
                  <a:cubicBezTo>
                    <a:pt x="50441" y="73884"/>
                    <a:pt x="46759" y="74267"/>
                    <a:pt x="43043" y="74267"/>
                  </a:cubicBezTo>
                  <a:cubicBezTo>
                    <a:pt x="42119" y="74267"/>
                    <a:pt x="41192" y="74243"/>
                    <a:pt x="40264" y="74202"/>
                  </a:cubicBezTo>
                  <a:cubicBezTo>
                    <a:pt x="36018" y="73997"/>
                    <a:pt x="31773" y="73768"/>
                    <a:pt x="27505" y="73540"/>
                  </a:cubicBezTo>
                  <a:cubicBezTo>
                    <a:pt x="25359" y="73631"/>
                    <a:pt x="23168" y="73745"/>
                    <a:pt x="20999" y="73837"/>
                  </a:cubicBezTo>
                  <a:cubicBezTo>
                    <a:pt x="15635" y="74065"/>
                    <a:pt x="10842" y="75777"/>
                    <a:pt x="6620" y="78995"/>
                  </a:cubicBezTo>
                  <a:cubicBezTo>
                    <a:pt x="5341" y="79954"/>
                    <a:pt x="3995" y="80890"/>
                    <a:pt x="3310" y="82373"/>
                  </a:cubicBezTo>
                  <a:cubicBezTo>
                    <a:pt x="2945" y="83172"/>
                    <a:pt x="2488" y="83697"/>
                    <a:pt x="1666" y="84085"/>
                  </a:cubicBezTo>
                  <a:cubicBezTo>
                    <a:pt x="457" y="84610"/>
                    <a:pt x="0" y="86048"/>
                    <a:pt x="411" y="87304"/>
                  </a:cubicBezTo>
                  <a:cubicBezTo>
                    <a:pt x="789" y="88395"/>
                    <a:pt x="1861" y="89100"/>
                    <a:pt x="3132" y="89100"/>
                  </a:cubicBezTo>
                  <a:cubicBezTo>
                    <a:pt x="3243" y="89100"/>
                    <a:pt x="3356" y="89095"/>
                    <a:pt x="3470" y="89084"/>
                  </a:cubicBezTo>
                  <a:cubicBezTo>
                    <a:pt x="4839" y="88970"/>
                    <a:pt x="5843" y="88057"/>
                    <a:pt x="6003" y="86779"/>
                  </a:cubicBezTo>
                  <a:cubicBezTo>
                    <a:pt x="6186" y="85386"/>
                    <a:pt x="5638" y="84451"/>
                    <a:pt x="4154" y="83789"/>
                  </a:cubicBezTo>
                  <a:cubicBezTo>
                    <a:pt x="3675" y="83583"/>
                    <a:pt x="3561" y="83332"/>
                    <a:pt x="3835" y="82944"/>
                  </a:cubicBezTo>
                  <a:cubicBezTo>
                    <a:pt x="4268" y="82351"/>
                    <a:pt x="4634" y="81666"/>
                    <a:pt x="5182" y="81164"/>
                  </a:cubicBezTo>
                  <a:cubicBezTo>
                    <a:pt x="8765" y="77923"/>
                    <a:pt x="12919" y="75663"/>
                    <a:pt x="17804" y="74932"/>
                  </a:cubicBezTo>
                  <a:cubicBezTo>
                    <a:pt x="20691" y="74494"/>
                    <a:pt x="23585" y="74354"/>
                    <a:pt x="26485" y="74354"/>
                  </a:cubicBezTo>
                  <a:cubicBezTo>
                    <a:pt x="29019" y="74354"/>
                    <a:pt x="31558" y="74461"/>
                    <a:pt x="34101" y="74567"/>
                  </a:cubicBezTo>
                  <a:cubicBezTo>
                    <a:pt x="37367" y="74692"/>
                    <a:pt x="40634" y="74893"/>
                    <a:pt x="43917" y="74893"/>
                  </a:cubicBezTo>
                  <a:cubicBezTo>
                    <a:pt x="44236" y="74893"/>
                    <a:pt x="44555" y="74891"/>
                    <a:pt x="44875" y="74887"/>
                  </a:cubicBezTo>
                  <a:cubicBezTo>
                    <a:pt x="49303" y="74818"/>
                    <a:pt x="53571" y="73905"/>
                    <a:pt x="57657" y="72079"/>
                  </a:cubicBezTo>
                  <a:cubicBezTo>
                    <a:pt x="63386" y="69523"/>
                    <a:pt x="67746" y="65597"/>
                    <a:pt x="70873" y="60324"/>
                  </a:cubicBezTo>
                  <a:cubicBezTo>
                    <a:pt x="72973" y="56786"/>
                    <a:pt x="74365" y="52952"/>
                    <a:pt x="75324" y="49003"/>
                  </a:cubicBezTo>
                  <a:cubicBezTo>
                    <a:pt x="76442" y="44324"/>
                    <a:pt x="77378" y="39599"/>
                    <a:pt x="78314" y="34874"/>
                  </a:cubicBezTo>
                  <a:cubicBezTo>
                    <a:pt x="79797" y="27433"/>
                    <a:pt x="82628" y="20585"/>
                    <a:pt x="87170" y="14423"/>
                  </a:cubicBezTo>
                  <a:cubicBezTo>
                    <a:pt x="91279" y="8853"/>
                    <a:pt x="96414" y="4653"/>
                    <a:pt x="103125" y="2394"/>
                  </a:cubicBezTo>
                  <a:cubicBezTo>
                    <a:pt x="106357" y="1322"/>
                    <a:pt x="109631" y="754"/>
                    <a:pt x="112980" y="754"/>
                  </a:cubicBezTo>
                  <a:cubicBezTo>
                    <a:pt x="113911" y="754"/>
                    <a:pt x="114849" y="798"/>
                    <a:pt x="115793" y="887"/>
                  </a:cubicBezTo>
                  <a:cubicBezTo>
                    <a:pt x="118988" y="1207"/>
                    <a:pt x="121910" y="2371"/>
                    <a:pt x="124786" y="3626"/>
                  </a:cubicBezTo>
                  <a:cubicBezTo>
                    <a:pt x="126247" y="4243"/>
                    <a:pt x="127685" y="5041"/>
                    <a:pt x="128963" y="5977"/>
                  </a:cubicBezTo>
                  <a:cubicBezTo>
                    <a:pt x="133323" y="9150"/>
                    <a:pt x="136541" y="13213"/>
                    <a:pt x="138915" y="17961"/>
                  </a:cubicBezTo>
                  <a:cubicBezTo>
                    <a:pt x="140558" y="21247"/>
                    <a:pt x="142316" y="24466"/>
                    <a:pt x="144142" y="27661"/>
                  </a:cubicBezTo>
                  <a:cubicBezTo>
                    <a:pt x="144713" y="28666"/>
                    <a:pt x="145557" y="29533"/>
                    <a:pt x="146425" y="30309"/>
                  </a:cubicBezTo>
                  <a:cubicBezTo>
                    <a:pt x="149323" y="32934"/>
                    <a:pt x="152838" y="34463"/>
                    <a:pt x="156650" y="35353"/>
                  </a:cubicBezTo>
                  <a:cubicBezTo>
                    <a:pt x="158453" y="35764"/>
                    <a:pt x="160234" y="36244"/>
                    <a:pt x="161969" y="36814"/>
                  </a:cubicBezTo>
                  <a:cubicBezTo>
                    <a:pt x="162904" y="37111"/>
                    <a:pt x="163840" y="37545"/>
                    <a:pt x="164593" y="38138"/>
                  </a:cubicBezTo>
                  <a:cubicBezTo>
                    <a:pt x="165917" y="39234"/>
                    <a:pt x="167310" y="40375"/>
                    <a:pt x="168314" y="41744"/>
                  </a:cubicBezTo>
                  <a:cubicBezTo>
                    <a:pt x="171966" y="46720"/>
                    <a:pt x="172628" y="52153"/>
                    <a:pt x="170186" y="57791"/>
                  </a:cubicBezTo>
                  <a:cubicBezTo>
                    <a:pt x="168793" y="61055"/>
                    <a:pt x="166785" y="64045"/>
                    <a:pt x="164593" y="66898"/>
                  </a:cubicBezTo>
                  <a:cubicBezTo>
                    <a:pt x="160348" y="72467"/>
                    <a:pt x="156148" y="78082"/>
                    <a:pt x="152747" y="84199"/>
                  </a:cubicBezTo>
                  <a:cubicBezTo>
                    <a:pt x="150487" y="88262"/>
                    <a:pt x="149346" y="92553"/>
                    <a:pt x="149962" y="97164"/>
                  </a:cubicBezTo>
                  <a:cubicBezTo>
                    <a:pt x="150807" y="103532"/>
                    <a:pt x="153980" y="108463"/>
                    <a:pt x="159846" y="111498"/>
                  </a:cubicBezTo>
                  <a:cubicBezTo>
                    <a:pt x="165050" y="114192"/>
                    <a:pt x="170597" y="115927"/>
                    <a:pt x="176577" y="116155"/>
                  </a:cubicBezTo>
                  <a:cubicBezTo>
                    <a:pt x="177232" y="116182"/>
                    <a:pt x="177887" y="116198"/>
                    <a:pt x="178541" y="116198"/>
                  </a:cubicBezTo>
                  <a:cubicBezTo>
                    <a:pt x="181207" y="116198"/>
                    <a:pt x="183848" y="115926"/>
                    <a:pt x="186414" y="114991"/>
                  </a:cubicBezTo>
                  <a:cubicBezTo>
                    <a:pt x="187784" y="114489"/>
                    <a:pt x="189176" y="113986"/>
                    <a:pt x="190569" y="113461"/>
                  </a:cubicBezTo>
                  <a:cubicBezTo>
                    <a:pt x="195636" y="111544"/>
                    <a:pt x="199630" y="108257"/>
                    <a:pt x="202826" y="104012"/>
                  </a:cubicBezTo>
                  <a:cubicBezTo>
                    <a:pt x="203008" y="103784"/>
                    <a:pt x="203191" y="103510"/>
                    <a:pt x="203260" y="103213"/>
                  </a:cubicBezTo>
                  <a:cubicBezTo>
                    <a:pt x="203305" y="103076"/>
                    <a:pt x="203123" y="102893"/>
                    <a:pt x="203054" y="102711"/>
                  </a:cubicBezTo>
                  <a:cubicBezTo>
                    <a:pt x="202894" y="102802"/>
                    <a:pt x="202666" y="102825"/>
                    <a:pt x="202575" y="102939"/>
                  </a:cubicBezTo>
                  <a:cubicBezTo>
                    <a:pt x="201936" y="103806"/>
                    <a:pt x="201365" y="104742"/>
                    <a:pt x="200635" y="105541"/>
                  </a:cubicBezTo>
                  <a:cubicBezTo>
                    <a:pt x="197256" y="109284"/>
                    <a:pt x="193079" y="111772"/>
                    <a:pt x="188286" y="113598"/>
                  </a:cubicBezTo>
                  <a:cubicBezTo>
                    <a:pt x="184892" y="114875"/>
                    <a:pt x="181489" y="115405"/>
                    <a:pt x="178042" y="115405"/>
                  </a:cubicBezTo>
                  <a:cubicBezTo>
                    <a:pt x="176064" y="115405"/>
                    <a:pt x="174071" y="115230"/>
                    <a:pt x="172057" y="114922"/>
                  </a:cubicBezTo>
                  <a:cubicBezTo>
                    <a:pt x="168565" y="114374"/>
                    <a:pt x="165301" y="113142"/>
                    <a:pt x="162083" y="111750"/>
                  </a:cubicBezTo>
                  <a:cubicBezTo>
                    <a:pt x="158590" y="110243"/>
                    <a:pt x="155669" y="108143"/>
                    <a:pt x="153592" y="104925"/>
                  </a:cubicBezTo>
                  <a:cubicBezTo>
                    <a:pt x="151629" y="101912"/>
                    <a:pt x="150602" y="98671"/>
                    <a:pt x="150533" y="95133"/>
                  </a:cubicBezTo>
                  <a:cubicBezTo>
                    <a:pt x="150465" y="91344"/>
                    <a:pt x="151583" y="87851"/>
                    <a:pt x="153432" y="84519"/>
                  </a:cubicBezTo>
                  <a:cubicBezTo>
                    <a:pt x="156285" y="79383"/>
                    <a:pt x="159686" y="74590"/>
                    <a:pt x="163247" y="69934"/>
                  </a:cubicBezTo>
                  <a:cubicBezTo>
                    <a:pt x="165666" y="66784"/>
                    <a:pt x="167949" y="63565"/>
                    <a:pt x="169912" y="60119"/>
                  </a:cubicBezTo>
                  <a:cubicBezTo>
                    <a:pt x="172833" y="54960"/>
                    <a:pt x="173244" y="49619"/>
                    <a:pt x="170688" y="44232"/>
                  </a:cubicBezTo>
                  <a:cubicBezTo>
                    <a:pt x="168862" y="40352"/>
                    <a:pt x="165986" y="37385"/>
                    <a:pt x="161717" y="35924"/>
                  </a:cubicBezTo>
                  <a:cubicBezTo>
                    <a:pt x="160531" y="35536"/>
                    <a:pt x="159298" y="35194"/>
                    <a:pt x="158088" y="34920"/>
                  </a:cubicBezTo>
                  <a:cubicBezTo>
                    <a:pt x="155669" y="34372"/>
                    <a:pt x="153272" y="33756"/>
                    <a:pt x="151081" y="32592"/>
                  </a:cubicBezTo>
                  <a:cubicBezTo>
                    <a:pt x="148753" y="31359"/>
                    <a:pt x="146493" y="29989"/>
                    <a:pt x="145078" y="27753"/>
                  </a:cubicBezTo>
                  <a:cubicBezTo>
                    <a:pt x="143594" y="25379"/>
                    <a:pt x="142247" y="22914"/>
                    <a:pt x="140969" y="20426"/>
                  </a:cubicBezTo>
                  <a:cubicBezTo>
                    <a:pt x="139303" y="17230"/>
                    <a:pt x="137797" y="13966"/>
                    <a:pt x="135446" y="11136"/>
                  </a:cubicBezTo>
                  <a:cubicBezTo>
                    <a:pt x="132273" y="7301"/>
                    <a:pt x="128575" y="4197"/>
                    <a:pt x="123805" y="2371"/>
                  </a:cubicBezTo>
                  <a:cubicBezTo>
                    <a:pt x="120182" y="977"/>
                    <a:pt x="116542" y="1"/>
                    <a:pt x="112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46"/>
            <p:cNvSpPr/>
            <p:nvPr/>
          </p:nvSpPr>
          <p:spPr>
            <a:xfrm>
              <a:off x="2874936" y="3490132"/>
              <a:ext cx="238622" cy="151759"/>
            </a:xfrm>
            <a:custGeom>
              <a:avLst/>
              <a:gdLst/>
              <a:ahLst/>
              <a:cxnLst/>
              <a:rect l="l" t="t" r="r" b="b"/>
              <a:pathLst>
                <a:path w="13329" h="8477" extrusionOk="0">
                  <a:moveTo>
                    <a:pt x="7316" y="1"/>
                  </a:moveTo>
                  <a:cubicBezTo>
                    <a:pt x="7191" y="1"/>
                    <a:pt x="7069" y="55"/>
                    <a:pt x="7020" y="173"/>
                  </a:cubicBezTo>
                  <a:cubicBezTo>
                    <a:pt x="6130" y="2136"/>
                    <a:pt x="5765" y="4236"/>
                    <a:pt x="5149" y="6267"/>
                  </a:cubicBezTo>
                  <a:cubicBezTo>
                    <a:pt x="5080" y="6496"/>
                    <a:pt x="5012" y="6724"/>
                    <a:pt x="4920" y="6975"/>
                  </a:cubicBezTo>
                  <a:cubicBezTo>
                    <a:pt x="4897" y="7021"/>
                    <a:pt x="4852" y="7295"/>
                    <a:pt x="4783" y="7340"/>
                  </a:cubicBezTo>
                  <a:cubicBezTo>
                    <a:pt x="4740" y="7383"/>
                    <a:pt x="4738" y="7406"/>
                    <a:pt x="4738" y="7406"/>
                  </a:cubicBezTo>
                  <a:cubicBezTo>
                    <a:pt x="4738" y="7406"/>
                    <a:pt x="4740" y="7378"/>
                    <a:pt x="4692" y="7317"/>
                  </a:cubicBezTo>
                  <a:cubicBezTo>
                    <a:pt x="4555" y="7112"/>
                    <a:pt x="4487" y="6701"/>
                    <a:pt x="4395" y="6473"/>
                  </a:cubicBezTo>
                  <a:cubicBezTo>
                    <a:pt x="4304" y="6199"/>
                    <a:pt x="4213" y="5925"/>
                    <a:pt x="4121" y="5651"/>
                  </a:cubicBezTo>
                  <a:cubicBezTo>
                    <a:pt x="3733" y="4556"/>
                    <a:pt x="3345" y="3437"/>
                    <a:pt x="2980" y="2342"/>
                  </a:cubicBezTo>
                  <a:cubicBezTo>
                    <a:pt x="2913" y="2181"/>
                    <a:pt x="2744" y="2075"/>
                    <a:pt x="2584" y="2075"/>
                  </a:cubicBezTo>
                  <a:cubicBezTo>
                    <a:pt x="2470" y="2075"/>
                    <a:pt x="2361" y="2128"/>
                    <a:pt x="2295" y="2250"/>
                  </a:cubicBezTo>
                  <a:cubicBezTo>
                    <a:pt x="1519" y="3643"/>
                    <a:pt x="812" y="5035"/>
                    <a:pt x="127" y="6473"/>
                  </a:cubicBezTo>
                  <a:cubicBezTo>
                    <a:pt x="1" y="6756"/>
                    <a:pt x="266" y="7018"/>
                    <a:pt x="503" y="7018"/>
                  </a:cubicBezTo>
                  <a:cubicBezTo>
                    <a:pt x="609" y="7018"/>
                    <a:pt x="710" y="6965"/>
                    <a:pt x="766" y="6838"/>
                  </a:cubicBezTo>
                  <a:cubicBezTo>
                    <a:pt x="1337" y="5651"/>
                    <a:pt x="1930" y="4487"/>
                    <a:pt x="2546" y="3346"/>
                  </a:cubicBezTo>
                  <a:cubicBezTo>
                    <a:pt x="2912" y="4396"/>
                    <a:pt x="3277" y="5446"/>
                    <a:pt x="3642" y="6496"/>
                  </a:cubicBezTo>
                  <a:cubicBezTo>
                    <a:pt x="3802" y="6975"/>
                    <a:pt x="3893" y="7660"/>
                    <a:pt x="4304" y="8025"/>
                  </a:cubicBezTo>
                  <a:cubicBezTo>
                    <a:pt x="4441" y="8152"/>
                    <a:pt x="4608" y="8212"/>
                    <a:pt x="4771" y="8212"/>
                  </a:cubicBezTo>
                  <a:cubicBezTo>
                    <a:pt x="4989" y="8212"/>
                    <a:pt x="5201" y="8106"/>
                    <a:pt x="5331" y="7911"/>
                  </a:cubicBezTo>
                  <a:cubicBezTo>
                    <a:pt x="5651" y="7432"/>
                    <a:pt x="5788" y="6747"/>
                    <a:pt x="5925" y="6222"/>
                  </a:cubicBezTo>
                  <a:cubicBezTo>
                    <a:pt x="6107" y="5583"/>
                    <a:pt x="6267" y="4944"/>
                    <a:pt x="6450" y="4327"/>
                  </a:cubicBezTo>
                  <a:cubicBezTo>
                    <a:pt x="6655" y="3437"/>
                    <a:pt x="6906" y="2570"/>
                    <a:pt x="7203" y="1702"/>
                  </a:cubicBezTo>
                  <a:cubicBezTo>
                    <a:pt x="7363" y="2638"/>
                    <a:pt x="7522" y="3574"/>
                    <a:pt x="7705" y="4510"/>
                  </a:cubicBezTo>
                  <a:cubicBezTo>
                    <a:pt x="7819" y="5172"/>
                    <a:pt x="7910" y="5811"/>
                    <a:pt x="8047" y="6473"/>
                  </a:cubicBezTo>
                  <a:cubicBezTo>
                    <a:pt x="8162" y="6998"/>
                    <a:pt x="8253" y="7683"/>
                    <a:pt x="8527" y="8185"/>
                  </a:cubicBezTo>
                  <a:cubicBezTo>
                    <a:pt x="8643" y="8378"/>
                    <a:pt x="8831" y="8477"/>
                    <a:pt x="9023" y="8477"/>
                  </a:cubicBezTo>
                  <a:cubicBezTo>
                    <a:pt x="9171" y="8477"/>
                    <a:pt x="9320" y="8418"/>
                    <a:pt x="9440" y="8299"/>
                  </a:cubicBezTo>
                  <a:cubicBezTo>
                    <a:pt x="9851" y="7865"/>
                    <a:pt x="10056" y="7180"/>
                    <a:pt x="10307" y="6655"/>
                  </a:cubicBezTo>
                  <a:cubicBezTo>
                    <a:pt x="10764" y="5720"/>
                    <a:pt x="11197" y="4784"/>
                    <a:pt x="11745" y="3894"/>
                  </a:cubicBezTo>
                  <a:cubicBezTo>
                    <a:pt x="11951" y="4350"/>
                    <a:pt x="11973" y="4966"/>
                    <a:pt x="12087" y="5423"/>
                  </a:cubicBezTo>
                  <a:lnTo>
                    <a:pt x="12544" y="7569"/>
                  </a:lnTo>
                  <a:cubicBezTo>
                    <a:pt x="12590" y="7753"/>
                    <a:pt x="12733" y="7833"/>
                    <a:pt x="12881" y="7833"/>
                  </a:cubicBezTo>
                  <a:cubicBezTo>
                    <a:pt x="13099" y="7833"/>
                    <a:pt x="13329" y="7658"/>
                    <a:pt x="13274" y="7386"/>
                  </a:cubicBezTo>
                  <a:cubicBezTo>
                    <a:pt x="13092" y="6541"/>
                    <a:pt x="12909" y="5720"/>
                    <a:pt x="12727" y="4875"/>
                  </a:cubicBezTo>
                  <a:cubicBezTo>
                    <a:pt x="12567" y="4213"/>
                    <a:pt x="12498" y="3460"/>
                    <a:pt x="11996" y="2958"/>
                  </a:cubicBezTo>
                  <a:cubicBezTo>
                    <a:pt x="11918" y="2880"/>
                    <a:pt x="11823" y="2843"/>
                    <a:pt x="11730" y="2843"/>
                  </a:cubicBezTo>
                  <a:cubicBezTo>
                    <a:pt x="11604" y="2843"/>
                    <a:pt x="11481" y="2909"/>
                    <a:pt x="11403" y="3026"/>
                  </a:cubicBezTo>
                  <a:cubicBezTo>
                    <a:pt x="10878" y="3780"/>
                    <a:pt x="10467" y="4601"/>
                    <a:pt x="10079" y="5423"/>
                  </a:cubicBezTo>
                  <a:cubicBezTo>
                    <a:pt x="9896" y="5811"/>
                    <a:pt x="9714" y="6199"/>
                    <a:pt x="9531" y="6587"/>
                  </a:cubicBezTo>
                  <a:cubicBezTo>
                    <a:pt x="9417" y="6815"/>
                    <a:pt x="9303" y="7044"/>
                    <a:pt x="9211" y="7249"/>
                  </a:cubicBezTo>
                  <a:cubicBezTo>
                    <a:pt x="9166" y="7295"/>
                    <a:pt x="9120" y="7454"/>
                    <a:pt x="9052" y="7569"/>
                  </a:cubicBezTo>
                  <a:cubicBezTo>
                    <a:pt x="9006" y="7386"/>
                    <a:pt x="8960" y="7112"/>
                    <a:pt x="8938" y="7021"/>
                  </a:cubicBezTo>
                  <a:cubicBezTo>
                    <a:pt x="8869" y="6747"/>
                    <a:pt x="8801" y="6473"/>
                    <a:pt x="8755" y="6199"/>
                  </a:cubicBezTo>
                  <a:cubicBezTo>
                    <a:pt x="8618" y="5537"/>
                    <a:pt x="8504" y="4898"/>
                    <a:pt x="8390" y="4236"/>
                  </a:cubicBezTo>
                  <a:cubicBezTo>
                    <a:pt x="8162" y="2912"/>
                    <a:pt x="7933" y="1588"/>
                    <a:pt x="7682" y="264"/>
                  </a:cubicBezTo>
                  <a:cubicBezTo>
                    <a:pt x="7656" y="96"/>
                    <a:pt x="7482" y="1"/>
                    <a:pt x="7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46"/>
            <p:cNvSpPr/>
            <p:nvPr/>
          </p:nvSpPr>
          <p:spPr>
            <a:xfrm>
              <a:off x="4941958" y="2748127"/>
              <a:ext cx="263220" cy="196569"/>
            </a:xfrm>
            <a:custGeom>
              <a:avLst/>
              <a:gdLst/>
              <a:ahLst/>
              <a:cxnLst/>
              <a:rect l="l" t="t" r="r" b="b"/>
              <a:pathLst>
                <a:path w="14703" h="10980" extrusionOk="0">
                  <a:moveTo>
                    <a:pt x="5483" y="0"/>
                  </a:moveTo>
                  <a:cubicBezTo>
                    <a:pt x="4872" y="0"/>
                    <a:pt x="3928" y="566"/>
                    <a:pt x="3610" y="717"/>
                  </a:cubicBezTo>
                  <a:cubicBezTo>
                    <a:pt x="2491" y="1265"/>
                    <a:pt x="1396" y="1859"/>
                    <a:pt x="346" y="2520"/>
                  </a:cubicBezTo>
                  <a:cubicBezTo>
                    <a:pt x="0" y="2732"/>
                    <a:pt x="203" y="3217"/>
                    <a:pt x="521" y="3217"/>
                  </a:cubicBezTo>
                  <a:cubicBezTo>
                    <a:pt x="581" y="3217"/>
                    <a:pt x="645" y="3200"/>
                    <a:pt x="711" y="3160"/>
                  </a:cubicBezTo>
                  <a:cubicBezTo>
                    <a:pt x="1578" y="2612"/>
                    <a:pt x="2446" y="2110"/>
                    <a:pt x="3359" y="1653"/>
                  </a:cubicBezTo>
                  <a:cubicBezTo>
                    <a:pt x="3815" y="1402"/>
                    <a:pt x="4272" y="1197"/>
                    <a:pt x="4751" y="991"/>
                  </a:cubicBezTo>
                  <a:cubicBezTo>
                    <a:pt x="4842" y="946"/>
                    <a:pt x="4956" y="900"/>
                    <a:pt x="5048" y="831"/>
                  </a:cubicBezTo>
                  <a:cubicBezTo>
                    <a:pt x="5116" y="809"/>
                    <a:pt x="5162" y="786"/>
                    <a:pt x="5207" y="763"/>
                  </a:cubicBezTo>
                  <a:cubicBezTo>
                    <a:pt x="5237" y="723"/>
                    <a:pt x="5254" y="705"/>
                    <a:pt x="5260" y="705"/>
                  </a:cubicBezTo>
                  <a:lnTo>
                    <a:pt x="5260" y="705"/>
                  </a:lnTo>
                  <a:cubicBezTo>
                    <a:pt x="5267" y="705"/>
                    <a:pt x="5256" y="734"/>
                    <a:pt x="5230" y="786"/>
                  </a:cubicBezTo>
                  <a:cubicBezTo>
                    <a:pt x="5253" y="968"/>
                    <a:pt x="5070" y="1311"/>
                    <a:pt x="5002" y="1470"/>
                  </a:cubicBezTo>
                  <a:cubicBezTo>
                    <a:pt x="4340" y="3251"/>
                    <a:pt x="3404" y="4963"/>
                    <a:pt x="2993" y="6834"/>
                  </a:cubicBezTo>
                  <a:cubicBezTo>
                    <a:pt x="2938" y="7074"/>
                    <a:pt x="3136" y="7284"/>
                    <a:pt x="3370" y="7284"/>
                  </a:cubicBezTo>
                  <a:cubicBezTo>
                    <a:pt x="3426" y="7284"/>
                    <a:pt x="3484" y="7272"/>
                    <a:pt x="3541" y="7245"/>
                  </a:cubicBezTo>
                  <a:cubicBezTo>
                    <a:pt x="5915" y="5990"/>
                    <a:pt x="7604" y="3799"/>
                    <a:pt x="9864" y="2383"/>
                  </a:cubicBezTo>
                  <a:lnTo>
                    <a:pt x="9864" y="2383"/>
                  </a:lnTo>
                  <a:lnTo>
                    <a:pt x="6486" y="9459"/>
                  </a:lnTo>
                  <a:cubicBezTo>
                    <a:pt x="6361" y="9729"/>
                    <a:pt x="6519" y="10017"/>
                    <a:pt x="6805" y="10017"/>
                  </a:cubicBezTo>
                  <a:cubicBezTo>
                    <a:pt x="6834" y="10017"/>
                    <a:pt x="6865" y="10013"/>
                    <a:pt x="6897" y="10007"/>
                  </a:cubicBezTo>
                  <a:cubicBezTo>
                    <a:pt x="7924" y="9756"/>
                    <a:pt x="8723" y="9071"/>
                    <a:pt x="9521" y="8455"/>
                  </a:cubicBezTo>
                  <a:cubicBezTo>
                    <a:pt x="10503" y="7679"/>
                    <a:pt x="11484" y="6926"/>
                    <a:pt x="12466" y="6195"/>
                  </a:cubicBezTo>
                  <a:cubicBezTo>
                    <a:pt x="12656" y="6069"/>
                    <a:pt x="13550" y="5336"/>
                    <a:pt x="13791" y="5336"/>
                  </a:cubicBezTo>
                  <a:cubicBezTo>
                    <a:pt x="13810" y="5336"/>
                    <a:pt x="13825" y="5341"/>
                    <a:pt x="13835" y="5351"/>
                  </a:cubicBezTo>
                  <a:cubicBezTo>
                    <a:pt x="13904" y="5442"/>
                    <a:pt x="13630" y="6058"/>
                    <a:pt x="13607" y="6150"/>
                  </a:cubicBezTo>
                  <a:cubicBezTo>
                    <a:pt x="13539" y="6424"/>
                    <a:pt x="13447" y="6720"/>
                    <a:pt x="13356" y="6994"/>
                  </a:cubicBezTo>
                  <a:cubicBezTo>
                    <a:pt x="13037" y="8181"/>
                    <a:pt x="12694" y="9368"/>
                    <a:pt x="12329" y="10532"/>
                  </a:cubicBezTo>
                  <a:cubicBezTo>
                    <a:pt x="12261" y="10804"/>
                    <a:pt x="12485" y="10979"/>
                    <a:pt x="12706" y="10979"/>
                  </a:cubicBezTo>
                  <a:cubicBezTo>
                    <a:pt x="12856" y="10979"/>
                    <a:pt x="13004" y="10899"/>
                    <a:pt x="13059" y="10715"/>
                  </a:cubicBezTo>
                  <a:cubicBezTo>
                    <a:pt x="13447" y="9368"/>
                    <a:pt x="13835" y="8021"/>
                    <a:pt x="14223" y="6675"/>
                  </a:cubicBezTo>
                  <a:cubicBezTo>
                    <a:pt x="14360" y="6195"/>
                    <a:pt x="14703" y="5511"/>
                    <a:pt x="14566" y="5008"/>
                  </a:cubicBezTo>
                  <a:cubicBezTo>
                    <a:pt x="14461" y="4678"/>
                    <a:pt x="14187" y="4535"/>
                    <a:pt x="13895" y="4535"/>
                  </a:cubicBezTo>
                  <a:cubicBezTo>
                    <a:pt x="13744" y="4535"/>
                    <a:pt x="13588" y="4573"/>
                    <a:pt x="13447" y="4643"/>
                  </a:cubicBezTo>
                  <a:cubicBezTo>
                    <a:pt x="12831" y="4940"/>
                    <a:pt x="12283" y="5442"/>
                    <a:pt x="11758" y="5830"/>
                  </a:cubicBezTo>
                  <a:cubicBezTo>
                    <a:pt x="11210" y="6241"/>
                    <a:pt x="10663" y="6652"/>
                    <a:pt x="10115" y="7063"/>
                  </a:cubicBezTo>
                  <a:cubicBezTo>
                    <a:pt x="9293" y="7679"/>
                    <a:pt x="8471" y="8501"/>
                    <a:pt x="7513" y="8980"/>
                  </a:cubicBezTo>
                  <a:lnTo>
                    <a:pt x="11005" y="1676"/>
                  </a:lnTo>
                  <a:cubicBezTo>
                    <a:pt x="11137" y="1412"/>
                    <a:pt x="10943" y="1133"/>
                    <a:pt x="10678" y="1133"/>
                  </a:cubicBezTo>
                  <a:cubicBezTo>
                    <a:pt x="10622" y="1133"/>
                    <a:pt x="10563" y="1146"/>
                    <a:pt x="10503" y="1174"/>
                  </a:cubicBezTo>
                  <a:cubicBezTo>
                    <a:pt x="7992" y="2406"/>
                    <a:pt x="6257" y="4666"/>
                    <a:pt x="3929" y="6172"/>
                  </a:cubicBezTo>
                  <a:cubicBezTo>
                    <a:pt x="4180" y="5305"/>
                    <a:pt x="4523" y="4483"/>
                    <a:pt x="4888" y="3662"/>
                  </a:cubicBezTo>
                  <a:cubicBezTo>
                    <a:pt x="5116" y="3137"/>
                    <a:pt x="5344" y="2612"/>
                    <a:pt x="5550" y="2087"/>
                  </a:cubicBezTo>
                  <a:cubicBezTo>
                    <a:pt x="5732" y="1630"/>
                    <a:pt x="6052" y="1060"/>
                    <a:pt x="6029" y="557"/>
                  </a:cubicBezTo>
                  <a:cubicBezTo>
                    <a:pt x="6014" y="144"/>
                    <a:pt x="5791" y="0"/>
                    <a:pt x="5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6"/>
            <p:cNvSpPr/>
            <p:nvPr/>
          </p:nvSpPr>
          <p:spPr>
            <a:xfrm>
              <a:off x="5033942" y="4055475"/>
              <a:ext cx="189229" cy="224837"/>
            </a:xfrm>
            <a:custGeom>
              <a:avLst/>
              <a:gdLst/>
              <a:ahLst/>
              <a:cxnLst/>
              <a:rect l="l" t="t" r="r" b="b"/>
              <a:pathLst>
                <a:path w="10570" h="12559" extrusionOk="0">
                  <a:moveTo>
                    <a:pt x="4798" y="1"/>
                  </a:moveTo>
                  <a:cubicBezTo>
                    <a:pt x="4790" y="1"/>
                    <a:pt x="4781" y="1"/>
                    <a:pt x="4771" y="2"/>
                  </a:cubicBezTo>
                  <a:cubicBezTo>
                    <a:pt x="3356" y="93"/>
                    <a:pt x="1964" y="344"/>
                    <a:pt x="640" y="801"/>
                  </a:cubicBezTo>
                  <a:cubicBezTo>
                    <a:pt x="229" y="944"/>
                    <a:pt x="336" y="1531"/>
                    <a:pt x="694" y="1531"/>
                  </a:cubicBezTo>
                  <a:cubicBezTo>
                    <a:pt x="734" y="1531"/>
                    <a:pt x="777" y="1524"/>
                    <a:pt x="823" y="1508"/>
                  </a:cubicBezTo>
                  <a:cubicBezTo>
                    <a:pt x="1827" y="1166"/>
                    <a:pt x="2877" y="938"/>
                    <a:pt x="3927" y="801"/>
                  </a:cubicBezTo>
                  <a:lnTo>
                    <a:pt x="3927" y="801"/>
                  </a:lnTo>
                  <a:cubicBezTo>
                    <a:pt x="2717" y="2239"/>
                    <a:pt x="1462" y="3654"/>
                    <a:pt x="161" y="5046"/>
                  </a:cubicBezTo>
                  <a:cubicBezTo>
                    <a:pt x="1" y="5206"/>
                    <a:pt x="24" y="5503"/>
                    <a:pt x="229" y="5617"/>
                  </a:cubicBezTo>
                  <a:cubicBezTo>
                    <a:pt x="482" y="5733"/>
                    <a:pt x="735" y="5780"/>
                    <a:pt x="989" y="5780"/>
                  </a:cubicBezTo>
                  <a:cubicBezTo>
                    <a:pt x="1287" y="5780"/>
                    <a:pt x="1588" y="5715"/>
                    <a:pt x="1895" y="5617"/>
                  </a:cubicBezTo>
                  <a:cubicBezTo>
                    <a:pt x="2557" y="5388"/>
                    <a:pt x="3197" y="5115"/>
                    <a:pt x="3836" y="4863"/>
                  </a:cubicBezTo>
                  <a:cubicBezTo>
                    <a:pt x="5251" y="4361"/>
                    <a:pt x="6666" y="3859"/>
                    <a:pt x="8104" y="3448"/>
                  </a:cubicBezTo>
                  <a:cubicBezTo>
                    <a:pt x="8150" y="3425"/>
                    <a:pt x="8218" y="3403"/>
                    <a:pt x="8287" y="3380"/>
                  </a:cubicBezTo>
                  <a:lnTo>
                    <a:pt x="8287" y="3380"/>
                  </a:lnTo>
                  <a:cubicBezTo>
                    <a:pt x="8218" y="3494"/>
                    <a:pt x="8013" y="3654"/>
                    <a:pt x="7921" y="3745"/>
                  </a:cubicBezTo>
                  <a:cubicBezTo>
                    <a:pt x="7670" y="3996"/>
                    <a:pt x="7419" y="4247"/>
                    <a:pt x="7168" y="4498"/>
                  </a:cubicBezTo>
                  <a:cubicBezTo>
                    <a:pt x="6597" y="5046"/>
                    <a:pt x="6050" y="5594"/>
                    <a:pt x="5479" y="6142"/>
                  </a:cubicBezTo>
                  <a:cubicBezTo>
                    <a:pt x="4406" y="7214"/>
                    <a:pt x="3356" y="8264"/>
                    <a:pt x="2283" y="9314"/>
                  </a:cubicBezTo>
                  <a:cubicBezTo>
                    <a:pt x="2062" y="9536"/>
                    <a:pt x="2214" y="9954"/>
                    <a:pt x="2504" y="9954"/>
                  </a:cubicBezTo>
                  <a:cubicBezTo>
                    <a:pt x="2543" y="9954"/>
                    <a:pt x="2583" y="9947"/>
                    <a:pt x="2626" y="9931"/>
                  </a:cubicBezTo>
                  <a:cubicBezTo>
                    <a:pt x="3858" y="9474"/>
                    <a:pt x="5091" y="9040"/>
                    <a:pt x="6346" y="8584"/>
                  </a:cubicBezTo>
                  <a:cubicBezTo>
                    <a:pt x="6940" y="8379"/>
                    <a:pt x="7533" y="8150"/>
                    <a:pt x="8150" y="7945"/>
                  </a:cubicBezTo>
                  <a:cubicBezTo>
                    <a:pt x="8424" y="7831"/>
                    <a:pt x="8720" y="7739"/>
                    <a:pt x="8994" y="7625"/>
                  </a:cubicBezTo>
                  <a:cubicBezTo>
                    <a:pt x="9177" y="7557"/>
                    <a:pt x="9382" y="7466"/>
                    <a:pt x="9588" y="7443"/>
                  </a:cubicBezTo>
                  <a:lnTo>
                    <a:pt x="9588" y="7443"/>
                  </a:lnTo>
                  <a:cubicBezTo>
                    <a:pt x="8766" y="8972"/>
                    <a:pt x="7967" y="10501"/>
                    <a:pt x="7145" y="12031"/>
                  </a:cubicBezTo>
                  <a:cubicBezTo>
                    <a:pt x="6990" y="12310"/>
                    <a:pt x="7237" y="12558"/>
                    <a:pt x="7482" y="12558"/>
                  </a:cubicBezTo>
                  <a:cubicBezTo>
                    <a:pt x="7597" y="12558"/>
                    <a:pt x="7712" y="12504"/>
                    <a:pt x="7784" y="12373"/>
                  </a:cubicBezTo>
                  <a:cubicBezTo>
                    <a:pt x="8675" y="10707"/>
                    <a:pt x="9588" y="9018"/>
                    <a:pt x="10478" y="7351"/>
                  </a:cubicBezTo>
                  <a:cubicBezTo>
                    <a:pt x="10569" y="7192"/>
                    <a:pt x="10523" y="6941"/>
                    <a:pt x="10341" y="6849"/>
                  </a:cubicBezTo>
                  <a:cubicBezTo>
                    <a:pt x="10139" y="6753"/>
                    <a:pt x="9944" y="6714"/>
                    <a:pt x="9751" y="6714"/>
                  </a:cubicBezTo>
                  <a:cubicBezTo>
                    <a:pt x="9441" y="6714"/>
                    <a:pt x="9135" y="6814"/>
                    <a:pt x="8812" y="6941"/>
                  </a:cubicBezTo>
                  <a:cubicBezTo>
                    <a:pt x="8104" y="7192"/>
                    <a:pt x="7374" y="7443"/>
                    <a:pt x="6666" y="7717"/>
                  </a:cubicBezTo>
                  <a:cubicBezTo>
                    <a:pt x="5753" y="8036"/>
                    <a:pt x="4863" y="8356"/>
                    <a:pt x="3973" y="8675"/>
                  </a:cubicBezTo>
                  <a:cubicBezTo>
                    <a:pt x="4771" y="7876"/>
                    <a:pt x="5593" y="7078"/>
                    <a:pt x="6392" y="6279"/>
                  </a:cubicBezTo>
                  <a:lnTo>
                    <a:pt x="8195" y="4498"/>
                  </a:lnTo>
                  <a:cubicBezTo>
                    <a:pt x="8560" y="4133"/>
                    <a:pt x="9405" y="3562"/>
                    <a:pt x="9085" y="2969"/>
                  </a:cubicBezTo>
                  <a:cubicBezTo>
                    <a:pt x="8957" y="2721"/>
                    <a:pt x="8738" y="2641"/>
                    <a:pt x="8494" y="2641"/>
                  </a:cubicBezTo>
                  <a:cubicBezTo>
                    <a:pt x="8175" y="2641"/>
                    <a:pt x="7815" y="2777"/>
                    <a:pt x="7556" y="2855"/>
                  </a:cubicBezTo>
                  <a:cubicBezTo>
                    <a:pt x="6757" y="3106"/>
                    <a:pt x="5958" y="3357"/>
                    <a:pt x="5159" y="3631"/>
                  </a:cubicBezTo>
                  <a:cubicBezTo>
                    <a:pt x="4383" y="3905"/>
                    <a:pt x="3585" y="4202"/>
                    <a:pt x="2808" y="4498"/>
                  </a:cubicBezTo>
                  <a:cubicBezTo>
                    <a:pt x="2352" y="4658"/>
                    <a:pt x="1690" y="5023"/>
                    <a:pt x="1119" y="5069"/>
                  </a:cubicBezTo>
                  <a:cubicBezTo>
                    <a:pt x="2466" y="3631"/>
                    <a:pt x="3767" y="2147"/>
                    <a:pt x="5023" y="618"/>
                  </a:cubicBezTo>
                  <a:cubicBezTo>
                    <a:pt x="5200" y="396"/>
                    <a:pt x="5119" y="1"/>
                    <a:pt x="4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3" name="Google Shape;1603;p46"/>
          <p:cNvGrpSpPr/>
          <p:nvPr/>
        </p:nvGrpSpPr>
        <p:grpSpPr>
          <a:xfrm>
            <a:off x="1052601" y="2457618"/>
            <a:ext cx="1527783" cy="1039382"/>
            <a:chOff x="2218899" y="2411614"/>
            <a:chExt cx="1331749" cy="993768"/>
          </a:xfrm>
        </p:grpSpPr>
        <p:sp>
          <p:nvSpPr>
            <p:cNvPr id="1604" name="Google Shape;1604;p46"/>
            <p:cNvSpPr/>
            <p:nvPr/>
          </p:nvSpPr>
          <p:spPr>
            <a:xfrm>
              <a:off x="2523743" y="2697767"/>
              <a:ext cx="981129" cy="707614"/>
            </a:xfrm>
            <a:custGeom>
              <a:avLst/>
              <a:gdLst/>
              <a:ahLst/>
              <a:cxnLst/>
              <a:rect l="l" t="t" r="r" b="b"/>
              <a:pathLst>
                <a:path w="54804" h="39526" extrusionOk="0">
                  <a:moveTo>
                    <a:pt x="45444" y="1"/>
                  </a:moveTo>
                  <a:cubicBezTo>
                    <a:pt x="44251" y="1"/>
                    <a:pt x="43061" y="58"/>
                    <a:pt x="41885" y="129"/>
                  </a:cubicBezTo>
                  <a:cubicBezTo>
                    <a:pt x="38803" y="289"/>
                    <a:pt x="35722" y="472"/>
                    <a:pt x="32663" y="631"/>
                  </a:cubicBezTo>
                  <a:cubicBezTo>
                    <a:pt x="26592" y="974"/>
                    <a:pt x="20520" y="1271"/>
                    <a:pt x="14449" y="1681"/>
                  </a:cubicBezTo>
                  <a:cubicBezTo>
                    <a:pt x="11458" y="1887"/>
                    <a:pt x="8468" y="2138"/>
                    <a:pt x="5501" y="2549"/>
                  </a:cubicBezTo>
                  <a:cubicBezTo>
                    <a:pt x="4268" y="2731"/>
                    <a:pt x="2876" y="2800"/>
                    <a:pt x="1780" y="3439"/>
                  </a:cubicBezTo>
                  <a:cubicBezTo>
                    <a:pt x="845" y="3964"/>
                    <a:pt x="342" y="4877"/>
                    <a:pt x="228" y="5927"/>
                  </a:cubicBezTo>
                  <a:cubicBezTo>
                    <a:pt x="137" y="6543"/>
                    <a:pt x="206" y="7182"/>
                    <a:pt x="320" y="7799"/>
                  </a:cubicBezTo>
                  <a:cubicBezTo>
                    <a:pt x="0" y="13163"/>
                    <a:pt x="69" y="18526"/>
                    <a:pt x="479" y="23890"/>
                  </a:cubicBezTo>
                  <a:cubicBezTo>
                    <a:pt x="708" y="26789"/>
                    <a:pt x="1050" y="29688"/>
                    <a:pt x="1484" y="32564"/>
                  </a:cubicBezTo>
                  <a:cubicBezTo>
                    <a:pt x="1712" y="33934"/>
                    <a:pt x="1849" y="35349"/>
                    <a:pt x="2214" y="36650"/>
                  </a:cubicBezTo>
                  <a:cubicBezTo>
                    <a:pt x="2534" y="37768"/>
                    <a:pt x="3218" y="38613"/>
                    <a:pt x="4383" y="38932"/>
                  </a:cubicBezTo>
                  <a:cubicBezTo>
                    <a:pt x="5661" y="39275"/>
                    <a:pt x="7099" y="39343"/>
                    <a:pt x="8423" y="39412"/>
                  </a:cubicBezTo>
                  <a:cubicBezTo>
                    <a:pt x="9906" y="39503"/>
                    <a:pt x="11413" y="39526"/>
                    <a:pt x="12919" y="39526"/>
                  </a:cubicBezTo>
                  <a:cubicBezTo>
                    <a:pt x="15978" y="39480"/>
                    <a:pt x="19036" y="39389"/>
                    <a:pt x="22072" y="39275"/>
                  </a:cubicBezTo>
                  <a:cubicBezTo>
                    <a:pt x="28235" y="39046"/>
                    <a:pt x="34375" y="38727"/>
                    <a:pt x="40515" y="38316"/>
                  </a:cubicBezTo>
                  <a:cubicBezTo>
                    <a:pt x="43505" y="38111"/>
                    <a:pt x="46518" y="37882"/>
                    <a:pt x="49508" y="37631"/>
                  </a:cubicBezTo>
                  <a:cubicBezTo>
                    <a:pt x="50695" y="37540"/>
                    <a:pt x="52202" y="37631"/>
                    <a:pt x="53206" y="36878"/>
                  </a:cubicBezTo>
                  <a:cubicBezTo>
                    <a:pt x="54119" y="36193"/>
                    <a:pt x="54302" y="34983"/>
                    <a:pt x="54438" y="33934"/>
                  </a:cubicBezTo>
                  <a:cubicBezTo>
                    <a:pt x="54804" y="31080"/>
                    <a:pt x="54712" y="28182"/>
                    <a:pt x="54530" y="25306"/>
                  </a:cubicBezTo>
                  <a:cubicBezTo>
                    <a:pt x="54370" y="22384"/>
                    <a:pt x="54096" y="19462"/>
                    <a:pt x="53754" y="16563"/>
                  </a:cubicBezTo>
                  <a:cubicBezTo>
                    <a:pt x="53411" y="13733"/>
                    <a:pt x="53000" y="10903"/>
                    <a:pt x="52498" y="8095"/>
                  </a:cubicBezTo>
                  <a:cubicBezTo>
                    <a:pt x="52224" y="6657"/>
                    <a:pt x="51951" y="5219"/>
                    <a:pt x="51654" y="3781"/>
                  </a:cubicBezTo>
                  <a:cubicBezTo>
                    <a:pt x="51426" y="2686"/>
                    <a:pt x="51357" y="1225"/>
                    <a:pt x="50239" y="586"/>
                  </a:cubicBezTo>
                  <a:cubicBezTo>
                    <a:pt x="49805" y="312"/>
                    <a:pt x="49280" y="221"/>
                    <a:pt x="48755" y="175"/>
                  </a:cubicBezTo>
                  <a:cubicBezTo>
                    <a:pt x="47979" y="61"/>
                    <a:pt x="47226" y="38"/>
                    <a:pt x="46450" y="15"/>
                  </a:cubicBezTo>
                  <a:cubicBezTo>
                    <a:pt x="46114" y="5"/>
                    <a:pt x="45779" y="1"/>
                    <a:pt x="454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46"/>
            <p:cNvSpPr/>
            <p:nvPr/>
          </p:nvSpPr>
          <p:spPr>
            <a:xfrm>
              <a:off x="2491446" y="2663484"/>
              <a:ext cx="983187" cy="719126"/>
            </a:xfrm>
            <a:custGeom>
              <a:avLst/>
              <a:gdLst/>
              <a:ahLst/>
              <a:cxnLst/>
              <a:rect l="l" t="t" r="r" b="b"/>
              <a:pathLst>
                <a:path w="54919" h="40169" extrusionOk="0">
                  <a:moveTo>
                    <a:pt x="42484" y="1"/>
                  </a:moveTo>
                  <a:cubicBezTo>
                    <a:pt x="40375" y="1"/>
                    <a:pt x="38262" y="133"/>
                    <a:pt x="36156" y="241"/>
                  </a:cubicBezTo>
                  <a:cubicBezTo>
                    <a:pt x="32458" y="424"/>
                    <a:pt x="28761" y="766"/>
                    <a:pt x="25086" y="1086"/>
                  </a:cubicBezTo>
                  <a:cubicBezTo>
                    <a:pt x="21457" y="1405"/>
                    <a:pt x="17827" y="1793"/>
                    <a:pt x="14221" y="2181"/>
                  </a:cubicBezTo>
                  <a:cubicBezTo>
                    <a:pt x="14061" y="2181"/>
                    <a:pt x="13902" y="2409"/>
                    <a:pt x="13742" y="2524"/>
                  </a:cubicBezTo>
                  <a:cubicBezTo>
                    <a:pt x="13924" y="2661"/>
                    <a:pt x="14084" y="2798"/>
                    <a:pt x="14290" y="2889"/>
                  </a:cubicBezTo>
                  <a:cubicBezTo>
                    <a:pt x="14318" y="2903"/>
                    <a:pt x="14353" y="2908"/>
                    <a:pt x="14392" y="2908"/>
                  </a:cubicBezTo>
                  <a:cubicBezTo>
                    <a:pt x="14478" y="2908"/>
                    <a:pt x="14583" y="2882"/>
                    <a:pt x="14678" y="2866"/>
                  </a:cubicBezTo>
                  <a:cubicBezTo>
                    <a:pt x="17029" y="2592"/>
                    <a:pt x="19402" y="2250"/>
                    <a:pt x="21753" y="2044"/>
                  </a:cubicBezTo>
                  <a:cubicBezTo>
                    <a:pt x="25017" y="1770"/>
                    <a:pt x="28259" y="1519"/>
                    <a:pt x="31523" y="1337"/>
                  </a:cubicBezTo>
                  <a:cubicBezTo>
                    <a:pt x="35334" y="1108"/>
                    <a:pt x="39146" y="880"/>
                    <a:pt x="42958" y="789"/>
                  </a:cubicBezTo>
                  <a:cubicBezTo>
                    <a:pt x="43028" y="788"/>
                    <a:pt x="43099" y="788"/>
                    <a:pt x="43169" y="788"/>
                  </a:cubicBezTo>
                  <a:cubicBezTo>
                    <a:pt x="44881" y="788"/>
                    <a:pt x="46612" y="1047"/>
                    <a:pt x="48322" y="1223"/>
                  </a:cubicBezTo>
                  <a:cubicBezTo>
                    <a:pt x="50148" y="1382"/>
                    <a:pt x="51107" y="2432"/>
                    <a:pt x="51312" y="4190"/>
                  </a:cubicBezTo>
                  <a:cubicBezTo>
                    <a:pt x="51837" y="8595"/>
                    <a:pt x="52431" y="13000"/>
                    <a:pt x="52887" y="17429"/>
                  </a:cubicBezTo>
                  <a:cubicBezTo>
                    <a:pt x="53366" y="21902"/>
                    <a:pt x="53709" y="26399"/>
                    <a:pt x="54074" y="30895"/>
                  </a:cubicBezTo>
                  <a:cubicBezTo>
                    <a:pt x="54234" y="32836"/>
                    <a:pt x="54165" y="34776"/>
                    <a:pt x="53618" y="36693"/>
                  </a:cubicBezTo>
                  <a:cubicBezTo>
                    <a:pt x="53389" y="37423"/>
                    <a:pt x="52910" y="37834"/>
                    <a:pt x="52180" y="37994"/>
                  </a:cubicBezTo>
                  <a:cubicBezTo>
                    <a:pt x="51792" y="38063"/>
                    <a:pt x="51426" y="38154"/>
                    <a:pt x="51038" y="38154"/>
                  </a:cubicBezTo>
                  <a:cubicBezTo>
                    <a:pt x="45857" y="38336"/>
                    <a:pt x="40653" y="38519"/>
                    <a:pt x="35471" y="38702"/>
                  </a:cubicBezTo>
                  <a:cubicBezTo>
                    <a:pt x="31842" y="38839"/>
                    <a:pt x="28190" y="38998"/>
                    <a:pt x="24561" y="39135"/>
                  </a:cubicBezTo>
                  <a:cubicBezTo>
                    <a:pt x="20567" y="39272"/>
                    <a:pt x="16549" y="39478"/>
                    <a:pt x="12555" y="39501"/>
                  </a:cubicBezTo>
                  <a:cubicBezTo>
                    <a:pt x="9793" y="39501"/>
                    <a:pt x="7031" y="39272"/>
                    <a:pt x="4292" y="39067"/>
                  </a:cubicBezTo>
                  <a:cubicBezTo>
                    <a:pt x="3014" y="38998"/>
                    <a:pt x="2489" y="38473"/>
                    <a:pt x="2215" y="37286"/>
                  </a:cubicBezTo>
                  <a:cubicBezTo>
                    <a:pt x="2032" y="36488"/>
                    <a:pt x="1850" y="35689"/>
                    <a:pt x="1804" y="34890"/>
                  </a:cubicBezTo>
                  <a:cubicBezTo>
                    <a:pt x="1507" y="30485"/>
                    <a:pt x="1233" y="26056"/>
                    <a:pt x="960" y="21651"/>
                  </a:cubicBezTo>
                  <a:cubicBezTo>
                    <a:pt x="868" y="20168"/>
                    <a:pt x="823" y="18684"/>
                    <a:pt x="708" y="17200"/>
                  </a:cubicBezTo>
                  <a:cubicBezTo>
                    <a:pt x="708" y="17018"/>
                    <a:pt x="412" y="16835"/>
                    <a:pt x="275" y="16675"/>
                  </a:cubicBezTo>
                  <a:cubicBezTo>
                    <a:pt x="184" y="16858"/>
                    <a:pt x="1" y="17063"/>
                    <a:pt x="1" y="17246"/>
                  </a:cubicBezTo>
                  <a:cubicBezTo>
                    <a:pt x="275" y="22496"/>
                    <a:pt x="526" y="27746"/>
                    <a:pt x="845" y="32995"/>
                  </a:cubicBezTo>
                  <a:cubicBezTo>
                    <a:pt x="960" y="34525"/>
                    <a:pt x="1233" y="36077"/>
                    <a:pt x="1507" y="37606"/>
                  </a:cubicBezTo>
                  <a:cubicBezTo>
                    <a:pt x="1736" y="38861"/>
                    <a:pt x="2603" y="39592"/>
                    <a:pt x="3904" y="39752"/>
                  </a:cubicBezTo>
                  <a:cubicBezTo>
                    <a:pt x="5182" y="39934"/>
                    <a:pt x="6483" y="40117"/>
                    <a:pt x="7784" y="40140"/>
                  </a:cubicBezTo>
                  <a:cubicBezTo>
                    <a:pt x="9496" y="40162"/>
                    <a:pt x="11202" y="40168"/>
                    <a:pt x="12931" y="40168"/>
                  </a:cubicBezTo>
                  <a:cubicBezTo>
                    <a:pt x="14660" y="40168"/>
                    <a:pt x="16412" y="40162"/>
                    <a:pt x="18216" y="40162"/>
                  </a:cubicBezTo>
                  <a:cubicBezTo>
                    <a:pt x="22073" y="39980"/>
                    <a:pt x="26113" y="39774"/>
                    <a:pt x="30153" y="39637"/>
                  </a:cubicBezTo>
                  <a:cubicBezTo>
                    <a:pt x="36111" y="39432"/>
                    <a:pt x="42068" y="39272"/>
                    <a:pt x="48025" y="39067"/>
                  </a:cubicBezTo>
                  <a:cubicBezTo>
                    <a:pt x="49235" y="39021"/>
                    <a:pt x="50445" y="38930"/>
                    <a:pt x="51655" y="38839"/>
                  </a:cubicBezTo>
                  <a:cubicBezTo>
                    <a:pt x="53321" y="38679"/>
                    <a:pt x="54097" y="38131"/>
                    <a:pt x="54416" y="36533"/>
                  </a:cubicBezTo>
                  <a:cubicBezTo>
                    <a:pt x="54713" y="35118"/>
                    <a:pt x="54919" y="33657"/>
                    <a:pt x="54873" y="32242"/>
                  </a:cubicBezTo>
                  <a:cubicBezTo>
                    <a:pt x="54759" y="29184"/>
                    <a:pt x="54531" y="26125"/>
                    <a:pt x="54234" y="23066"/>
                  </a:cubicBezTo>
                  <a:cubicBezTo>
                    <a:pt x="53709" y="17657"/>
                    <a:pt x="53138" y="12270"/>
                    <a:pt x="52499" y="6883"/>
                  </a:cubicBezTo>
                  <a:cubicBezTo>
                    <a:pt x="52317" y="5308"/>
                    <a:pt x="51883" y="3756"/>
                    <a:pt x="51426" y="2227"/>
                  </a:cubicBezTo>
                  <a:cubicBezTo>
                    <a:pt x="51289" y="1770"/>
                    <a:pt x="50764" y="1337"/>
                    <a:pt x="50308" y="1108"/>
                  </a:cubicBezTo>
                  <a:cubicBezTo>
                    <a:pt x="49669" y="766"/>
                    <a:pt x="48938" y="583"/>
                    <a:pt x="48208" y="447"/>
                  </a:cubicBezTo>
                  <a:cubicBezTo>
                    <a:pt x="46308" y="110"/>
                    <a:pt x="44397" y="1"/>
                    <a:pt x="42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46"/>
            <p:cNvSpPr/>
            <p:nvPr/>
          </p:nvSpPr>
          <p:spPr>
            <a:xfrm>
              <a:off x="2433424" y="2990527"/>
              <a:ext cx="25762" cy="123098"/>
            </a:xfrm>
            <a:custGeom>
              <a:avLst/>
              <a:gdLst/>
              <a:ahLst/>
              <a:cxnLst/>
              <a:rect l="l" t="t" r="r" b="b"/>
              <a:pathLst>
                <a:path w="1439" h="6876" extrusionOk="0">
                  <a:moveTo>
                    <a:pt x="263" y="1"/>
                  </a:moveTo>
                  <a:cubicBezTo>
                    <a:pt x="243" y="1"/>
                    <a:pt x="224" y="2"/>
                    <a:pt x="206" y="5"/>
                  </a:cubicBezTo>
                  <a:cubicBezTo>
                    <a:pt x="115" y="28"/>
                    <a:pt x="1" y="256"/>
                    <a:pt x="1" y="370"/>
                  </a:cubicBezTo>
                  <a:cubicBezTo>
                    <a:pt x="92" y="1785"/>
                    <a:pt x="183" y="3201"/>
                    <a:pt x="320" y="4616"/>
                  </a:cubicBezTo>
                  <a:cubicBezTo>
                    <a:pt x="366" y="5232"/>
                    <a:pt x="503" y="5871"/>
                    <a:pt x="640" y="6487"/>
                  </a:cubicBezTo>
                  <a:cubicBezTo>
                    <a:pt x="685" y="6647"/>
                    <a:pt x="937" y="6739"/>
                    <a:pt x="1096" y="6875"/>
                  </a:cubicBezTo>
                  <a:cubicBezTo>
                    <a:pt x="1210" y="6739"/>
                    <a:pt x="1325" y="6602"/>
                    <a:pt x="1439" y="6465"/>
                  </a:cubicBezTo>
                  <a:cubicBezTo>
                    <a:pt x="1370" y="6442"/>
                    <a:pt x="1325" y="6442"/>
                    <a:pt x="1256" y="6419"/>
                  </a:cubicBezTo>
                  <a:cubicBezTo>
                    <a:pt x="1119" y="4456"/>
                    <a:pt x="982" y="2516"/>
                    <a:pt x="822" y="553"/>
                  </a:cubicBezTo>
                  <a:cubicBezTo>
                    <a:pt x="822" y="416"/>
                    <a:pt x="777" y="233"/>
                    <a:pt x="663" y="142"/>
                  </a:cubicBezTo>
                  <a:cubicBezTo>
                    <a:pt x="564" y="63"/>
                    <a:pt x="396"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46"/>
            <p:cNvSpPr/>
            <p:nvPr/>
          </p:nvSpPr>
          <p:spPr>
            <a:xfrm>
              <a:off x="3486056" y="3245996"/>
              <a:ext cx="32296" cy="102993"/>
            </a:xfrm>
            <a:custGeom>
              <a:avLst/>
              <a:gdLst/>
              <a:ahLst/>
              <a:cxnLst/>
              <a:rect l="l" t="t" r="r" b="b"/>
              <a:pathLst>
                <a:path w="1804" h="5753" extrusionOk="0">
                  <a:moveTo>
                    <a:pt x="1188" y="1"/>
                  </a:moveTo>
                  <a:cubicBezTo>
                    <a:pt x="1119" y="229"/>
                    <a:pt x="982" y="435"/>
                    <a:pt x="982" y="640"/>
                  </a:cubicBezTo>
                  <a:cubicBezTo>
                    <a:pt x="959" y="959"/>
                    <a:pt x="1028" y="1256"/>
                    <a:pt x="1073" y="1553"/>
                  </a:cubicBezTo>
                  <a:cubicBezTo>
                    <a:pt x="1119" y="1576"/>
                    <a:pt x="1165" y="1599"/>
                    <a:pt x="1233" y="1621"/>
                  </a:cubicBezTo>
                  <a:cubicBezTo>
                    <a:pt x="822" y="2763"/>
                    <a:pt x="412" y="3927"/>
                    <a:pt x="46" y="5068"/>
                  </a:cubicBezTo>
                  <a:cubicBezTo>
                    <a:pt x="1" y="5273"/>
                    <a:pt x="138" y="5525"/>
                    <a:pt x="183" y="5753"/>
                  </a:cubicBezTo>
                  <a:cubicBezTo>
                    <a:pt x="366" y="5616"/>
                    <a:pt x="640" y="5547"/>
                    <a:pt x="708" y="5365"/>
                  </a:cubicBezTo>
                  <a:cubicBezTo>
                    <a:pt x="1051" y="4520"/>
                    <a:pt x="1439" y="3676"/>
                    <a:pt x="1644" y="2786"/>
                  </a:cubicBezTo>
                  <a:cubicBezTo>
                    <a:pt x="1804" y="2055"/>
                    <a:pt x="1713" y="1279"/>
                    <a:pt x="1667" y="526"/>
                  </a:cubicBezTo>
                  <a:cubicBezTo>
                    <a:pt x="1667" y="343"/>
                    <a:pt x="1347" y="183"/>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46"/>
            <p:cNvSpPr/>
            <p:nvPr/>
          </p:nvSpPr>
          <p:spPr>
            <a:xfrm>
              <a:off x="3360179" y="2629380"/>
              <a:ext cx="111568" cy="13678"/>
            </a:xfrm>
            <a:custGeom>
              <a:avLst/>
              <a:gdLst/>
              <a:ahLst/>
              <a:cxnLst/>
              <a:rect l="l" t="t" r="r" b="b"/>
              <a:pathLst>
                <a:path w="6232" h="764" extrusionOk="0">
                  <a:moveTo>
                    <a:pt x="5775" y="1"/>
                  </a:moveTo>
                  <a:cubicBezTo>
                    <a:pt x="3995" y="1"/>
                    <a:pt x="2238" y="23"/>
                    <a:pt x="457" y="69"/>
                  </a:cubicBezTo>
                  <a:cubicBezTo>
                    <a:pt x="297" y="69"/>
                    <a:pt x="160" y="320"/>
                    <a:pt x="1" y="457"/>
                  </a:cubicBezTo>
                  <a:cubicBezTo>
                    <a:pt x="183" y="548"/>
                    <a:pt x="366" y="731"/>
                    <a:pt x="548" y="754"/>
                  </a:cubicBezTo>
                  <a:cubicBezTo>
                    <a:pt x="830" y="761"/>
                    <a:pt x="1109" y="764"/>
                    <a:pt x="1387" y="764"/>
                  </a:cubicBezTo>
                  <a:cubicBezTo>
                    <a:pt x="1943" y="764"/>
                    <a:pt x="2496" y="754"/>
                    <a:pt x="3059" y="754"/>
                  </a:cubicBezTo>
                  <a:lnTo>
                    <a:pt x="3059" y="731"/>
                  </a:lnTo>
                  <a:cubicBezTo>
                    <a:pt x="3504" y="731"/>
                    <a:pt x="3949" y="737"/>
                    <a:pt x="4397" y="737"/>
                  </a:cubicBezTo>
                  <a:cubicBezTo>
                    <a:pt x="4845" y="737"/>
                    <a:pt x="5296" y="731"/>
                    <a:pt x="5753" y="708"/>
                  </a:cubicBezTo>
                  <a:cubicBezTo>
                    <a:pt x="5912" y="708"/>
                    <a:pt x="6072" y="503"/>
                    <a:pt x="6232" y="389"/>
                  </a:cubicBezTo>
                  <a:cubicBezTo>
                    <a:pt x="6072" y="252"/>
                    <a:pt x="5935" y="1"/>
                    <a:pt x="5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46"/>
            <p:cNvSpPr/>
            <p:nvPr/>
          </p:nvSpPr>
          <p:spPr>
            <a:xfrm>
              <a:off x="2403187" y="2994251"/>
              <a:ext cx="24938" cy="102617"/>
            </a:xfrm>
            <a:custGeom>
              <a:avLst/>
              <a:gdLst/>
              <a:ahLst/>
              <a:cxnLst/>
              <a:rect l="l" t="t" r="r" b="b"/>
              <a:pathLst>
                <a:path w="1393" h="5732" extrusionOk="0">
                  <a:moveTo>
                    <a:pt x="280" y="0"/>
                  </a:moveTo>
                  <a:cubicBezTo>
                    <a:pt x="270" y="0"/>
                    <a:pt x="261" y="1"/>
                    <a:pt x="252" y="2"/>
                  </a:cubicBezTo>
                  <a:cubicBezTo>
                    <a:pt x="115" y="2"/>
                    <a:pt x="23" y="231"/>
                    <a:pt x="1" y="254"/>
                  </a:cubicBezTo>
                  <a:cubicBezTo>
                    <a:pt x="229" y="2034"/>
                    <a:pt x="411" y="3632"/>
                    <a:pt x="663" y="5229"/>
                  </a:cubicBezTo>
                  <a:cubicBezTo>
                    <a:pt x="685" y="5412"/>
                    <a:pt x="959" y="5572"/>
                    <a:pt x="1142" y="5732"/>
                  </a:cubicBezTo>
                  <a:cubicBezTo>
                    <a:pt x="1210" y="5503"/>
                    <a:pt x="1393" y="5275"/>
                    <a:pt x="1370" y="5070"/>
                  </a:cubicBezTo>
                  <a:cubicBezTo>
                    <a:pt x="1279" y="4065"/>
                    <a:pt x="1165" y="3084"/>
                    <a:pt x="1028" y="2080"/>
                  </a:cubicBezTo>
                  <a:cubicBezTo>
                    <a:pt x="936" y="1486"/>
                    <a:pt x="822" y="870"/>
                    <a:pt x="685" y="276"/>
                  </a:cubicBezTo>
                  <a:cubicBezTo>
                    <a:pt x="643" y="148"/>
                    <a:pt x="420"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46"/>
            <p:cNvSpPr/>
            <p:nvPr/>
          </p:nvSpPr>
          <p:spPr>
            <a:xfrm>
              <a:off x="3387964" y="2597245"/>
              <a:ext cx="100129" cy="13874"/>
            </a:xfrm>
            <a:custGeom>
              <a:avLst/>
              <a:gdLst/>
              <a:ahLst/>
              <a:cxnLst/>
              <a:rect l="l" t="t" r="r" b="b"/>
              <a:pathLst>
                <a:path w="5593" h="775" extrusionOk="0">
                  <a:moveTo>
                    <a:pt x="4941" y="0"/>
                  </a:moveTo>
                  <a:cubicBezTo>
                    <a:pt x="4847" y="0"/>
                    <a:pt x="4748" y="15"/>
                    <a:pt x="4657" y="15"/>
                  </a:cubicBezTo>
                  <a:cubicBezTo>
                    <a:pt x="3310" y="15"/>
                    <a:pt x="1964" y="15"/>
                    <a:pt x="640" y="38"/>
                  </a:cubicBezTo>
                  <a:cubicBezTo>
                    <a:pt x="412" y="38"/>
                    <a:pt x="206" y="243"/>
                    <a:pt x="1" y="358"/>
                  </a:cubicBezTo>
                  <a:cubicBezTo>
                    <a:pt x="206" y="494"/>
                    <a:pt x="389" y="746"/>
                    <a:pt x="594" y="746"/>
                  </a:cubicBezTo>
                  <a:cubicBezTo>
                    <a:pt x="971" y="768"/>
                    <a:pt x="1353" y="774"/>
                    <a:pt x="1736" y="774"/>
                  </a:cubicBezTo>
                  <a:cubicBezTo>
                    <a:pt x="2118" y="774"/>
                    <a:pt x="2500" y="768"/>
                    <a:pt x="2877" y="768"/>
                  </a:cubicBezTo>
                  <a:lnTo>
                    <a:pt x="2877" y="723"/>
                  </a:lnTo>
                  <a:cubicBezTo>
                    <a:pt x="3364" y="723"/>
                    <a:pt x="3861" y="733"/>
                    <a:pt x="4355" y="733"/>
                  </a:cubicBezTo>
                  <a:cubicBezTo>
                    <a:pt x="4601" y="733"/>
                    <a:pt x="4847" y="730"/>
                    <a:pt x="5091" y="723"/>
                  </a:cubicBezTo>
                  <a:cubicBezTo>
                    <a:pt x="5251" y="700"/>
                    <a:pt x="5433" y="517"/>
                    <a:pt x="5593" y="403"/>
                  </a:cubicBezTo>
                  <a:cubicBezTo>
                    <a:pt x="5433" y="289"/>
                    <a:pt x="5296" y="129"/>
                    <a:pt x="5136" y="38"/>
                  </a:cubicBezTo>
                  <a:cubicBezTo>
                    <a:pt x="5078" y="9"/>
                    <a:pt x="5011" y="0"/>
                    <a:pt x="4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46"/>
            <p:cNvSpPr/>
            <p:nvPr/>
          </p:nvSpPr>
          <p:spPr>
            <a:xfrm>
              <a:off x="3518746" y="3269287"/>
              <a:ext cx="31902" cy="79702"/>
            </a:xfrm>
            <a:custGeom>
              <a:avLst/>
              <a:gdLst/>
              <a:ahLst/>
              <a:cxnLst/>
              <a:rect l="l" t="t" r="r" b="b"/>
              <a:pathLst>
                <a:path w="1782" h="4452" extrusionOk="0">
                  <a:moveTo>
                    <a:pt x="1028" y="1"/>
                  </a:moveTo>
                  <a:cubicBezTo>
                    <a:pt x="959" y="138"/>
                    <a:pt x="845" y="298"/>
                    <a:pt x="822" y="435"/>
                  </a:cubicBezTo>
                  <a:cubicBezTo>
                    <a:pt x="731" y="1051"/>
                    <a:pt x="731" y="1690"/>
                    <a:pt x="594" y="2283"/>
                  </a:cubicBezTo>
                  <a:cubicBezTo>
                    <a:pt x="457" y="2831"/>
                    <a:pt x="183" y="3333"/>
                    <a:pt x="46" y="3881"/>
                  </a:cubicBezTo>
                  <a:cubicBezTo>
                    <a:pt x="1" y="4041"/>
                    <a:pt x="161" y="4269"/>
                    <a:pt x="206" y="4452"/>
                  </a:cubicBezTo>
                  <a:cubicBezTo>
                    <a:pt x="366" y="4361"/>
                    <a:pt x="640" y="4315"/>
                    <a:pt x="685" y="4178"/>
                  </a:cubicBezTo>
                  <a:cubicBezTo>
                    <a:pt x="1074" y="3151"/>
                    <a:pt x="1416" y="2101"/>
                    <a:pt x="1781" y="1051"/>
                  </a:cubicBezTo>
                  <a:cubicBezTo>
                    <a:pt x="1735" y="1028"/>
                    <a:pt x="1713" y="1005"/>
                    <a:pt x="1667" y="1005"/>
                  </a:cubicBezTo>
                  <a:cubicBezTo>
                    <a:pt x="1621" y="731"/>
                    <a:pt x="1621" y="457"/>
                    <a:pt x="1507" y="252"/>
                  </a:cubicBezTo>
                  <a:cubicBezTo>
                    <a:pt x="1439" y="115"/>
                    <a:pt x="1188" y="69"/>
                    <a:pt x="1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46"/>
            <p:cNvSpPr/>
            <p:nvPr/>
          </p:nvSpPr>
          <p:spPr>
            <a:xfrm>
              <a:off x="2218899" y="2411614"/>
              <a:ext cx="580685" cy="492229"/>
            </a:xfrm>
            <a:custGeom>
              <a:avLst/>
              <a:gdLst/>
              <a:ahLst/>
              <a:cxnLst/>
              <a:rect l="l" t="t" r="r" b="b"/>
              <a:pathLst>
                <a:path w="32436" h="27495" extrusionOk="0">
                  <a:moveTo>
                    <a:pt x="27939" y="1300"/>
                  </a:moveTo>
                  <a:cubicBezTo>
                    <a:pt x="28007" y="1323"/>
                    <a:pt x="28076" y="1345"/>
                    <a:pt x="28121" y="1368"/>
                  </a:cubicBezTo>
                  <a:cubicBezTo>
                    <a:pt x="28121" y="2281"/>
                    <a:pt x="28213" y="3217"/>
                    <a:pt x="28098" y="4130"/>
                  </a:cubicBezTo>
                  <a:cubicBezTo>
                    <a:pt x="28053" y="4450"/>
                    <a:pt x="27573" y="4723"/>
                    <a:pt x="27299" y="5020"/>
                  </a:cubicBezTo>
                  <a:cubicBezTo>
                    <a:pt x="27254" y="4997"/>
                    <a:pt x="27208" y="4975"/>
                    <a:pt x="27140" y="4952"/>
                  </a:cubicBezTo>
                  <a:cubicBezTo>
                    <a:pt x="27140" y="4039"/>
                    <a:pt x="27071" y="3126"/>
                    <a:pt x="27185" y="2236"/>
                  </a:cubicBezTo>
                  <a:cubicBezTo>
                    <a:pt x="27231" y="1893"/>
                    <a:pt x="27688" y="1619"/>
                    <a:pt x="27939" y="1300"/>
                  </a:cubicBezTo>
                  <a:close/>
                  <a:moveTo>
                    <a:pt x="31408" y="4016"/>
                  </a:moveTo>
                  <a:lnTo>
                    <a:pt x="31408" y="4016"/>
                  </a:lnTo>
                  <a:cubicBezTo>
                    <a:pt x="30993" y="5002"/>
                    <a:pt x="30277" y="5489"/>
                    <a:pt x="29259" y="5489"/>
                  </a:cubicBezTo>
                  <a:cubicBezTo>
                    <a:pt x="28934" y="5489"/>
                    <a:pt x="28577" y="5439"/>
                    <a:pt x="28190" y="5340"/>
                  </a:cubicBezTo>
                  <a:cubicBezTo>
                    <a:pt x="28806" y="3856"/>
                    <a:pt x="30221" y="4267"/>
                    <a:pt x="31408" y="4016"/>
                  </a:cubicBezTo>
                  <a:close/>
                  <a:moveTo>
                    <a:pt x="26113" y="2806"/>
                  </a:moveTo>
                  <a:cubicBezTo>
                    <a:pt x="26204" y="2829"/>
                    <a:pt x="26295" y="2875"/>
                    <a:pt x="26386" y="2897"/>
                  </a:cubicBezTo>
                  <a:cubicBezTo>
                    <a:pt x="26386" y="3810"/>
                    <a:pt x="26432" y="4723"/>
                    <a:pt x="26341" y="5636"/>
                  </a:cubicBezTo>
                  <a:cubicBezTo>
                    <a:pt x="26318" y="5910"/>
                    <a:pt x="25930" y="6184"/>
                    <a:pt x="25588" y="6595"/>
                  </a:cubicBezTo>
                  <a:cubicBezTo>
                    <a:pt x="25542" y="5545"/>
                    <a:pt x="25405" y="4678"/>
                    <a:pt x="25473" y="3856"/>
                  </a:cubicBezTo>
                  <a:cubicBezTo>
                    <a:pt x="25496" y="3491"/>
                    <a:pt x="25884" y="3149"/>
                    <a:pt x="26113" y="2806"/>
                  </a:cubicBezTo>
                  <a:close/>
                  <a:moveTo>
                    <a:pt x="27956" y="6119"/>
                  </a:moveTo>
                  <a:cubicBezTo>
                    <a:pt x="28321" y="6119"/>
                    <a:pt x="28806" y="6145"/>
                    <a:pt x="29468" y="6184"/>
                  </a:cubicBezTo>
                  <a:cubicBezTo>
                    <a:pt x="29054" y="6826"/>
                    <a:pt x="28721" y="7103"/>
                    <a:pt x="28089" y="7103"/>
                  </a:cubicBezTo>
                  <a:cubicBezTo>
                    <a:pt x="27709" y="7103"/>
                    <a:pt x="27222" y="7003"/>
                    <a:pt x="26546" y="6823"/>
                  </a:cubicBezTo>
                  <a:cubicBezTo>
                    <a:pt x="26873" y="6284"/>
                    <a:pt x="27036" y="6119"/>
                    <a:pt x="27956" y="6119"/>
                  </a:cubicBezTo>
                  <a:close/>
                  <a:moveTo>
                    <a:pt x="24675" y="4107"/>
                  </a:moveTo>
                  <a:cubicBezTo>
                    <a:pt x="24743" y="5226"/>
                    <a:pt x="24812" y="6116"/>
                    <a:pt x="24834" y="7006"/>
                  </a:cubicBezTo>
                  <a:cubicBezTo>
                    <a:pt x="24834" y="7189"/>
                    <a:pt x="24583" y="7394"/>
                    <a:pt x="24424" y="7554"/>
                  </a:cubicBezTo>
                  <a:cubicBezTo>
                    <a:pt x="24195" y="7782"/>
                    <a:pt x="23944" y="7987"/>
                    <a:pt x="23579" y="8307"/>
                  </a:cubicBezTo>
                  <a:cubicBezTo>
                    <a:pt x="23579" y="7211"/>
                    <a:pt x="23488" y="6230"/>
                    <a:pt x="23625" y="5248"/>
                  </a:cubicBezTo>
                  <a:cubicBezTo>
                    <a:pt x="23670" y="4883"/>
                    <a:pt x="24241" y="4564"/>
                    <a:pt x="24675" y="4107"/>
                  </a:cubicBezTo>
                  <a:close/>
                  <a:moveTo>
                    <a:pt x="26203" y="7609"/>
                  </a:moveTo>
                  <a:cubicBezTo>
                    <a:pt x="26741" y="7609"/>
                    <a:pt x="27319" y="7746"/>
                    <a:pt x="27893" y="7805"/>
                  </a:cubicBezTo>
                  <a:cubicBezTo>
                    <a:pt x="27444" y="8336"/>
                    <a:pt x="27067" y="8830"/>
                    <a:pt x="26355" y="8830"/>
                  </a:cubicBezTo>
                  <a:cubicBezTo>
                    <a:pt x="26272" y="8830"/>
                    <a:pt x="26183" y="8824"/>
                    <a:pt x="26090" y="8809"/>
                  </a:cubicBezTo>
                  <a:cubicBezTo>
                    <a:pt x="25871" y="8773"/>
                    <a:pt x="25652" y="8762"/>
                    <a:pt x="25429" y="8762"/>
                  </a:cubicBezTo>
                  <a:cubicBezTo>
                    <a:pt x="25096" y="8762"/>
                    <a:pt x="24757" y="8786"/>
                    <a:pt x="24401" y="8786"/>
                  </a:cubicBezTo>
                  <a:cubicBezTo>
                    <a:pt x="24866" y="7842"/>
                    <a:pt x="25500" y="7609"/>
                    <a:pt x="26203" y="7609"/>
                  </a:cubicBezTo>
                  <a:close/>
                  <a:moveTo>
                    <a:pt x="4908" y="11480"/>
                  </a:moveTo>
                  <a:lnTo>
                    <a:pt x="4908" y="11480"/>
                  </a:lnTo>
                  <a:cubicBezTo>
                    <a:pt x="4611" y="12553"/>
                    <a:pt x="4406" y="13625"/>
                    <a:pt x="4018" y="14652"/>
                  </a:cubicBezTo>
                  <a:cubicBezTo>
                    <a:pt x="3881" y="15086"/>
                    <a:pt x="3401" y="15406"/>
                    <a:pt x="3082" y="15771"/>
                  </a:cubicBezTo>
                  <a:cubicBezTo>
                    <a:pt x="3036" y="15748"/>
                    <a:pt x="2991" y="15725"/>
                    <a:pt x="2922" y="15680"/>
                  </a:cubicBezTo>
                  <a:cubicBezTo>
                    <a:pt x="3196" y="14105"/>
                    <a:pt x="3858" y="12735"/>
                    <a:pt x="4908" y="11480"/>
                  </a:cubicBezTo>
                  <a:close/>
                  <a:moveTo>
                    <a:pt x="15143" y="15145"/>
                  </a:moveTo>
                  <a:cubicBezTo>
                    <a:pt x="15393" y="15145"/>
                    <a:pt x="15644" y="15184"/>
                    <a:pt x="15864" y="15269"/>
                  </a:cubicBezTo>
                  <a:cubicBezTo>
                    <a:pt x="15544" y="15520"/>
                    <a:pt x="15225" y="15725"/>
                    <a:pt x="14997" y="15999"/>
                  </a:cubicBezTo>
                  <a:cubicBezTo>
                    <a:pt x="14837" y="16159"/>
                    <a:pt x="14814" y="16410"/>
                    <a:pt x="14723" y="16638"/>
                  </a:cubicBezTo>
                  <a:cubicBezTo>
                    <a:pt x="14765" y="16634"/>
                    <a:pt x="14807" y="16633"/>
                    <a:pt x="14850" y="16633"/>
                  </a:cubicBezTo>
                  <a:cubicBezTo>
                    <a:pt x="14935" y="16633"/>
                    <a:pt x="15020" y="16638"/>
                    <a:pt x="15102" y="16638"/>
                  </a:cubicBezTo>
                  <a:cubicBezTo>
                    <a:pt x="15225" y="16638"/>
                    <a:pt x="15339" y="16627"/>
                    <a:pt x="15430" y="16570"/>
                  </a:cubicBezTo>
                  <a:cubicBezTo>
                    <a:pt x="15796" y="16364"/>
                    <a:pt x="16115" y="16068"/>
                    <a:pt x="16435" y="15794"/>
                  </a:cubicBezTo>
                  <a:lnTo>
                    <a:pt x="16435" y="15794"/>
                  </a:lnTo>
                  <a:cubicBezTo>
                    <a:pt x="16754" y="16342"/>
                    <a:pt x="16594" y="16958"/>
                    <a:pt x="16069" y="17346"/>
                  </a:cubicBezTo>
                  <a:cubicBezTo>
                    <a:pt x="15855" y="17518"/>
                    <a:pt x="15503" y="17604"/>
                    <a:pt x="15142" y="17604"/>
                  </a:cubicBezTo>
                  <a:cubicBezTo>
                    <a:pt x="14735" y="17604"/>
                    <a:pt x="14315" y="17495"/>
                    <a:pt x="14061" y="17277"/>
                  </a:cubicBezTo>
                  <a:cubicBezTo>
                    <a:pt x="13650" y="16912"/>
                    <a:pt x="13536" y="16045"/>
                    <a:pt x="13833" y="15634"/>
                  </a:cubicBezTo>
                  <a:cubicBezTo>
                    <a:pt x="14037" y="15335"/>
                    <a:pt x="14588" y="15145"/>
                    <a:pt x="15143" y="15145"/>
                  </a:cubicBezTo>
                  <a:close/>
                  <a:moveTo>
                    <a:pt x="3881" y="16090"/>
                  </a:moveTo>
                  <a:lnTo>
                    <a:pt x="3881" y="16090"/>
                  </a:lnTo>
                  <a:cubicBezTo>
                    <a:pt x="4223" y="17186"/>
                    <a:pt x="3744" y="17916"/>
                    <a:pt x="2922" y="18533"/>
                  </a:cubicBezTo>
                  <a:cubicBezTo>
                    <a:pt x="2534" y="17323"/>
                    <a:pt x="2671" y="16958"/>
                    <a:pt x="3881" y="16090"/>
                  </a:cubicBezTo>
                  <a:close/>
                  <a:moveTo>
                    <a:pt x="4086" y="18533"/>
                  </a:moveTo>
                  <a:lnTo>
                    <a:pt x="4086" y="18533"/>
                  </a:lnTo>
                  <a:cubicBezTo>
                    <a:pt x="4634" y="19583"/>
                    <a:pt x="4588" y="19720"/>
                    <a:pt x="3470" y="20701"/>
                  </a:cubicBezTo>
                  <a:cubicBezTo>
                    <a:pt x="2899" y="19606"/>
                    <a:pt x="2945" y="19514"/>
                    <a:pt x="4086" y="18533"/>
                  </a:cubicBezTo>
                  <a:close/>
                  <a:moveTo>
                    <a:pt x="15188" y="9849"/>
                  </a:moveTo>
                  <a:cubicBezTo>
                    <a:pt x="16848" y="9849"/>
                    <a:pt x="18352" y="10538"/>
                    <a:pt x="19699" y="11868"/>
                  </a:cubicBezTo>
                  <a:cubicBezTo>
                    <a:pt x="18672" y="12781"/>
                    <a:pt x="17713" y="13648"/>
                    <a:pt x="16731" y="14493"/>
                  </a:cubicBezTo>
                  <a:cubicBezTo>
                    <a:pt x="16681" y="14543"/>
                    <a:pt x="16596" y="14562"/>
                    <a:pt x="16500" y="14562"/>
                  </a:cubicBezTo>
                  <a:cubicBezTo>
                    <a:pt x="16378" y="14562"/>
                    <a:pt x="16240" y="14531"/>
                    <a:pt x="16138" y="14493"/>
                  </a:cubicBezTo>
                  <a:cubicBezTo>
                    <a:pt x="15804" y="14372"/>
                    <a:pt x="15470" y="14316"/>
                    <a:pt x="15143" y="14316"/>
                  </a:cubicBezTo>
                  <a:cubicBezTo>
                    <a:pt x="14667" y="14316"/>
                    <a:pt x="14207" y="14436"/>
                    <a:pt x="13787" y="14652"/>
                  </a:cubicBezTo>
                  <a:cubicBezTo>
                    <a:pt x="12554" y="15269"/>
                    <a:pt x="12600" y="17255"/>
                    <a:pt x="13787" y="17985"/>
                  </a:cubicBezTo>
                  <a:cubicBezTo>
                    <a:pt x="14186" y="18236"/>
                    <a:pt x="14683" y="18362"/>
                    <a:pt x="15168" y="18362"/>
                  </a:cubicBezTo>
                  <a:cubicBezTo>
                    <a:pt x="15653" y="18362"/>
                    <a:pt x="16127" y="18236"/>
                    <a:pt x="16480" y="17985"/>
                  </a:cubicBezTo>
                  <a:cubicBezTo>
                    <a:pt x="17256" y="17414"/>
                    <a:pt x="17530" y="16570"/>
                    <a:pt x="17279" y="15543"/>
                  </a:cubicBezTo>
                  <a:cubicBezTo>
                    <a:pt x="17234" y="15360"/>
                    <a:pt x="17256" y="15086"/>
                    <a:pt x="17370" y="14972"/>
                  </a:cubicBezTo>
                  <a:cubicBezTo>
                    <a:pt x="18261" y="14127"/>
                    <a:pt x="19197" y="13329"/>
                    <a:pt x="20178" y="12438"/>
                  </a:cubicBezTo>
                  <a:cubicBezTo>
                    <a:pt x="21365" y="14516"/>
                    <a:pt x="21479" y="16547"/>
                    <a:pt x="20475" y="18578"/>
                  </a:cubicBezTo>
                  <a:cubicBezTo>
                    <a:pt x="19425" y="20701"/>
                    <a:pt x="17759" y="22185"/>
                    <a:pt x="15248" y="22436"/>
                  </a:cubicBezTo>
                  <a:cubicBezTo>
                    <a:pt x="15004" y="22460"/>
                    <a:pt x="14766" y="22472"/>
                    <a:pt x="14535" y="22472"/>
                  </a:cubicBezTo>
                  <a:cubicBezTo>
                    <a:pt x="11274" y="22472"/>
                    <a:pt x="9371" y="20137"/>
                    <a:pt x="8902" y="17643"/>
                  </a:cubicBezTo>
                  <a:cubicBezTo>
                    <a:pt x="8195" y="14036"/>
                    <a:pt x="10021" y="10978"/>
                    <a:pt x="13536" y="10065"/>
                  </a:cubicBezTo>
                  <a:cubicBezTo>
                    <a:pt x="14103" y="9920"/>
                    <a:pt x="14653" y="9849"/>
                    <a:pt x="15188" y="9849"/>
                  </a:cubicBezTo>
                  <a:close/>
                  <a:moveTo>
                    <a:pt x="4794" y="20541"/>
                  </a:moveTo>
                  <a:lnTo>
                    <a:pt x="4794" y="20541"/>
                  </a:lnTo>
                  <a:cubicBezTo>
                    <a:pt x="5479" y="21660"/>
                    <a:pt x="5479" y="21660"/>
                    <a:pt x="4588" y="22618"/>
                  </a:cubicBezTo>
                  <a:cubicBezTo>
                    <a:pt x="3675" y="21728"/>
                    <a:pt x="3698" y="21523"/>
                    <a:pt x="4794" y="20541"/>
                  </a:cubicBezTo>
                  <a:close/>
                  <a:moveTo>
                    <a:pt x="5798" y="22436"/>
                  </a:moveTo>
                  <a:cubicBezTo>
                    <a:pt x="6643" y="23143"/>
                    <a:pt x="6643" y="23349"/>
                    <a:pt x="5798" y="24056"/>
                  </a:cubicBezTo>
                  <a:cubicBezTo>
                    <a:pt x="4931" y="23372"/>
                    <a:pt x="4931" y="23280"/>
                    <a:pt x="5798" y="22436"/>
                  </a:cubicBezTo>
                  <a:close/>
                  <a:moveTo>
                    <a:pt x="7053" y="23828"/>
                  </a:moveTo>
                  <a:cubicBezTo>
                    <a:pt x="7419" y="24148"/>
                    <a:pt x="7738" y="24422"/>
                    <a:pt x="8103" y="24741"/>
                  </a:cubicBezTo>
                  <a:cubicBezTo>
                    <a:pt x="7921" y="24992"/>
                    <a:pt x="7784" y="25221"/>
                    <a:pt x="7578" y="25540"/>
                  </a:cubicBezTo>
                  <a:cubicBezTo>
                    <a:pt x="7145" y="25221"/>
                    <a:pt x="6802" y="24969"/>
                    <a:pt x="6392" y="24673"/>
                  </a:cubicBezTo>
                  <a:cubicBezTo>
                    <a:pt x="6620" y="24376"/>
                    <a:pt x="6825" y="24125"/>
                    <a:pt x="7053" y="23828"/>
                  </a:cubicBezTo>
                  <a:close/>
                  <a:moveTo>
                    <a:pt x="14833" y="6498"/>
                  </a:moveTo>
                  <a:cubicBezTo>
                    <a:pt x="17592" y="6498"/>
                    <a:pt x="20132" y="7504"/>
                    <a:pt x="22232" y="9517"/>
                  </a:cubicBezTo>
                  <a:cubicBezTo>
                    <a:pt x="21548" y="10133"/>
                    <a:pt x="20908" y="10727"/>
                    <a:pt x="20315" y="11274"/>
                  </a:cubicBezTo>
                  <a:cubicBezTo>
                    <a:pt x="19653" y="10818"/>
                    <a:pt x="19060" y="10339"/>
                    <a:pt x="18398" y="9973"/>
                  </a:cubicBezTo>
                  <a:cubicBezTo>
                    <a:pt x="17358" y="9397"/>
                    <a:pt x="16229" y="9130"/>
                    <a:pt x="15112" y="9130"/>
                  </a:cubicBezTo>
                  <a:cubicBezTo>
                    <a:pt x="12158" y="9130"/>
                    <a:pt x="9288" y="10997"/>
                    <a:pt x="8377" y="13945"/>
                  </a:cubicBezTo>
                  <a:cubicBezTo>
                    <a:pt x="7784" y="15885"/>
                    <a:pt x="7898" y="17734"/>
                    <a:pt x="8743" y="19560"/>
                  </a:cubicBezTo>
                  <a:cubicBezTo>
                    <a:pt x="9863" y="21922"/>
                    <a:pt x="12178" y="23249"/>
                    <a:pt x="14596" y="23249"/>
                  </a:cubicBezTo>
                  <a:cubicBezTo>
                    <a:pt x="15824" y="23249"/>
                    <a:pt x="17078" y="22907"/>
                    <a:pt x="18215" y="22185"/>
                  </a:cubicBezTo>
                  <a:cubicBezTo>
                    <a:pt x="21730" y="19948"/>
                    <a:pt x="22826" y="15954"/>
                    <a:pt x="20977" y="12301"/>
                  </a:cubicBezTo>
                  <a:cubicBezTo>
                    <a:pt x="20886" y="12142"/>
                    <a:pt x="20863" y="11845"/>
                    <a:pt x="20954" y="11731"/>
                  </a:cubicBezTo>
                  <a:cubicBezTo>
                    <a:pt x="21525" y="11160"/>
                    <a:pt x="22118" y="10635"/>
                    <a:pt x="22734" y="10087"/>
                  </a:cubicBezTo>
                  <a:cubicBezTo>
                    <a:pt x="23944" y="11343"/>
                    <a:pt x="24538" y="12781"/>
                    <a:pt x="24743" y="14424"/>
                  </a:cubicBezTo>
                  <a:cubicBezTo>
                    <a:pt x="25314" y="19423"/>
                    <a:pt x="22643" y="23098"/>
                    <a:pt x="18831" y="24833"/>
                  </a:cubicBezTo>
                  <a:cubicBezTo>
                    <a:pt x="17333" y="25511"/>
                    <a:pt x="15734" y="25854"/>
                    <a:pt x="14169" y="25854"/>
                  </a:cubicBezTo>
                  <a:cubicBezTo>
                    <a:pt x="9682" y="25854"/>
                    <a:pt x="5482" y="23031"/>
                    <a:pt x="4771" y="17209"/>
                  </a:cubicBezTo>
                  <a:cubicBezTo>
                    <a:pt x="4474" y="14767"/>
                    <a:pt x="4976" y="12438"/>
                    <a:pt x="6620" y="10544"/>
                  </a:cubicBezTo>
                  <a:cubicBezTo>
                    <a:pt x="8651" y="8193"/>
                    <a:pt x="11276" y="6618"/>
                    <a:pt x="14472" y="6504"/>
                  </a:cubicBezTo>
                  <a:cubicBezTo>
                    <a:pt x="14592" y="6500"/>
                    <a:pt x="14713" y="6498"/>
                    <a:pt x="14833" y="6498"/>
                  </a:cubicBezTo>
                  <a:close/>
                  <a:moveTo>
                    <a:pt x="8720" y="25175"/>
                  </a:moveTo>
                  <a:cubicBezTo>
                    <a:pt x="9108" y="25358"/>
                    <a:pt x="9496" y="25540"/>
                    <a:pt x="9929" y="25746"/>
                  </a:cubicBezTo>
                  <a:cubicBezTo>
                    <a:pt x="9741" y="26157"/>
                    <a:pt x="9614" y="26357"/>
                    <a:pt x="9381" y="26357"/>
                  </a:cubicBezTo>
                  <a:cubicBezTo>
                    <a:pt x="9163" y="26357"/>
                    <a:pt x="8851" y="26180"/>
                    <a:pt x="8309" y="25837"/>
                  </a:cubicBezTo>
                  <a:cubicBezTo>
                    <a:pt x="8423" y="25654"/>
                    <a:pt x="8537" y="25449"/>
                    <a:pt x="8720" y="25175"/>
                  </a:cubicBezTo>
                  <a:close/>
                  <a:moveTo>
                    <a:pt x="10841" y="26053"/>
                  </a:moveTo>
                  <a:cubicBezTo>
                    <a:pt x="10916" y="26053"/>
                    <a:pt x="11006" y="26078"/>
                    <a:pt x="11116" y="26134"/>
                  </a:cubicBezTo>
                  <a:cubicBezTo>
                    <a:pt x="11253" y="26202"/>
                    <a:pt x="11345" y="26362"/>
                    <a:pt x="11459" y="26499"/>
                  </a:cubicBezTo>
                  <a:cubicBezTo>
                    <a:pt x="11139" y="26567"/>
                    <a:pt x="10842" y="26636"/>
                    <a:pt x="10454" y="26704"/>
                  </a:cubicBezTo>
                  <a:cubicBezTo>
                    <a:pt x="10524" y="26306"/>
                    <a:pt x="10606" y="26053"/>
                    <a:pt x="10841" y="26053"/>
                  </a:cubicBezTo>
                  <a:close/>
                  <a:moveTo>
                    <a:pt x="28611" y="1"/>
                  </a:moveTo>
                  <a:cubicBezTo>
                    <a:pt x="28483" y="1"/>
                    <a:pt x="28275" y="91"/>
                    <a:pt x="28167" y="181"/>
                  </a:cubicBezTo>
                  <a:cubicBezTo>
                    <a:pt x="26523" y="1574"/>
                    <a:pt x="24880" y="2989"/>
                    <a:pt x="23282" y="4427"/>
                  </a:cubicBezTo>
                  <a:cubicBezTo>
                    <a:pt x="23031" y="4655"/>
                    <a:pt x="22871" y="5134"/>
                    <a:pt x="22849" y="5500"/>
                  </a:cubicBezTo>
                  <a:cubicBezTo>
                    <a:pt x="22803" y="6595"/>
                    <a:pt x="22849" y="7668"/>
                    <a:pt x="22849" y="8786"/>
                  </a:cubicBezTo>
                  <a:cubicBezTo>
                    <a:pt x="21639" y="8056"/>
                    <a:pt x="20635" y="7371"/>
                    <a:pt x="19562" y="6869"/>
                  </a:cubicBezTo>
                  <a:cubicBezTo>
                    <a:pt x="18786" y="6481"/>
                    <a:pt x="17850" y="6367"/>
                    <a:pt x="17028" y="6025"/>
                  </a:cubicBezTo>
                  <a:cubicBezTo>
                    <a:pt x="16265" y="5733"/>
                    <a:pt x="15476" y="5610"/>
                    <a:pt x="14692" y="5610"/>
                  </a:cubicBezTo>
                  <a:cubicBezTo>
                    <a:pt x="14188" y="5610"/>
                    <a:pt x="13685" y="5661"/>
                    <a:pt x="13193" y="5751"/>
                  </a:cubicBezTo>
                  <a:cubicBezTo>
                    <a:pt x="9770" y="6435"/>
                    <a:pt x="6871" y="8170"/>
                    <a:pt x="4588" y="10727"/>
                  </a:cubicBezTo>
                  <a:cubicBezTo>
                    <a:pt x="0" y="15794"/>
                    <a:pt x="1667" y="23577"/>
                    <a:pt x="8263" y="26704"/>
                  </a:cubicBezTo>
                  <a:cubicBezTo>
                    <a:pt x="9500" y="27296"/>
                    <a:pt x="10783" y="27494"/>
                    <a:pt x="12080" y="27494"/>
                  </a:cubicBezTo>
                  <a:cubicBezTo>
                    <a:pt x="13033" y="27494"/>
                    <a:pt x="13994" y="27387"/>
                    <a:pt x="14951" y="27252"/>
                  </a:cubicBezTo>
                  <a:cubicBezTo>
                    <a:pt x="17348" y="26887"/>
                    <a:pt x="19311" y="25700"/>
                    <a:pt x="21182" y="24285"/>
                  </a:cubicBezTo>
                  <a:cubicBezTo>
                    <a:pt x="25976" y="20701"/>
                    <a:pt x="26980" y="14607"/>
                    <a:pt x="23510" y="9791"/>
                  </a:cubicBezTo>
                  <a:cubicBezTo>
                    <a:pt x="23465" y="9722"/>
                    <a:pt x="23442" y="9631"/>
                    <a:pt x="23374" y="9471"/>
                  </a:cubicBezTo>
                  <a:cubicBezTo>
                    <a:pt x="23739" y="9471"/>
                    <a:pt x="24013" y="9471"/>
                    <a:pt x="24287" y="9494"/>
                  </a:cubicBezTo>
                  <a:cubicBezTo>
                    <a:pt x="25131" y="9517"/>
                    <a:pt x="25953" y="9562"/>
                    <a:pt x="26775" y="9562"/>
                  </a:cubicBezTo>
                  <a:cubicBezTo>
                    <a:pt x="27026" y="9562"/>
                    <a:pt x="27345" y="9494"/>
                    <a:pt x="27505" y="9334"/>
                  </a:cubicBezTo>
                  <a:cubicBezTo>
                    <a:pt x="29011" y="7805"/>
                    <a:pt x="30472" y="6276"/>
                    <a:pt x="31956" y="4746"/>
                  </a:cubicBezTo>
                  <a:cubicBezTo>
                    <a:pt x="32275" y="4404"/>
                    <a:pt x="32435" y="4062"/>
                    <a:pt x="32161" y="3582"/>
                  </a:cubicBezTo>
                  <a:cubicBezTo>
                    <a:pt x="32000" y="3296"/>
                    <a:pt x="31811" y="3227"/>
                    <a:pt x="31613" y="3227"/>
                  </a:cubicBezTo>
                  <a:cubicBezTo>
                    <a:pt x="31448" y="3227"/>
                    <a:pt x="31277" y="3275"/>
                    <a:pt x="31111" y="3285"/>
                  </a:cubicBezTo>
                  <a:cubicBezTo>
                    <a:pt x="30404" y="3354"/>
                    <a:pt x="29696" y="3468"/>
                    <a:pt x="28966" y="3559"/>
                  </a:cubicBezTo>
                  <a:cubicBezTo>
                    <a:pt x="28966" y="2487"/>
                    <a:pt x="28966" y="1528"/>
                    <a:pt x="28943" y="569"/>
                  </a:cubicBezTo>
                  <a:cubicBezTo>
                    <a:pt x="28943" y="387"/>
                    <a:pt x="28829" y="136"/>
                    <a:pt x="28692" y="21"/>
                  </a:cubicBezTo>
                  <a:cubicBezTo>
                    <a:pt x="28673" y="7"/>
                    <a:pt x="28645" y="1"/>
                    <a:pt x="28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46"/>
            <p:cNvSpPr/>
            <p:nvPr/>
          </p:nvSpPr>
          <p:spPr>
            <a:xfrm>
              <a:off x="2314516" y="2639996"/>
              <a:ext cx="23721" cy="39475"/>
            </a:xfrm>
            <a:custGeom>
              <a:avLst/>
              <a:gdLst/>
              <a:ahLst/>
              <a:cxnLst/>
              <a:rect l="l" t="t" r="r" b="b"/>
              <a:pathLst>
                <a:path w="1325" h="2205" extrusionOk="0">
                  <a:moveTo>
                    <a:pt x="1073" y="1"/>
                  </a:moveTo>
                  <a:cubicBezTo>
                    <a:pt x="891" y="92"/>
                    <a:pt x="754" y="115"/>
                    <a:pt x="708" y="184"/>
                  </a:cubicBezTo>
                  <a:cubicBezTo>
                    <a:pt x="457" y="754"/>
                    <a:pt x="229" y="1302"/>
                    <a:pt x="46" y="1873"/>
                  </a:cubicBezTo>
                  <a:cubicBezTo>
                    <a:pt x="1" y="1964"/>
                    <a:pt x="160" y="2169"/>
                    <a:pt x="274" y="2192"/>
                  </a:cubicBezTo>
                  <a:cubicBezTo>
                    <a:pt x="295" y="2201"/>
                    <a:pt x="320" y="2204"/>
                    <a:pt x="347" y="2204"/>
                  </a:cubicBezTo>
                  <a:cubicBezTo>
                    <a:pt x="466" y="2204"/>
                    <a:pt x="625" y="2130"/>
                    <a:pt x="662" y="2055"/>
                  </a:cubicBezTo>
                  <a:cubicBezTo>
                    <a:pt x="891" y="1553"/>
                    <a:pt x="1119" y="1028"/>
                    <a:pt x="1279" y="480"/>
                  </a:cubicBezTo>
                  <a:cubicBezTo>
                    <a:pt x="1324" y="366"/>
                    <a:pt x="1165" y="184"/>
                    <a:pt x="1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46"/>
            <p:cNvSpPr/>
            <p:nvPr/>
          </p:nvSpPr>
          <p:spPr>
            <a:xfrm>
              <a:off x="2586258" y="2790431"/>
              <a:ext cx="32296" cy="31437"/>
            </a:xfrm>
            <a:custGeom>
              <a:avLst/>
              <a:gdLst/>
              <a:ahLst/>
              <a:cxnLst/>
              <a:rect l="l" t="t" r="r" b="b"/>
              <a:pathLst>
                <a:path w="1804" h="1756" extrusionOk="0">
                  <a:moveTo>
                    <a:pt x="1407" y="0"/>
                  </a:moveTo>
                  <a:cubicBezTo>
                    <a:pt x="1339" y="0"/>
                    <a:pt x="1274" y="12"/>
                    <a:pt x="1233" y="43"/>
                  </a:cubicBezTo>
                  <a:cubicBezTo>
                    <a:pt x="845" y="363"/>
                    <a:pt x="457" y="705"/>
                    <a:pt x="92" y="1048"/>
                  </a:cubicBezTo>
                  <a:cubicBezTo>
                    <a:pt x="23" y="1139"/>
                    <a:pt x="0" y="1344"/>
                    <a:pt x="46" y="1481"/>
                  </a:cubicBezTo>
                  <a:cubicBezTo>
                    <a:pt x="69" y="1573"/>
                    <a:pt x="229" y="1618"/>
                    <a:pt x="434" y="1755"/>
                  </a:cubicBezTo>
                  <a:cubicBezTo>
                    <a:pt x="891" y="1276"/>
                    <a:pt x="1347" y="842"/>
                    <a:pt x="1758" y="386"/>
                  </a:cubicBezTo>
                  <a:cubicBezTo>
                    <a:pt x="1804" y="317"/>
                    <a:pt x="1735" y="89"/>
                    <a:pt x="1644" y="43"/>
                  </a:cubicBezTo>
                  <a:cubicBezTo>
                    <a:pt x="1581" y="18"/>
                    <a:pt x="1491" y="0"/>
                    <a:pt x="1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46"/>
            <p:cNvSpPr/>
            <p:nvPr/>
          </p:nvSpPr>
          <p:spPr>
            <a:xfrm>
              <a:off x="2538852" y="2827793"/>
              <a:ext cx="35984" cy="23900"/>
            </a:xfrm>
            <a:custGeom>
              <a:avLst/>
              <a:gdLst/>
              <a:ahLst/>
              <a:cxnLst/>
              <a:rect l="l" t="t" r="r" b="b"/>
              <a:pathLst>
                <a:path w="2010" h="1335" extrusionOk="0">
                  <a:moveTo>
                    <a:pt x="1556" y="0"/>
                  </a:moveTo>
                  <a:cubicBezTo>
                    <a:pt x="1530" y="0"/>
                    <a:pt x="1506" y="3"/>
                    <a:pt x="1484" y="11"/>
                  </a:cubicBezTo>
                  <a:cubicBezTo>
                    <a:pt x="1051" y="170"/>
                    <a:pt x="617" y="376"/>
                    <a:pt x="206" y="604"/>
                  </a:cubicBezTo>
                  <a:cubicBezTo>
                    <a:pt x="115" y="673"/>
                    <a:pt x="1" y="901"/>
                    <a:pt x="46" y="1015"/>
                  </a:cubicBezTo>
                  <a:cubicBezTo>
                    <a:pt x="69" y="1129"/>
                    <a:pt x="275" y="1220"/>
                    <a:pt x="434" y="1334"/>
                  </a:cubicBezTo>
                  <a:cubicBezTo>
                    <a:pt x="914" y="1083"/>
                    <a:pt x="1370" y="901"/>
                    <a:pt x="1781" y="627"/>
                  </a:cubicBezTo>
                  <a:cubicBezTo>
                    <a:pt x="1895" y="558"/>
                    <a:pt x="1941" y="307"/>
                    <a:pt x="2009" y="125"/>
                  </a:cubicBezTo>
                  <a:cubicBezTo>
                    <a:pt x="1856" y="86"/>
                    <a:pt x="1687" y="0"/>
                    <a:pt x="1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46"/>
            <p:cNvSpPr/>
            <p:nvPr/>
          </p:nvSpPr>
          <p:spPr>
            <a:xfrm>
              <a:off x="2312475" y="2698036"/>
              <a:ext cx="17992" cy="34337"/>
            </a:xfrm>
            <a:custGeom>
              <a:avLst/>
              <a:gdLst/>
              <a:ahLst/>
              <a:cxnLst/>
              <a:rect l="l" t="t" r="r" b="b"/>
              <a:pathLst>
                <a:path w="1005" h="1918" extrusionOk="0">
                  <a:moveTo>
                    <a:pt x="366" y="0"/>
                  </a:moveTo>
                  <a:cubicBezTo>
                    <a:pt x="229" y="160"/>
                    <a:pt x="115" y="320"/>
                    <a:pt x="0" y="457"/>
                  </a:cubicBezTo>
                  <a:cubicBezTo>
                    <a:pt x="115" y="913"/>
                    <a:pt x="183" y="1256"/>
                    <a:pt x="320" y="1575"/>
                  </a:cubicBezTo>
                  <a:cubicBezTo>
                    <a:pt x="388" y="1735"/>
                    <a:pt x="640" y="1803"/>
                    <a:pt x="822" y="1917"/>
                  </a:cubicBezTo>
                  <a:cubicBezTo>
                    <a:pt x="891" y="1735"/>
                    <a:pt x="1005" y="1529"/>
                    <a:pt x="1005" y="1370"/>
                  </a:cubicBezTo>
                  <a:cubicBezTo>
                    <a:pt x="982" y="1050"/>
                    <a:pt x="891" y="753"/>
                    <a:pt x="776" y="479"/>
                  </a:cubicBezTo>
                  <a:cubicBezTo>
                    <a:pt x="708" y="297"/>
                    <a:pt x="503" y="160"/>
                    <a:pt x="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7" name="Google Shape;1617;p46"/>
          <p:cNvGrpSpPr/>
          <p:nvPr/>
        </p:nvGrpSpPr>
        <p:grpSpPr>
          <a:xfrm>
            <a:off x="5208374" y="1819510"/>
            <a:ext cx="1974520" cy="870901"/>
            <a:chOff x="4361756" y="1563572"/>
            <a:chExt cx="1721164" cy="832681"/>
          </a:xfrm>
        </p:grpSpPr>
        <p:sp>
          <p:nvSpPr>
            <p:cNvPr id="1618" name="Google Shape;1618;p46"/>
            <p:cNvSpPr/>
            <p:nvPr/>
          </p:nvSpPr>
          <p:spPr>
            <a:xfrm>
              <a:off x="5204749" y="2374950"/>
              <a:ext cx="160209" cy="16900"/>
            </a:xfrm>
            <a:custGeom>
              <a:avLst/>
              <a:gdLst/>
              <a:ahLst/>
              <a:cxnLst/>
              <a:rect l="l" t="t" r="r" b="b"/>
              <a:pathLst>
                <a:path w="8949" h="944" extrusionOk="0">
                  <a:moveTo>
                    <a:pt x="8321" y="0"/>
                  </a:moveTo>
                  <a:cubicBezTo>
                    <a:pt x="8230" y="0"/>
                    <a:pt x="8137" y="15"/>
                    <a:pt x="8058" y="15"/>
                  </a:cubicBezTo>
                  <a:cubicBezTo>
                    <a:pt x="5844" y="61"/>
                    <a:pt x="3653" y="129"/>
                    <a:pt x="1462" y="175"/>
                  </a:cubicBezTo>
                  <a:cubicBezTo>
                    <a:pt x="1291" y="175"/>
                    <a:pt x="1119" y="169"/>
                    <a:pt x="951" y="169"/>
                  </a:cubicBezTo>
                  <a:cubicBezTo>
                    <a:pt x="783" y="169"/>
                    <a:pt x="617" y="175"/>
                    <a:pt x="457" y="198"/>
                  </a:cubicBezTo>
                  <a:cubicBezTo>
                    <a:pt x="298" y="221"/>
                    <a:pt x="161" y="403"/>
                    <a:pt x="1" y="495"/>
                  </a:cubicBezTo>
                  <a:cubicBezTo>
                    <a:pt x="138" y="631"/>
                    <a:pt x="252" y="837"/>
                    <a:pt x="435" y="905"/>
                  </a:cubicBezTo>
                  <a:cubicBezTo>
                    <a:pt x="493" y="935"/>
                    <a:pt x="565" y="943"/>
                    <a:pt x="641" y="943"/>
                  </a:cubicBezTo>
                  <a:cubicBezTo>
                    <a:pt x="743" y="943"/>
                    <a:pt x="855" y="928"/>
                    <a:pt x="960" y="928"/>
                  </a:cubicBezTo>
                  <a:lnTo>
                    <a:pt x="4383" y="928"/>
                  </a:lnTo>
                  <a:lnTo>
                    <a:pt x="4383" y="791"/>
                  </a:lnTo>
                  <a:cubicBezTo>
                    <a:pt x="5083" y="791"/>
                    <a:pt x="5773" y="801"/>
                    <a:pt x="6460" y="801"/>
                  </a:cubicBezTo>
                  <a:cubicBezTo>
                    <a:pt x="6803" y="801"/>
                    <a:pt x="7145" y="799"/>
                    <a:pt x="7488" y="791"/>
                  </a:cubicBezTo>
                  <a:cubicBezTo>
                    <a:pt x="7853" y="791"/>
                    <a:pt x="8218" y="791"/>
                    <a:pt x="8560" y="723"/>
                  </a:cubicBezTo>
                  <a:cubicBezTo>
                    <a:pt x="8697" y="700"/>
                    <a:pt x="8812" y="495"/>
                    <a:pt x="8948" y="358"/>
                  </a:cubicBezTo>
                  <a:cubicBezTo>
                    <a:pt x="8812" y="243"/>
                    <a:pt x="8675" y="107"/>
                    <a:pt x="8515" y="38"/>
                  </a:cubicBezTo>
                  <a:cubicBezTo>
                    <a:pt x="8456" y="9"/>
                    <a:pt x="8389" y="0"/>
                    <a:pt x="8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9" name="Google Shape;1619;p46"/>
            <p:cNvGrpSpPr/>
            <p:nvPr/>
          </p:nvGrpSpPr>
          <p:grpSpPr>
            <a:xfrm>
              <a:off x="4361756" y="1563572"/>
              <a:ext cx="1721164" cy="832681"/>
              <a:chOff x="4361756" y="1563572"/>
              <a:chExt cx="1721164" cy="832681"/>
            </a:xfrm>
          </p:grpSpPr>
          <p:sp>
            <p:nvSpPr>
              <p:cNvPr id="1620" name="Google Shape;1620;p46"/>
              <p:cNvSpPr/>
              <p:nvPr/>
            </p:nvSpPr>
            <p:spPr>
              <a:xfrm>
                <a:off x="4721346" y="1710409"/>
                <a:ext cx="1216099" cy="664917"/>
              </a:xfrm>
              <a:custGeom>
                <a:avLst/>
                <a:gdLst/>
                <a:ahLst/>
                <a:cxnLst/>
                <a:rect l="l" t="t" r="r" b="b"/>
                <a:pathLst>
                  <a:path w="67929" h="37141" extrusionOk="0">
                    <a:moveTo>
                      <a:pt x="45941" y="0"/>
                    </a:moveTo>
                    <a:cubicBezTo>
                      <a:pt x="43475" y="0"/>
                      <a:pt x="41009" y="75"/>
                      <a:pt x="38553" y="181"/>
                    </a:cubicBezTo>
                    <a:cubicBezTo>
                      <a:pt x="35311" y="318"/>
                      <a:pt x="32047" y="523"/>
                      <a:pt x="28806" y="660"/>
                    </a:cubicBezTo>
                    <a:cubicBezTo>
                      <a:pt x="25519" y="797"/>
                      <a:pt x="22232" y="843"/>
                      <a:pt x="18946" y="934"/>
                    </a:cubicBezTo>
                    <a:cubicBezTo>
                      <a:pt x="15613" y="1003"/>
                      <a:pt x="12281" y="1140"/>
                      <a:pt x="8948" y="1505"/>
                    </a:cubicBezTo>
                    <a:cubicBezTo>
                      <a:pt x="7419" y="1665"/>
                      <a:pt x="5867" y="1847"/>
                      <a:pt x="4360" y="2190"/>
                    </a:cubicBezTo>
                    <a:cubicBezTo>
                      <a:pt x="3082" y="2464"/>
                      <a:pt x="1804" y="2966"/>
                      <a:pt x="982" y="3993"/>
                    </a:cubicBezTo>
                    <a:cubicBezTo>
                      <a:pt x="275" y="4883"/>
                      <a:pt x="1" y="6024"/>
                      <a:pt x="434" y="7074"/>
                    </a:cubicBezTo>
                    <a:cubicBezTo>
                      <a:pt x="160" y="12918"/>
                      <a:pt x="343" y="18784"/>
                      <a:pt x="1028" y="24581"/>
                    </a:cubicBezTo>
                    <a:cubicBezTo>
                      <a:pt x="1210" y="26156"/>
                      <a:pt x="1416" y="27708"/>
                      <a:pt x="1667" y="29260"/>
                    </a:cubicBezTo>
                    <a:cubicBezTo>
                      <a:pt x="1872" y="30493"/>
                      <a:pt x="2146" y="31703"/>
                      <a:pt x="2671" y="32821"/>
                    </a:cubicBezTo>
                    <a:cubicBezTo>
                      <a:pt x="3219" y="33940"/>
                      <a:pt x="4109" y="34853"/>
                      <a:pt x="5250" y="35378"/>
                    </a:cubicBezTo>
                    <a:cubicBezTo>
                      <a:pt x="6460" y="35948"/>
                      <a:pt x="7807" y="36131"/>
                      <a:pt x="9131" y="36268"/>
                    </a:cubicBezTo>
                    <a:cubicBezTo>
                      <a:pt x="15269" y="36880"/>
                      <a:pt x="21447" y="37140"/>
                      <a:pt x="27609" y="37140"/>
                    </a:cubicBezTo>
                    <a:cubicBezTo>
                      <a:pt x="28115" y="37140"/>
                      <a:pt x="28620" y="37139"/>
                      <a:pt x="29126" y="37135"/>
                    </a:cubicBezTo>
                    <a:cubicBezTo>
                      <a:pt x="35859" y="37090"/>
                      <a:pt x="42570" y="36724"/>
                      <a:pt x="49280" y="36108"/>
                    </a:cubicBezTo>
                    <a:cubicBezTo>
                      <a:pt x="50947" y="35948"/>
                      <a:pt x="52590" y="35789"/>
                      <a:pt x="54256" y="35606"/>
                    </a:cubicBezTo>
                    <a:cubicBezTo>
                      <a:pt x="55808" y="35423"/>
                      <a:pt x="57452" y="35355"/>
                      <a:pt x="58936" y="34898"/>
                    </a:cubicBezTo>
                    <a:cubicBezTo>
                      <a:pt x="61606" y="34099"/>
                      <a:pt x="62907" y="31726"/>
                      <a:pt x="63820" y="29352"/>
                    </a:cubicBezTo>
                    <a:cubicBezTo>
                      <a:pt x="64984" y="26453"/>
                      <a:pt x="65715" y="23394"/>
                      <a:pt x="66308" y="20336"/>
                    </a:cubicBezTo>
                    <a:cubicBezTo>
                      <a:pt x="66947" y="17186"/>
                      <a:pt x="67495" y="14013"/>
                      <a:pt x="67723" y="10795"/>
                    </a:cubicBezTo>
                    <a:cubicBezTo>
                      <a:pt x="67837" y="9311"/>
                      <a:pt x="67929" y="7782"/>
                      <a:pt x="67769" y="6275"/>
                    </a:cubicBezTo>
                    <a:cubicBezTo>
                      <a:pt x="67632" y="5089"/>
                      <a:pt x="67267" y="3879"/>
                      <a:pt x="66285" y="3080"/>
                    </a:cubicBezTo>
                    <a:cubicBezTo>
                      <a:pt x="65213" y="2235"/>
                      <a:pt x="63752" y="1984"/>
                      <a:pt x="62451" y="1665"/>
                    </a:cubicBezTo>
                    <a:cubicBezTo>
                      <a:pt x="60876" y="1277"/>
                      <a:pt x="59278" y="980"/>
                      <a:pt x="57680" y="752"/>
                    </a:cubicBezTo>
                    <a:cubicBezTo>
                      <a:pt x="53796" y="191"/>
                      <a:pt x="49869" y="0"/>
                      <a:pt x="45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46"/>
              <p:cNvSpPr/>
              <p:nvPr/>
            </p:nvSpPr>
            <p:spPr>
              <a:xfrm>
                <a:off x="4750366" y="1642272"/>
                <a:ext cx="1243884" cy="709261"/>
              </a:xfrm>
              <a:custGeom>
                <a:avLst/>
                <a:gdLst/>
                <a:ahLst/>
                <a:cxnLst/>
                <a:rect l="l" t="t" r="r" b="b"/>
                <a:pathLst>
                  <a:path w="69481" h="39618" extrusionOk="0">
                    <a:moveTo>
                      <a:pt x="32646" y="0"/>
                    </a:moveTo>
                    <a:cubicBezTo>
                      <a:pt x="30066" y="0"/>
                      <a:pt x="27473" y="144"/>
                      <a:pt x="24880" y="221"/>
                    </a:cubicBezTo>
                    <a:cubicBezTo>
                      <a:pt x="19950" y="335"/>
                      <a:pt x="15042" y="769"/>
                      <a:pt x="10180" y="1431"/>
                    </a:cubicBezTo>
                    <a:cubicBezTo>
                      <a:pt x="9929" y="1476"/>
                      <a:pt x="9701" y="1750"/>
                      <a:pt x="9473" y="1910"/>
                    </a:cubicBezTo>
                    <a:cubicBezTo>
                      <a:pt x="9709" y="1996"/>
                      <a:pt x="9966" y="2163"/>
                      <a:pt x="10205" y="2163"/>
                    </a:cubicBezTo>
                    <a:cubicBezTo>
                      <a:pt x="10220" y="2163"/>
                      <a:pt x="10234" y="2162"/>
                      <a:pt x="10249" y="2161"/>
                    </a:cubicBezTo>
                    <a:cubicBezTo>
                      <a:pt x="11778" y="2024"/>
                      <a:pt x="13330" y="1842"/>
                      <a:pt x="14859" y="1636"/>
                    </a:cubicBezTo>
                    <a:cubicBezTo>
                      <a:pt x="20086" y="997"/>
                      <a:pt x="25359" y="792"/>
                      <a:pt x="30609" y="792"/>
                    </a:cubicBezTo>
                    <a:cubicBezTo>
                      <a:pt x="37114" y="814"/>
                      <a:pt x="46609" y="1043"/>
                      <a:pt x="53115" y="1339"/>
                    </a:cubicBezTo>
                    <a:cubicBezTo>
                      <a:pt x="56128" y="1476"/>
                      <a:pt x="59141" y="1933"/>
                      <a:pt x="62154" y="2367"/>
                    </a:cubicBezTo>
                    <a:cubicBezTo>
                      <a:pt x="63957" y="2618"/>
                      <a:pt x="65714" y="3074"/>
                      <a:pt x="67221" y="4170"/>
                    </a:cubicBezTo>
                    <a:cubicBezTo>
                      <a:pt x="68020" y="4740"/>
                      <a:pt x="68522" y="5448"/>
                      <a:pt x="68545" y="6429"/>
                    </a:cubicBezTo>
                    <a:cubicBezTo>
                      <a:pt x="68545" y="7822"/>
                      <a:pt x="68682" y="9237"/>
                      <a:pt x="68453" y="10606"/>
                    </a:cubicBezTo>
                    <a:cubicBezTo>
                      <a:pt x="67791" y="14898"/>
                      <a:pt x="65920" y="20901"/>
                      <a:pt x="64596" y="25032"/>
                    </a:cubicBezTo>
                    <a:cubicBezTo>
                      <a:pt x="63614" y="28113"/>
                      <a:pt x="62633" y="31172"/>
                      <a:pt x="61172" y="34071"/>
                    </a:cubicBezTo>
                    <a:cubicBezTo>
                      <a:pt x="60852" y="34710"/>
                      <a:pt x="60579" y="35349"/>
                      <a:pt x="60213" y="35965"/>
                    </a:cubicBezTo>
                    <a:cubicBezTo>
                      <a:pt x="59734" y="36787"/>
                      <a:pt x="59004" y="37289"/>
                      <a:pt x="57999" y="37403"/>
                    </a:cubicBezTo>
                    <a:cubicBezTo>
                      <a:pt x="57200" y="37495"/>
                      <a:pt x="56402" y="37586"/>
                      <a:pt x="55603" y="37677"/>
                    </a:cubicBezTo>
                    <a:cubicBezTo>
                      <a:pt x="51015" y="38271"/>
                      <a:pt x="43414" y="38567"/>
                      <a:pt x="38780" y="38682"/>
                    </a:cubicBezTo>
                    <a:cubicBezTo>
                      <a:pt x="35312" y="38776"/>
                      <a:pt x="31844" y="38819"/>
                      <a:pt x="28375" y="38819"/>
                    </a:cubicBezTo>
                    <a:cubicBezTo>
                      <a:pt x="21755" y="38819"/>
                      <a:pt x="15134" y="38662"/>
                      <a:pt x="8514" y="38408"/>
                    </a:cubicBezTo>
                    <a:cubicBezTo>
                      <a:pt x="6779" y="38339"/>
                      <a:pt x="5045" y="38020"/>
                      <a:pt x="3310" y="37768"/>
                    </a:cubicBezTo>
                    <a:cubicBezTo>
                      <a:pt x="2967" y="37723"/>
                      <a:pt x="2534" y="37472"/>
                      <a:pt x="2397" y="37198"/>
                    </a:cubicBezTo>
                    <a:cubicBezTo>
                      <a:pt x="1803" y="36079"/>
                      <a:pt x="1301" y="34915"/>
                      <a:pt x="776" y="33774"/>
                    </a:cubicBezTo>
                    <a:cubicBezTo>
                      <a:pt x="708" y="33637"/>
                      <a:pt x="548" y="33523"/>
                      <a:pt x="457" y="33409"/>
                    </a:cubicBezTo>
                    <a:cubicBezTo>
                      <a:pt x="320" y="33546"/>
                      <a:pt x="92" y="33637"/>
                      <a:pt x="69" y="33774"/>
                    </a:cubicBezTo>
                    <a:cubicBezTo>
                      <a:pt x="0" y="33980"/>
                      <a:pt x="23" y="34231"/>
                      <a:pt x="114" y="34413"/>
                    </a:cubicBezTo>
                    <a:cubicBezTo>
                      <a:pt x="639" y="35486"/>
                      <a:pt x="1141" y="36559"/>
                      <a:pt x="1735" y="37586"/>
                    </a:cubicBezTo>
                    <a:cubicBezTo>
                      <a:pt x="1940" y="37928"/>
                      <a:pt x="2351" y="38271"/>
                      <a:pt x="2739" y="38408"/>
                    </a:cubicBezTo>
                    <a:cubicBezTo>
                      <a:pt x="3652" y="38659"/>
                      <a:pt x="4588" y="38910"/>
                      <a:pt x="5501" y="38955"/>
                    </a:cubicBezTo>
                    <a:cubicBezTo>
                      <a:pt x="10568" y="39161"/>
                      <a:pt x="15613" y="39366"/>
                      <a:pt x="20680" y="39480"/>
                    </a:cubicBezTo>
                    <a:cubicBezTo>
                      <a:pt x="22113" y="39517"/>
                      <a:pt x="23550" y="39528"/>
                      <a:pt x="24988" y="39528"/>
                    </a:cubicBezTo>
                    <a:cubicBezTo>
                      <a:pt x="27145" y="39528"/>
                      <a:pt x="29303" y="39503"/>
                      <a:pt x="31453" y="39503"/>
                    </a:cubicBezTo>
                    <a:cubicBezTo>
                      <a:pt x="31453" y="39549"/>
                      <a:pt x="31476" y="39572"/>
                      <a:pt x="31476" y="39617"/>
                    </a:cubicBezTo>
                    <a:cubicBezTo>
                      <a:pt x="36087" y="39435"/>
                      <a:pt x="40721" y="39343"/>
                      <a:pt x="45354" y="39092"/>
                    </a:cubicBezTo>
                    <a:cubicBezTo>
                      <a:pt x="48299" y="38933"/>
                      <a:pt x="54210" y="38545"/>
                      <a:pt x="57178" y="38293"/>
                    </a:cubicBezTo>
                    <a:cubicBezTo>
                      <a:pt x="58981" y="38134"/>
                      <a:pt x="60442" y="37495"/>
                      <a:pt x="61195" y="35783"/>
                    </a:cubicBezTo>
                    <a:cubicBezTo>
                      <a:pt x="62131" y="33751"/>
                      <a:pt x="63112" y="31720"/>
                      <a:pt x="63865" y="29620"/>
                    </a:cubicBezTo>
                    <a:cubicBezTo>
                      <a:pt x="65395" y="25420"/>
                      <a:pt x="67358" y="19349"/>
                      <a:pt x="68385" y="15012"/>
                    </a:cubicBezTo>
                    <a:cubicBezTo>
                      <a:pt x="69047" y="12318"/>
                      <a:pt x="69480" y="9602"/>
                      <a:pt x="69366" y="6817"/>
                    </a:cubicBezTo>
                    <a:cubicBezTo>
                      <a:pt x="69298" y="5402"/>
                      <a:pt x="68819" y="4170"/>
                      <a:pt x="67472" y="3485"/>
                    </a:cubicBezTo>
                    <a:cubicBezTo>
                      <a:pt x="66445" y="2937"/>
                      <a:pt x="65372" y="2412"/>
                      <a:pt x="64231" y="2070"/>
                    </a:cubicBezTo>
                    <a:cubicBezTo>
                      <a:pt x="60944" y="1134"/>
                      <a:pt x="57520" y="837"/>
                      <a:pt x="54119" y="655"/>
                    </a:cubicBezTo>
                    <a:cubicBezTo>
                      <a:pt x="48413" y="358"/>
                      <a:pt x="39739" y="130"/>
                      <a:pt x="34033" y="16"/>
                    </a:cubicBezTo>
                    <a:cubicBezTo>
                      <a:pt x="33571" y="5"/>
                      <a:pt x="33108" y="0"/>
                      <a:pt x="3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46"/>
              <p:cNvSpPr/>
              <p:nvPr/>
            </p:nvSpPr>
            <p:spPr>
              <a:xfrm>
                <a:off x="4988183" y="2380123"/>
                <a:ext cx="184306" cy="16130"/>
              </a:xfrm>
              <a:custGeom>
                <a:avLst/>
                <a:gdLst/>
                <a:ahLst/>
                <a:cxnLst/>
                <a:rect l="l" t="t" r="r" b="b"/>
                <a:pathLst>
                  <a:path w="10295" h="901" extrusionOk="0">
                    <a:moveTo>
                      <a:pt x="9633" y="0"/>
                    </a:moveTo>
                    <a:cubicBezTo>
                      <a:pt x="6551" y="0"/>
                      <a:pt x="3493" y="23"/>
                      <a:pt x="411" y="46"/>
                    </a:cubicBezTo>
                    <a:cubicBezTo>
                      <a:pt x="274" y="46"/>
                      <a:pt x="137" y="206"/>
                      <a:pt x="1" y="297"/>
                    </a:cubicBezTo>
                    <a:cubicBezTo>
                      <a:pt x="115" y="457"/>
                      <a:pt x="183" y="708"/>
                      <a:pt x="320" y="731"/>
                    </a:cubicBezTo>
                    <a:cubicBezTo>
                      <a:pt x="708" y="845"/>
                      <a:pt x="1119" y="890"/>
                      <a:pt x="1530" y="890"/>
                    </a:cubicBezTo>
                    <a:cubicBezTo>
                      <a:pt x="1956" y="898"/>
                      <a:pt x="2382" y="900"/>
                      <a:pt x="2808" y="900"/>
                    </a:cubicBezTo>
                    <a:cubicBezTo>
                      <a:pt x="3660" y="900"/>
                      <a:pt x="4512" y="890"/>
                      <a:pt x="5364" y="890"/>
                    </a:cubicBezTo>
                    <a:lnTo>
                      <a:pt x="5364" y="753"/>
                    </a:lnTo>
                    <a:cubicBezTo>
                      <a:pt x="6072" y="753"/>
                      <a:pt x="6780" y="759"/>
                      <a:pt x="7487" y="759"/>
                    </a:cubicBezTo>
                    <a:cubicBezTo>
                      <a:pt x="8195" y="759"/>
                      <a:pt x="8902" y="753"/>
                      <a:pt x="9610" y="731"/>
                    </a:cubicBezTo>
                    <a:cubicBezTo>
                      <a:pt x="9838" y="731"/>
                      <a:pt x="10066" y="502"/>
                      <a:pt x="10295" y="365"/>
                    </a:cubicBezTo>
                    <a:cubicBezTo>
                      <a:pt x="10066" y="251"/>
                      <a:pt x="9861" y="0"/>
                      <a:pt x="9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46"/>
              <p:cNvSpPr/>
              <p:nvPr/>
            </p:nvSpPr>
            <p:spPr>
              <a:xfrm>
                <a:off x="6004042" y="1756132"/>
                <a:ext cx="40460" cy="165527"/>
              </a:xfrm>
              <a:custGeom>
                <a:avLst/>
                <a:gdLst/>
                <a:ahLst/>
                <a:cxnLst/>
                <a:rect l="l" t="t" r="r" b="b"/>
                <a:pathLst>
                  <a:path w="2260" h="9246" extrusionOk="0">
                    <a:moveTo>
                      <a:pt x="1644" y="1"/>
                    </a:moveTo>
                    <a:cubicBezTo>
                      <a:pt x="1530" y="206"/>
                      <a:pt x="1370" y="412"/>
                      <a:pt x="1347" y="640"/>
                    </a:cubicBezTo>
                    <a:cubicBezTo>
                      <a:pt x="1233" y="1644"/>
                      <a:pt x="1233" y="2671"/>
                      <a:pt x="1073" y="3676"/>
                    </a:cubicBezTo>
                    <a:cubicBezTo>
                      <a:pt x="776" y="5319"/>
                      <a:pt x="365" y="6940"/>
                      <a:pt x="46" y="8560"/>
                    </a:cubicBezTo>
                    <a:cubicBezTo>
                      <a:pt x="0" y="8766"/>
                      <a:pt x="228" y="9017"/>
                      <a:pt x="343" y="9245"/>
                    </a:cubicBezTo>
                    <a:cubicBezTo>
                      <a:pt x="480" y="9063"/>
                      <a:pt x="708" y="8903"/>
                      <a:pt x="776" y="8697"/>
                    </a:cubicBezTo>
                    <a:cubicBezTo>
                      <a:pt x="936" y="8127"/>
                      <a:pt x="1027" y="7533"/>
                      <a:pt x="1164" y="6963"/>
                    </a:cubicBezTo>
                    <a:cubicBezTo>
                      <a:pt x="1530" y="5137"/>
                      <a:pt x="1895" y="3333"/>
                      <a:pt x="2260" y="1507"/>
                    </a:cubicBezTo>
                    <a:lnTo>
                      <a:pt x="2169" y="1485"/>
                    </a:lnTo>
                    <a:cubicBezTo>
                      <a:pt x="2146" y="1165"/>
                      <a:pt x="2146" y="823"/>
                      <a:pt x="2055" y="503"/>
                    </a:cubicBezTo>
                    <a:cubicBezTo>
                      <a:pt x="1986" y="320"/>
                      <a:pt x="1781" y="161"/>
                      <a:pt x="1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46"/>
              <p:cNvSpPr/>
              <p:nvPr/>
            </p:nvSpPr>
            <p:spPr>
              <a:xfrm>
                <a:off x="6051842" y="1782699"/>
                <a:ext cx="31079" cy="107487"/>
              </a:xfrm>
              <a:custGeom>
                <a:avLst/>
                <a:gdLst/>
                <a:ahLst/>
                <a:cxnLst/>
                <a:rect l="l" t="t" r="r" b="b"/>
                <a:pathLst>
                  <a:path w="1736" h="6004" extrusionOk="0">
                    <a:moveTo>
                      <a:pt x="1279" y="1"/>
                    </a:moveTo>
                    <a:cubicBezTo>
                      <a:pt x="1142" y="229"/>
                      <a:pt x="914" y="434"/>
                      <a:pt x="868" y="685"/>
                    </a:cubicBezTo>
                    <a:cubicBezTo>
                      <a:pt x="617" y="1872"/>
                      <a:pt x="434" y="3082"/>
                      <a:pt x="206" y="4269"/>
                    </a:cubicBezTo>
                    <a:cubicBezTo>
                      <a:pt x="138" y="4725"/>
                      <a:pt x="46" y="5182"/>
                      <a:pt x="1" y="5638"/>
                    </a:cubicBezTo>
                    <a:cubicBezTo>
                      <a:pt x="1" y="5753"/>
                      <a:pt x="206" y="5889"/>
                      <a:pt x="298" y="6004"/>
                    </a:cubicBezTo>
                    <a:cubicBezTo>
                      <a:pt x="434" y="5912"/>
                      <a:pt x="640" y="5821"/>
                      <a:pt x="663" y="5707"/>
                    </a:cubicBezTo>
                    <a:cubicBezTo>
                      <a:pt x="1028" y="4109"/>
                      <a:pt x="1370" y="2511"/>
                      <a:pt x="1736" y="914"/>
                    </a:cubicBezTo>
                    <a:lnTo>
                      <a:pt x="1621" y="891"/>
                    </a:lnTo>
                    <a:cubicBezTo>
                      <a:pt x="1621" y="822"/>
                      <a:pt x="1644" y="754"/>
                      <a:pt x="1621" y="685"/>
                    </a:cubicBezTo>
                    <a:cubicBezTo>
                      <a:pt x="1507" y="457"/>
                      <a:pt x="1393" y="229"/>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46"/>
              <p:cNvSpPr/>
              <p:nvPr/>
            </p:nvSpPr>
            <p:spPr>
              <a:xfrm>
                <a:off x="4387912" y="1790648"/>
                <a:ext cx="411095" cy="405295"/>
              </a:xfrm>
              <a:custGeom>
                <a:avLst/>
                <a:gdLst/>
                <a:ahLst/>
                <a:cxnLst/>
                <a:rect l="l" t="t" r="r" b="b"/>
                <a:pathLst>
                  <a:path w="22963" h="22639" extrusionOk="0">
                    <a:moveTo>
                      <a:pt x="13192" y="750"/>
                    </a:moveTo>
                    <a:cubicBezTo>
                      <a:pt x="13514" y="750"/>
                      <a:pt x="13684" y="901"/>
                      <a:pt x="13741" y="1246"/>
                    </a:cubicBezTo>
                    <a:cubicBezTo>
                      <a:pt x="13764" y="1337"/>
                      <a:pt x="13787" y="1428"/>
                      <a:pt x="13809" y="1497"/>
                    </a:cubicBezTo>
                    <a:cubicBezTo>
                      <a:pt x="14243" y="3049"/>
                      <a:pt x="14768" y="3528"/>
                      <a:pt x="16389" y="3551"/>
                    </a:cubicBezTo>
                    <a:cubicBezTo>
                      <a:pt x="16402" y="3552"/>
                      <a:pt x="16414" y="3552"/>
                      <a:pt x="16427" y="3552"/>
                    </a:cubicBezTo>
                    <a:cubicBezTo>
                      <a:pt x="16895" y="3552"/>
                      <a:pt x="17388" y="3156"/>
                      <a:pt x="18032" y="2889"/>
                    </a:cubicBezTo>
                    <a:cubicBezTo>
                      <a:pt x="18808" y="3597"/>
                      <a:pt x="19676" y="4396"/>
                      <a:pt x="20520" y="5240"/>
                    </a:cubicBezTo>
                    <a:cubicBezTo>
                      <a:pt x="20611" y="5331"/>
                      <a:pt x="20589" y="5674"/>
                      <a:pt x="20497" y="5788"/>
                    </a:cubicBezTo>
                    <a:cubicBezTo>
                      <a:pt x="19744" y="6564"/>
                      <a:pt x="19493" y="7272"/>
                      <a:pt x="20223" y="8276"/>
                    </a:cubicBezTo>
                    <a:cubicBezTo>
                      <a:pt x="20587" y="8768"/>
                      <a:pt x="20870" y="9079"/>
                      <a:pt x="21411" y="9079"/>
                    </a:cubicBezTo>
                    <a:cubicBezTo>
                      <a:pt x="21448" y="9079"/>
                      <a:pt x="21485" y="9078"/>
                      <a:pt x="21524" y="9075"/>
                    </a:cubicBezTo>
                    <a:cubicBezTo>
                      <a:pt x="21547" y="9074"/>
                      <a:pt x="21570" y="9073"/>
                      <a:pt x="21591" y="9073"/>
                    </a:cubicBezTo>
                    <a:cubicBezTo>
                      <a:pt x="22083" y="9073"/>
                      <a:pt x="22208" y="9323"/>
                      <a:pt x="22186" y="9782"/>
                    </a:cubicBezTo>
                    <a:cubicBezTo>
                      <a:pt x="22164" y="10672"/>
                      <a:pt x="22164" y="11585"/>
                      <a:pt x="22186" y="12476"/>
                    </a:cubicBezTo>
                    <a:cubicBezTo>
                      <a:pt x="22209" y="13023"/>
                      <a:pt x="21981" y="13252"/>
                      <a:pt x="21433" y="13320"/>
                    </a:cubicBezTo>
                    <a:cubicBezTo>
                      <a:pt x="21045" y="13389"/>
                      <a:pt x="20497" y="13434"/>
                      <a:pt x="20338" y="13685"/>
                    </a:cubicBezTo>
                    <a:cubicBezTo>
                      <a:pt x="19949" y="14302"/>
                      <a:pt x="19721" y="15009"/>
                      <a:pt x="19493" y="15717"/>
                    </a:cubicBezTo>
                    <a:cubicBezTo>
                      <a:pt x="19447" y="15877"/>
                      <a:pt x="19676" y="16151"/>
                      <a:pt x="19813" y="16333"/>
                    </a:cubicBezTo>
                    <a:cubicBezTo>
                      <a:pt x="20086" y="16676"/>
                      <a:pt x="20383" y="16995"/>
                      <a:pt x="20748" y="17429"/>
                    </a:cubicBezTo>
                    <a:cubicBezTo>
                      <a:pt x="19698" y="18205"/>
                      <a:pt x="18717" y="18890"/>
                      <a:pt x="17758" y="19620"/>
                    </a:cubicBezTo>
                    <a:cubicBezTo>
                      <a:pt x="17591" y="19743"/>
                      <a:pt x="17429" y="19806"/>
                      <a:pt x="17272" y="19806"/>
                    </a:cubicBezTo>
                    <a:cubicBezTo>
                      <a:pt x="17109" y="19806"/>
                      <a:pt x="16951" y="19737"/>
                      <a:pt x="16800" y="19597"/>
                    </a:cubicBezTo>
                    <a:cubicBezTo>
                      <a:pt x="16474" y="19296"/>
                      <a:pt x="16136" y="19154"/>
                      <a:pt x="15792" y="19154"/>
                    </a:cubicBezTo>
                    <a:cubicBezTo>
                      <a:pt x="15484" y="19154"/>
                      <a:pt x="15172" y="19267"/>
                      <a:pt x="14859" y="19483"/>
                    </a:cubicBezTo>
                    <a:cubicBezTo>
                      <a:pt x="14745" y="19529"/>
                      <a:pt x="14654" y="19597"/>
                      <a:pt x="14540" y="19620"/>
                    </a:cubicBezTo>
                    <a:cubicBezTo>
                      <a:pt x="13741" y="19848"/>
                      <a:pt x="13330" y="20305"/>
                      <a:pt x="13513" y="21172"/>
                    </a:cubicBezTo>
                    <a:cubicBezTo>
                      <a:pt x="13558" y="21309"/>
                      <a:pt x="13513" y="21469"/>
                      <a:pt x="13490" y="21720"/>
                    </a:cubicBezTo>
                    <a:cubicBezTo>
                      <a:pt x="12280" y="21766"/>
                      <a:pt x="11093" y="21834"/>
                      <a:pt x="9747" y="21903"/>
                    </a:cubicBezTo>
                    <a:cubicBezTo>
                      <a:pt x="9747" y="21492"/>
                      <a:pt x="9724" y="21149"/>
                      <a:pt x="9769" y="20830"/>
                    </a:cubicBezTo>
                    <a:cubicBezTo>
                      <a:pt x="9815" y="20213"/>
                      <a:pt x="9587" y="19825"/>
                      <a:pt x="8971" y="19620"/>
                    </a:cubicBezTo>
                    <a:cubicBezTo>
                      <a:pt x="8304" y="19383"/>
                      <a:pt x="7617" y="18884"/>
                      <a:pt x="6987" y="18884"/>
                    </a:cubicBezTo>
                    <a:cubicBezTo>
                      <a:pt x="6948" y="18884"/>
                      <a:pt x="6909" y="18886"/>
                      <a:pt x="6871" y="18890"/>
                    </a:cubicBezTo>
                    <a:cubicBezTo>
                      <a:pt x="6209" y="18958"/>
                      <a:pt x="5615" y="19643"/>
                      <a:pt x="4908" y="20122"/>
                    </a:cubicBezTo>
                    <a:cubicBezTo>
                      <a:pt x="4063" y="19163"/>
                      <a:pt x="3219" y="18205"/>
                      <a:pt x="2351" y="17223"/>
                    </a:cubicBezTo>
                    <a:cubicBezTo>
                      <a:pt x="2739" y="16767"/>
                      <a:pt x="3150" y="16333"/>
                      <a:pt x="3447" y="15877"/>
                    </a:cubicBezTo>
                    <a:cubicBezTo>
                      <a:pt x="3584" y="15671"/>
                      <a:pt x="3515" y="15329"/>
                      <a:pt x="3538" y="15055"/>
                    </a:cubicBezTo>
                    <a:cubicBezTo>
                      <a:pt x="3538" y="15032"/>
                      <a:pt x="3492" y="15032"/>
                      <a:pt x="3492" y="15009"/>
                    </a:cubicBezTo>
                    <a:cubicBezTo>
                      <a:pt x="3200" y="13964"/>
                      <a:pt x="2715" y="13186"/>
                      <a:pt x="1548" y="13186"/>
                    </a:cubicBezTo>
                    <a:cubicBezTo>
                      <a:pt x="1441" y="13186"/>
                      <a:pt x="1328" y="13193"/>
                      <a:pt x="1210" y="13206"/>
                    </a:cubicBezTo>
                    <a:cubicBezTo>
                      <a:pt x="1096" y="13206"/>
                      <a:pt x="845" y="12887"/>
                      <a:pt x="845" y="12727"/>
                    </a:cubicBezTo>
                    <a:cubicBezTo>
                      <a:pt x="868" y="11837"/>
                      <a:pt x="890" y="10946"/>
                      <a:pt x="1004" y="10056"/>
                    </a:cubicBezTo>
                    <a:cubicBezTo>
                      <a:pt x="1004" y="9851"/>
                      <a:pt x="1256" y="9554"/>
                      <a:pt x="1438" y="9531"/>
                    </a:cubicBezTo>
                    <a:cubicBezTo>
                      <a:pt x="3013" y="9303"/>
                      <a:pt x="3310" y="8070"/>
                      <a:pt x="3607" y="6883"/>
                    </a:cubicBezTo>
                    <a:cubicBezTo>
                      <a:pt x="3652" y="6655"/>
                      <a:pt x="3538" y="6381"/>
                      <a:pt x="3401" y="6176"/>
                    </a:cubicBezTo>
                    <a:cubicBezTo>
                      <a:pt x="3241" y="5925"/>
                      <a:pt x="2990" y="5719"/>
                      <a:pt x="2716" y="5445"/>
                    </a:cubicBezTo>
                    <a:cubicBezTo>
                      <a:pt x="3401" y="4647"/>
                      <a:pt x="4063" y="3848"/>
                      <a:pt x="4771" y="3094"/>
                    </a:cubicBezTo>
                    <a:cubicBezTo>
                      <a:pt x="4862" y="2980"/>
                      <a:pt x="5113" y="2980"/>
                      <a:pt x="5273" y="2958"/>
                    </a:cubicBezTo>
                    <a:cubicBezTo>
                      <a:pt x="5341" y="2958"/>
                      <a:pt x="5410" y="3003"/>
                      <a:pt x="5455" y="3049"/>
                    </a:cubicBezTo>
                    <a:cubicBezTo>
                      <a:pt x="5994" y="3446"/>
                      <a:pt x="6521" y="3612"/>
                      <a:pt x="7035" y="3612"/>
                    </a:cubicBezTo>
                    <a:cubicBezTo>
                      <a:pt x="7761" y="3612"/>
                      <a:pt x="8462" y="3279"/>
                      <a:pt x="9130" y="2798"/>
                    </a:cubicBezTo>
                    <a:cubicBezTo>
                      <a:pt x="9381" y="2638"/>
                      <a:pt x="9610" y="2273"/>
                      <a:pt x="9587" y="2022"/>
                    </a:cubicBezTo>
                    <a:cubicBezTo>
                      <a:pt x="9518" y="1291"/>
                      <a:pt x="9792" y="1086"/>
                      <a:pt x="10523" y="1063"/>
                    </a:cubicBezTo>
                    <a:cubicBezTo>
                      <a:pt x="11344" y="1063"/>
                      <a:pt x="12166" y="926"/>
                      <a:pt x="12988" y="766"/>
                    </a:cubicBezTo>
                    <a:cubicBezTo>
                      <a:pt x="13062" y="755"/>
                      <a:pt x="13130" y="750"/>
                      <a:pt x="13192" y="750"/>
                    </a:cubicBezTo>
                    <a:close/>
                    <a:moveTo>
                      <a:pt x="13600" y="0"/>
                    </a:moveTo>
                    <a:cubicBezTo>
                      <a:pt x="13544" y="0"/>
                      <a:pt x="13485" y="4"/>
                      <a:pt x="13421" y="13"/>
                    </a:cubicBezTo>
                    <a:cubicBezTo>
                      <a:pt x="12257" y="173"/>
                      <a:pt x="11070" y="287"/>
                      <a:pt x="9884" y="424"/>
                    </a:cubicBezTo>
                    <a:cubicBezTo>
                      <a:pt x="8925" y="515"/>
                      <a:pt x="8856" y="629"/>
                      <a:pt x="8811" y="1565"/>
                    </a:cubicBezTo>
                    <a:cubicBezTo>
                      <a:pt x="8788" y="1816"/>
                      <a:pt x="8719" y="2136"/>
                      <a:pt x="8537" y="2273"/>
                    </a:cubicBezTo>
                    <a:cubicBezTo>
                      <a:pt x="8073" y="2617"/>
                      <a:pt x="7586" y="2839"/>
                      <a:pt x="7080" y="2839"/>
                    </a:cubicBezTo>
                    <a:cubicBezTo>
                      <a:pt x="6715" y="2839"/>
                      <a:pt x="6340" y="2723"/>
                      <a:pt x="5958" y="2455"/>
                    </a:cubicBezTo>
                    <a:cubicBezTo>
                      <a:pt x="5821" y="2364"/>
                      <a:pt x="5638" y="2318"/>
                      <a:pt x="5478" y="2227"/>
                    </a:cubicBezTo>
                    <a:cubicBezTo>
                      <a:pt x="5293" y="2139"/>
                      <a:pt x="5125" y="2092"/>
                      <a:pt x="4969" y="2092"/>
                    </a:cubicBezTo>
                    <a:cubicBezTo>
                      <a:pt x="4721" y="2092"/>
                      <a:pt x="4502" y="2212"/>
                      <a:pt x="4291" y="2478"/>
                    </a:cubicBezTo>
                    <a:cubicBezTo>
                      <a:pt x="3584" y="3300"/>
                      <a:pt x="2876" y="4122"/>
                      <a:pt x="2169" y="4943"/>
                    </a:cubicBezTo>
                    <a:cubicBezTo>
                      <a:pt x="1803" y="5331"/>
                      <a:pt x="1826" y="5742"/>
                      <a:pt x="2237" y="6016"/>
                    </a:cubicBezTo>
                    <a:cubicBezTo>
                      <a:pt x="2922" y="6495"/>
                      <a:pt x="2785" y="6998"/>
                      <a:pt x="2602" y="7660"/>
                    </a:cubicBezTo>
                    <a:cubicBezTo>
                      <a:pt x="2420" y="8367"/>
                      <a:pt x="1917" y="8573"/>
                      <a:pt x="1324" y="8755"/>
                    </a:cubicBezTo>
                    <a:cubicBezTo>
                      <a:pt x="731" y="8915"/>
                      <a:pt x="228" y="9143"/>
                      <a:pt x="206" y="9874"/>
                    </a:cubicBezTo>
                    <a:cubicBezTo>
                      <a:pt x="160" y="10901"/>
                      <a:pt x="114" y="11928"/>
                      <a:pt x="46" y="12955"/>
                    </a:cubicBezTo>
                    <a:cubicBezTo>
                      <a:pt x="0" y="13503"/>
                      <a:pt x="274" y="13822"/>
                      <a:pt x="822" y="13914"/>
                    </a:cubicBezTo>
                    <a:cubicBezTo>
                      <a:pt x="1164" y="13959"/>
                      <a:pt x="1507" y="13982"/>
                      <a:pt x="1826" y="14051"/>
                    </a:cubicBezTo>
                    <a:cubicBezTo>
                      <a:pt x="1986" y="14073"/>
                      <a:pt x="2191" y="14142"/>
                      <a:pt x="2306" y="14256"/>
                    </a:cubicBezTo>
                    <a:cubicBezTo>
                      <a:pt x="2899" y="14964"/>
                      <a:pt x="2853" y="15511"/>
                      <a:pt x="2237" y="16196"/>
                    </a:cubicBezTo>
                    <a:cubicBezTo>
                      <a:pt x="2123" y="16333"/>
                      <a:pt x="1986" y="16447"/>
                      <a:pt x="1849" y="16584"/>
                    </a:cubicBezTo>
                    <a:cubicBezTo>
                      <a:pt x="1507" y="16904"/>
                      <a:pt x="1461" y="17269"/>
                      <a:pt x="1758" y="17634"/>
                    </a:cubicBezTo>
                    <a:cubicBezTo>
                      <a:pt x="2625" y="18638"/>
                      <a:pt x="3492" y="19643"/>
                      <a:pt x="4383" y="20624"/>
                    </a:cubicBezTo>
                    <a:cubicBezTo>
                      <a:pt x="4548" y="20802"/>
                      <a:pt x="4735" y="20895"/>
                      <a:pt x="4931" y="20895"/>
                    </a:cubicBezTo>
                    <a:cubicBezTo>
                      <a:pt x="5087" y="20895"/>
                      <a:pt x="5248" y="20837"/>
                      <a:pt x="5410" y="20716"/>
                    </a:cubicBezTo>
                    <a:cubicBezTo>
                      <a:pt x="5638" y="20579"/>
                      <a:pt x="5889" y="20442"/>
                      <a:pt x="6072" y="20259"/>
                    </a:cubicBezTo>
                    <a:cubicBezTo>
                      <a:pt x="6393" y="19886"/>
                      <a:pt x="6737" y="19701"/>
                      <a:pt x="7102" y="19701"/>
                    </a:cubicBezTo>
                    <a:cubicBezTo>
                      <a:pt x="7385" y="19701"/>
                      <a:pt x="7680" y="19812"/>
                      <a:pt x="7989" y="20031"/>
                    </a:cubicBezTo>
                    <a:cubicBezTo>
                      <a:pt x="8080" y="20076"/>
                      <a:pt x="8149" y="20099"/>
                      <a:pt x="8240" y="20122"/>
                    </a:cubicBezTo>
                    <a:cubicBezTo>
                      <a:pt x="8856" y="20259"/>
                      <a:pt x="9107" y="20624"/>
                      <a:pt x="8971" y="21126"/>
                    </a:cubicBezTo>
                    <a:cubicBezTo>
                      <a:pt x="8971" y="22351"/>
                      <a:pt x="9185" y="22638"/>
                      <a:pt x="10211" y="22638"/>
                    </a:cubicBezTo>
                    <a:cubicBezTo>
                      <a:pt x="10295" y="22638"/>
                      <a:pt x="10383" y="22636"/>
                      <a:pt x="10477" y="22633"/>
                    </a:cubicBezTo>
                    <a:cubicBezTo>
                      <a:pt x="11344" y="22564"/>
                      <a:pt x="12212" y="22542"/>
                      <a:pt x="13102" y="22496"/>
                    </a:cubicBezTo>
                    <a:cubicBezTo>
                      <a:pt x="14129" y="22427"/>
                      <a:pt x="14243" y="22313"/>
                      <a:pt x="14243" y="21309"/>
                    </a:cubicBezTo>
                    <a:cubicBezTo>
                      <a:pt x="14243" y="21058"/>
                      <a:pt x="14197" y="20784"/>
                      <a:pt x="14312" y="20601"/>
                    </a:cubicBezTo>
                    <a:cubicBezTo>
                      <a:pt x="14488" y="20281"/>
                      <a:pt x="15203" y="20062"/>
                      <a:pt x="15764" y="20062"/>
                    </a:cubicBezTo>
                    <a:cubicBezTo>
                      <a:pt x="16003" y="20062"/>
                      <a:pt x="16214" y="20102"/>
                      <a:pt x="16343" y="20191"/>
                    </a:cubicBezTo>
                    <a:cubicBezTo>
                      <a:pt x="16667" y="20436"/>
                      <a:pt x="16985" y="20556"/>
                      <a:pt x="17300" y="20556"/>
                    </a:cubicBezTo>
                    <a:cubicBezTo>
                      <a:pt x="17630" y="20556"/>
                      <a:pt x="17956" y="20425"/>
                      <a:pt x="18283" y="20168"/>
                    </a:cubicBezTo>
                    <a:cubicBezTo>
                      <a:pt x="18945" y="19643"/>
                      <a:pt x="19653" y="19163"/>
                      <a:pt x="20338" y="18661"/>
                    </a:cubicBezTo>
                    <a:cubicBezTo>
                      <a:pt x="21981" y="17360"/>
                      <a:pt x="21821" y="17543"/>
                      <a:pt x="20566" y="15991"/>
                    </a:cubicBezTo>
                    <a:cubicBezTo>
                      <a:pt x="20406" y="15808"/>
                      <a:pt x="20360" y="15443"/>
                      <a:pt x="20429" y="15215"/>
                    </a:cubicBezTo>
                    <a:cubicBezTo>
                      <a:pt x="20611" y="14484"/>
                      <a:pt x="20977" y="13982"/>
                      <a:pt x="21867" y="13959"/>
                    </a:cubicBezTo>
                    <a:cubicBezTo>
                      <a:pt x="22506" y="13959"/>
                      <a:pt x="22917" y="13571"/>
                      <a:pt x="22917" y="12887"/>
                    </a:cubicBezTo>
                    <a:cubicBezTo>
                      <a:pt x="22917" y="11791"/>
                      <a:pt x="22962" y="10672"/>
                      <a:pt x="22917" y="9554"/>
                    </a:cubicBezTo>
                    <a:cubicBezTo>
                      <a:pt x="22848" y="8436"/>
                      <a:pt x="22757" y="8413"/>
                      <a:pt x="21616" y="8321"/>
                    </a:cubicBezTo>
                    <a:cubicBezTo>
                      <a:pt x="21410" y="8321"/>
                      <a:pt x="21159" y="8253"/>
                      <a:pt x="21045" y="8093"/>
                    </a:cubicBezTo>
                    <a:cubicBezTo>
                      <a:pt x="20452" y="7294"/>
                      <a:pt x="20474" y="7157"/>
                      <a:pt x="21045" y="6336"/>
                    </a:cubicBezTo>
                    <a:cubicBezTo>
                      <a:pt x="21136" y="6199"/>
                      <a:pt x="21228" y="6085"/>
                      <a:pt x="21319" y="5948"/>
                    </a:cubicBezTo>
                    <a:cubicBezTo>
                      <a:pt x="21616" y="5537"/>
                      <a:pt x="21616" y="5172"/>
                      <a:pt x="21205" y="4806"/>
                    </a:cubicBezTo>
                    <a:cubicBezTo>
                      <a:pt x="20338" y="4030"/>
                      <a:pt x="19470" y="3254"/>
                      <a:pt x="18648" y="2455"/>
                    </a:cubicBezTo>
                    <a:cubicBezTo>
                      <a:pt x="18397" y="2204"/>
                      <a:pt x="18158" y="2078"/>
                      <a:pt x="17908" y="2078"/>
                    </a:cubicBezTo>
                    <a:cubicBezTo>
                      <a:pt x="17682" y="2078"/>
                      <a:pt x="17448" y="2181"/>
                      <a:pt x="17188" y="2387"/>
                    </a:cubicBezTo>
                    <a:cubicBezTo>
                      <a:pt x="16928" y="2582"/>
                      <a:pt x="16545" y="2777"/>
                      <a:pt x="16233" y="2777"/>
                    </a:cubicBezTo>
                    <a:cubicBezTo>
                      <a:pt x="16216" y="2777"/>
                      <a:pt x="16200" y="2776"/>
                      <a:pt x="16183" y="2775"/>
                    </a:cubicBezTo>
                    <a:cubicBezTo>
                      <a:pt x="15362" y="2684"/>
                      <a:pt x="14540" y="2455"/>
                      <a:pt x="14563" y="1360"/>
                    </a:cubicBezTo>
                    <a:cubicBezTo>
                      <a:pt x="14563" y="1109"/>
                      <a:pt x="14403" y="858"/>
                      <a:pt x="14334" y="607"/>
                    </a:cubicBezTo>
                    <a:cubicBezTo>
                      <a:pt x="14215" y="207"/>
                      <a:pt x="13990" y="0"/>
                      <a:pt x="13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46"/>
              <p:cNvSpPr/>
              <p:nvPr/>
            </p:nvSpPr>
            <p:spPr>
              <a:xfrm>
                <a:off x="4618783" y="1588815"/>
                <a:ext cx="262773" cy="254395"/>
              </a:xfrm>
              <a:custGeom>
                <a:avLst/>
                <a:gdLst/>
                <a:ahLst/>
                <a:cxnLst/>
                <a:rect l="l" t="t" r="r" b="b"/>
                <a:pathLst>
                  <a:path w="14678" h="14210" extrusionOk="0">
                    <a:moveTo>
                      <a:pt x="7944" y="810"/>
                    </a:moveTo>
                    <a:cubicBezTo>
                      <a:pt x="8103" y="810"/>
                      <a:pt x="8332" y="1084"/>
                      <a:pt x="8400" y="1290"/>
                    </a:cubicBezTo>
                    <a:cubicBezTo>
                      <a:pt x="8635" y="2034"/>
                      <a:pt x="9240" y="2543"/>
                      <a:pt x="9969" y="2543"/>
                    </a:cubicBezTo>
                    <a:cubicBezTo>
                      <a:pt x="10089" y="2543"/>
                      <a:pt x="10214" y="2529"/>
                      <a:pt x="10340" y="2499"/>
                    </a:cubicBezTo>
                    <a:cubicBezTo>
                      <a:pt x="10637" y="2431"/>
                      <a:pt x="10865" y="2134"/>
                      <a:pt x="11276" y="1837"/>
                    </a:cubicBezTo>
                    <a:cubicBezTo>
                      <a:pt x="11641" y="2271"/>
                      <a:pt x="12052" y="2728"/>
                      <a:pt x="12486" y="3230"/>
                    </a:cubicBezTo>
                    <a:cubicBezTo>
                      <a:pt x="12235" y="3755"/>
                      <a:pt x="11687" y="4280"/>
                      <a:pt x="12326" y="4964"/>
                    </a:cubicBezTo>
                    <a:cubicBezTo>
                      <a:pt x="12685" y="5342"/>
                      <a:pt x="12841" y="5939"/>
                      <a:pt x="13428" y="5939"/>
                    </a:cubicBezTo>
                    <a:cubicBezTo>
                      <a:pt x="13550" y="5939"/>
                      <a:pt x="13690" y="5914"/>
                      <a:pt x="13855" y="5855"/>
                    </a:cubicBezTo>
                    <a:lnTo>
                      <a:pt x="13855" y="7886"/>
                    </a:lnTo>
                    <a:cubicBezTo>
                      <a:pt x="13772" y="7876"/>
                      <a:pt x="13693" y="7871"/>
                      <a:pt x="13619" y="7871"/>
                    </a:cubicBezTo>
                    <a:cubicBezTo>
                      <a:pt x="12866" y="7871"/>
                      <a:pt x="12592" y="8379"/>
                      <a:pt x="12280" y="8982"/>
                    </a:cubicBezTo>
                    <a:cubicBezTo>
                      <a:pt x="11801" y="9872"/>
                      <a:pt x="12349" y="10283"/>
                      <a:pt x="12965" y="10785"/>
                    </a:cubicBezTo>
                    <a:cubicBezTo>
                      <a:pt x="12554" y="11150"/>
                      <a:pt x="12189" y="11515"/>
                      <a:pt x="11778" y="11812"/>
                    </a:cubicBezTo>
                    <a:cubicBezTo>
                      <a:pt x="11726" y="11847"/>
                      <a:pt x="11647" y="11862"/>
                      <a:pt x="11559" y="11862"/>
                    </a:cubicBezTo>
                    <a:cubicBezTo>
                      <a:pt x="11417" y="11862"/>
                      <a:pt x="11252" y="11823"/>
                      <a:pt x="11139" y="11766"/>
                    </a:cubicBezTo>
                    <a:cubicBezTo>
                      <a:pt x="10914" y="11654"/>
                      <a:pt x="10625" y="11598"/>
                      <a:pt x="10333" y="11598"/>
                    </a:cubicBezTo>
                    <a:cubicBezTo>
                      <a:pt x="9797" y="11598"/>
                      <a:pt x="9246" y="11785"/>
                      <a:pt x="9039" y="12154"/>
                    </a:cubicBezTo>
                    <a:cubicBezTo>
                      <a:pt x="8834" y="12474"/>
                      <a:pt x="8925" y="12931"/>
                      <a:pt x="8880" y="13387"/>
                    </a:cubicBezTo>
                    <a:cubicBezTo>
                      <a:pt x="8811" y="13387"/>
                      <a:pt x="8697" y="13433"/>
                      <a:pt x="8560" y="13433"/>
                    </a:cubicBezTo>
                    <a:lnTo>
                      <a:pt x="7145" y="13433"/>
                    </a:lnTo>
                    <a:cubicBezTo>
                      <a:pt x="7122" y="12565"/>
                      <a:pt x="6688" y="12109"/>
                      <a:pt x="5844" y="11744"/>
                    </a:cubicBezTo>
                    <a:cubicBezTo>
                      <a:pt x="5565" y="11631"/>
                      <a:pt x="5323" y="11578"/>
                      <a:pt x="5108" y="11578"/>
                    </a:cubicBezTo>
                    <a:cubicBezTo>
                      <a:pt x="4584" y="11578"/>
                      <a:pt x="4221" y="11894"/>
                      <a:pt x="3881" y="12428"/>
                    </a:cubicBezTo>
                    <a:cubicBezTo>
                      <a:pt x="3561" y="12200"/>
                      <a:pt x="3333" y="12017"/>
                      <a:pt x="3082" y="11835"/>
                    </a:cubicBezTo>
                    <a:cubicBezTo>
                      <a:pt x="2648" y="11515"/>
                      <a:pt x="2466" y="11196"/>
                      <a:pt x="2808" y="10625"/>
                    </a:cubicBezTo>
                    <a:cubicBezTo>
                      <a:pt x="3335" y="9703"/>
                      <a:pt x="2532" y="8634"/>
                      <a:pt x="1334" y="8634"/>
                    </a:cubicBezTo>
                    <a:cubicBezTo>
                      <a:pt x="1285" y="8634"/>
                      <a:pt x="1237" y="8636"/>
                      <a:pt x="1187" y="8639"/>
                    </a:cubicBezTo>
                    <a:cubicBezTo>
                      <a:pt x="1073" y="8092"/>
                      <a:pt x="891" y="7544"/>
                      <a:pt x="891" y="6996"/>
                    </a:cubicBezTo>
                    <a:cubicBezTo>
                      <a:pt x="891" y="6813"/>
                      <a:pt x="1301" y="6585"/>
                      <a:pt x="1575" y="6448"/>
                    </a:cubicBezTo>
                    <a:cubicBezTo>
                      <a:pt x="2032" y="6243"/>
                      <a:pt x="2488" y="6151"/>
                      <a:pt x="2694" y="5604"/>
                    </a:cubicBezTo>
                    <a:cubicBezTo>
                      <a:pt x="2968" y="4828"/>
                      <a:pt x="2808" y="4280"/>
                      <a:pt x="1986" y="3892"/>
                    </a:cubicBezTo>
                    <a:cubicBezTo>
                      <a:pt x="2374" y="3435"/>
                      <a:pt x="2694" y="3047"/>
                      <a:pt x="3059" y="2705"/>
                    </a:cubicBezTo>
                    <a:cubicBezTo>
                      <a:pt x="3120" y="2644"/>
                      <a:pt x="3262" y="2613"/>
                      <a:pt x="3390" y="2613"/>
                    </a:cubicBezTo>
                    <a:cubicBezTo>
                      <a:pt x="3455" y="2613"/>
                      <a:pt x="3516" y="2621"/>
                      <a:pt x="3561" y="2636"/>
                    </a:cubicBezTo>
                    <a:cubicBezTo>
                      <a:pt x="3805" y="2738"/>
                      <a:pt x="4051" y="2785"/>
                      <a:pt x="4287" y="2785"/>
                    </a:cubicBezTo>
                    <a:cubicBezTo>
                      <a:pt x="5223" y="2785"/>
                      <a:pt x="6013" y="2041"/>
                      <a:pt x="5958" y="947"/>
                    </a:cubicBezTo>
                    <a:cubicBezTo>
                      <a:pt x="6620" y="879"/>
                      <a:pt x="7282" y="810"/>
                      <a:pt x="7944" y="810"/>
                    </a:cubicBezTo>
                    <a:close/>
                    <a:moveTo>
                      <a:pt x="8205" y="0"/>
                    </a:moveTo>
                    <a:cubicBezTo>
                      <a:pt x="8144" y="0"/>
                      <a:pt x="8080" y="4"/>
                      <a:pt x="8012" y="11"/>
                    </a:cubicBezTo>
                    <a:cubicBezTo>
                      <a:pt x="7282" y="103"/>
                      <a:pt x="6551" y="194"/>
                      <a:pt x="5821" y="262"/>
                    </a:cubicBezTo>
                    <a:cubicBezTo>
                      <a:pt x="5250" y="331"/>
                      <a:pt x="4976" y="559"/>
                      <a:pt x="5136" y="1198"/>
                    </a:cubicBezTo>
                    <a:cubicBezTo>
                      <a:pt x="5182" y="1404"/>
                      <a:pt x="4862" y="1723"/>
                      <a:pt x="4634" y="1906"/>
                    </a:cubicBezTo>
                    <a:cubicBezTo>
                      <a:pt x="4546" y="1994"/>
                      <a:pt x="4383" y="2035"/>
                      <a:pt x="4236" y="2035"/>
                    </a:cubicBezTo>
                    <a:cubicBezTo>
                      <a:pt x="4153" y="2035"/>
                      <a:pt x="4075" y="2022"/>
                      <a:pt x="4018" y="1997"/>
                    </a:cubicBezTo>
                    <a:cubicBezTo>
                      <a:pt x="3607" y="1831"/>
                      <a:pt x="3368" y="1732"/>
                      <a:pt x="3176" y="1732"/>
                    </a:cubicBezTo>
                    <a:cubicBezTo>
                      <a:pt x="2918" y="1732"/>
                      <a:pt x="2743" y="1909"/>
                      <a:pt x="2351" y="2340"/>
                    </a:cubicBezTo>
                    <a:cubicBezTo>
                      <a:pt x="2123" y="2568"/>
                      <a:pt x="1918" y="2819"/>
                      <a:pt x="1690" y="3070"/>
                    </a:cubicBezTo>
                    <a:cubicBezTo>
                      <a:pt x="1005" y="3823"/>
                      <a:pt x="1005" y="3960"/>
                      <a:pt x="1758" y="4622"/>
                    </a:cubicBezTo>
                    <a:cubicBezTo>
                      <a:pt x="2169" y="4987"/>
                      <a:pt x="2100" y="5421"/>
                      <a:pt x="1553" y="5649"/>
                    </a:cubicBezTo>
                    <a:cubicBezTo>
                      <a:pt x="1233" y="5786"/>
                      <a:pt x="936" y="5923"/>
                      <a:pt x="617" y="6037"/>
                    </a:cubicBezTo>
                    <a:cubicBezTo>
                      <a:pt x="183" y="6174"/>
                      <a:pt x="0" y="6448"/>
                      <a:pt x="69" y="6882"/>
                    </a:cubicBezTo>
                    <a:cubicBezTo>
                      <a:pt x="183" y="7521"/>
                      <a:pt x="297" y="8137"/>
                      <a:pt x="434" y="8753"/>
                    </a:cubicBezTo>
                    <a:cubicBezTo>
                      <a:pt x="521" y="9187"/>
                      <a:pt x="772" y="9394"/>
                      <a:pt x="1228" y="9394"/>
                    </a:cubicBezTo>
                    <a:cubicBezTo>
                      <a:pt x="1252" y="9394"/>
                      <a:pt x="1276" y="9394"/>
                      <a:pt x="1301" y="9393"/>
                    </a:cubicBezTo>
                    <a:cubicBezTo>
                      <a:pt x="1316" y="9392"/>
                      <a:pt x="1331" y="9392"/>
                      <a:pt x="1345" y="9392"/>
                    </a:cubicBezTo>
                    <a:cubicBezTo>
                      <a:pt x="2046" y="9392"/>
                      <a:pt x="2389" y="9930"/>
                      <a:pt x="2009" y="10534"/>
                    </a:cubicBezTo>
                    <a:cubicBezTo>
                      <a:pt x="1598" y="11150"/>
                      <a:pt x="1735" y="11629"/>
                      <a:pt x="2260" y="12086"/>
                    </a:cubicBezTo>
                    <a:cubicBezTo>
                      <a:pt x="2603" y="12360"/>
                      <a:pt x="2922" y="12657"/>
                      <a:pt x="3287" y="12931"/>
                    </a:cubicBezTo>
                    <a:cubicBezTo>
                      <a:pt x="3499" y="13079"/>
                      <a:pt x="3706" y="13163"/>
                      <a:pt x="3906" y="13163"/>
                    </a:cubicBezTo>
                    <a:cubicBezTo>
                      <a:pt x="4136" y="13163"/>
                      <a:pt x="4358" y="13050"/>
                      <a:pt x="4566" y="12794"/>
                    </a:cubicBezTo>
                    <a:cubicBezTo>
                      <a:pt x="4706" y="12614"/>
                      <a:pt x="5003" y="12416"/>
                      <a:pt x="5213" y="12416"/>
                    </a:cubicBezTo>
                    <a:cubicBezTo>
                      <a:pt x="5243" y="12416"/>
                      <a:pt x="5271" y="12420"/>
                      <a:pt x="5296" y="12428"/>
                    </a:cubicBezTo>
                    <a:cubicBezTo>
                      <a:pt x="5752" y="12542"/>
                      <a:pt x="6346" y="12542"/>
                      <a:pt x="6346" y="13296"/>
                    </a:cubicBezTo>
                    <a:cubicBezTo>
                      <a:pt x="6346" y="13891"/>
                      <a:pt x="6687" y="14210"/>
                      <a:pt x="7328" y="14210"/>
                    </a:cubicBezTo>
                    <a:cubicBezTo>
                      <a:pt x="7350" y="14210"/>
                      <a:pt x="7373" y="14209"/>
                      <a:pt x="7396" y="14209"/>
                    </a:cubicBezTo>
                    <a:cubicBezTo>
                      <a:pt x="7875" y="14186"/>
                      <a:pt x="8377" y="14209"/>
                      <a:pt x="8880" y="14163"/>
                    </a:cubicBezTo>
                    <a:cubicBezTo>
                      <a:pt x="9724" y="14095"/>
                      <a:pt x="9793" y="13958"/>
                      <a:pt x="9724" y="13136"/>
                    </a:cubicBezTo>
                    <a:cubicBezTo>
                      <a:pt x="9701" y="12908"/>
                      <a:pt x="9793" y="12565"/>
                      <a:pt x="9952" y="12474"/>
                    </a:cubicBezTo>
                    <a:cubicBezTo>
                      <a:pt x="10073" y="12414"/>
                      <a:pt x="10231" y="12385"/>
                      <a:pt x="10391" y="12385"/>
                    </a:cubicBezTo>
                    <a:cubicBezTo>
                      <a:pt x="10534" y="12385"/>
                      <a:pt x="10678" y="12408"/>
                      <a:pt x="10797" y="12451"/>
                    </a:cubicBezTo>
                    <a:cubicBezTo>
                      <a:pt x="11185" y="12635"/>
                      <a:pt x="11417" y="12741"/>
                      <a:pt x="11623" y="12741"/>
                    </a:cubicBezTo>
                    <a:cubicBezTo>
                      <a:pt x="11878" y="12741"/>
                      <a:pt x="12092" y="12579"/>
                      <a:pt x="12509" y="12200"/>
                    </a:cubicBezTo>
                    <a:cubicBezTo>
                      <a:pt x="12737" y="11995"/>
                      <a:pt x="12965" y="11812"/>
                      <a:pt x="13193" y="11584"/>
                    </a:cubicBezTo>
                    <a:cubicBezTo>
                      <a:pt x="13924" y="10899"/>
                      <a:pt x="13924" y="10716"/>
                      <a:pt x="13216" y="9986"/>
                    </a:cubicBezTo>
                    <a:cubicBezTo>
                      <a:pt x="13079" y="9826"/>
                      <a:pt x="12942" y="9484"/>
                      <a:pt x="13011" y="9324"/>
                    </a:cubicBezTo>
                    <a:cubicBezTo>
                      <a:pt x="13148" y="9050"/>
                      <a:pt x="13399" y="8685"/>
                      <a:pt x="13673" y="8617"/>
                    </a:cubicBezTo>
                    <a:cubicBezTo>
                      <a:pt x="14631" y="8365"/>
                      <a:pt x="14631" y="8411"/>
                      <a:pt x="14654" y="7452"/>
                    </a:cubicBezTo>
                    <a:cubicBezTo>
                      <a:pt x="14654" y="7293"/>
                      <a:pt x="14677" y="7110"/>
                      <a:pt x="14677" y="6927"/>
                    </a:cubicBezTo>
                    <a:cubicBezTo>
                      <a:pt x="14677" y="6539"/>
                      <a:pt x="14677" y="6151"/>
                      <a:pt x="14654" y="5741"/>
                    </a:cubicBezTo>
                    <a:cubicBezTo>
                      <a:pt x="14634" y="5363"/>
                      <a:pt x="14459" y="5107"/>
                      <a:pt x="14098" y="5107"/>
                    </a:cubicBezTo>
                    <a:cubicBezTo>
                      <a:pt x="14044" y="5107"/>
                      <a:pt x="13986" y="5112"/>
                      <a:pt x="13924" y="5124"/>
                    </a:cubicBezTo>
                    <a:cubicBezTo>
                      <a:pt x="13850" y="5140"/>
                      <a:pt x="13784" y="5147"/>
                      <a:pt x="13724" y="5147"/>
                    </a:cubicBezTo>
                    <a:cubicBezTo>
                      <a:pt x="13337" y="5147"/>
                      <a:pt x="13205" y="4853"/>
                      <a:pt x="12988" y="4576"/>
                    </a:cubicBezTo>
                    <a:cubicBezTo>
                      <a:pt x="12691" y="4211"/>
                      <a:pt x="12965" y="3983"/>
                      <a:pt x="13125" y="3709"/>
                    </a:cubicBezTo>
                    <a:cubicBezTo>
                      <a:pt x="13330" y="3367"/>
                      <a:pt x="13467" y="3047"/>
                      <a:pt x="13125" y="2705"/>
                    </a:cubicBezTo>
                    <a:cubicBezTo>
                      <a:pt x="12646" y="2271"/>
                      <a:pt x="12189" y="1815"/>
                      <a:pt x="11710" y="1381"/>
                    </a:cubicBezTo>
                    <a:cubicBezTo>
                      <a:pt x="11501" y="1183"/>
                      <a:pt x="11303" y="1081"/>
                      <a:pt x="11106" y="1081"/>
                    </a:cubicBezTo>
                    <a:cubicBezTo>
                      <a:pt x="10893" y="1081"/>
                      <a:pt x="10680" y="1201"/>
                      <a:pt x="10454" y="1449"/>
                    </a:cubicBezTo>
                    <a:cubicBezTo>
                      <a:pt x="10295" y="1609"/>
                      <a:pt x="9952" y="1655"/>
                      <a:pt x="9701" y="1678"/>
                    </a:cubicBezTo>
                    <a:cubicBezTo>
                      <a:pt x="9108" y="1678"/>
                      <a:pt x="9153" y="1175"/>
                      <a:pt x="9085" y="810"/>
                    </a:cubicBezTo>
                    <a:cubicBezTo>
                      <a:pt x="8983" y="260"/>
                      <a:pt x="8717" y="0"/>
                      <a:pt x="8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46"/>
              <p:cNvSpPr/>
              <p:nvPr/>
            </p:nvSpPr>
            <p:spPr>
              <a:xfrm>
                <a:off x="4361756" y="2148805"/>
                <a:ext cx="315478" cy="114988"/>
              </a:xfrm>
              <a:custGeom>
                <a:avLst/>
                <a:gdLst/>
                <a:ahLst/>
                <a:cxnLst/>
                <a:rect l="l" t="t" r="r" b="b"/>
                <a:pathLst>
                  <a:path w="17622" h="6423" extrusionOk="0">
                    <a:moveTo>
                      <a:pt x="573" y="1"/>
                    </a:moveTo>
                    <a:cubicBezTo>
                      <a:pt x="383" y="1"/>
                      <a:pt x="23" y="282"/>
                      <a:pt x="23" y="436"/>
                    </a:cubicBezTo>
                    <a:cubicBezTo>
                      <a:pt x="0" y="1098"/>
                      <a:pt x="46" y="1782"/>
                      <a:pt x="114" y="2467"/>
                    </a:cubicBezTo>
                    <a:cubicBezTo>
                      <a:pt x="137" y="2581"/>
                      <a:pt x="343" y="2695"/>
                      <a:pt x="457" y="2810"/>
                    </a:cubicBezTo>
                    <a:cubicBezTo>
                      <a:pt x="594" y="2673"/>
                      <a:pt x="776" y="2558"/>
                      <a:pt x="822" y="2421"/>
                    </a:cubicBezTo>
                    <a:cubicBezTo>
                      <a:pt x="868" y="2148"/>
                      <a:pt x="845" y="1874"/>
                      <a:pt x="845" y="1600"/>
                    </a:cubicBezTo>
                    <a:cubicBezTo>
                      <a:pt x="913" y="1600"/>
                      <a:pt x="959" y="1577"/>
                      <a:pt x="959" y="1577"/>
                    </a:cubicBezTo>
                    <a:cubicBezTo>
                      <a:pt x="1119" y="1714"/>
                      <a:pt x="1256" y="1851"/>
                      <a:pt x="1416" y="1988"/>
                    </a:cubicBezTo>
                    <a:cubicBezTo>
                      <a:pt x="3607" y="3974"/>
                      <a:pt x="6140" y="5366"/>
                      <a:pt x="9062" y="6051"/>
                    </a:cubicBezTo>
                    <a:cubicBezTo>
                      <a:pt x="10210" y="6313"/>
                      <a:pt x="11354" y="6423"/>
                      <a:pt x="12494" y="6423"/>
                    </a:cubicBezTo>
                    <a:cubicBezTo>
                      <a:pt x="14028" y="6423"/>
                      <a:pt x="15555" y="6225"/>
                      <a:pt x="17074" y="5937"/>
                    </a:cubicBezTo>
                    <a:cubicBezTo>
                      <a:pt x="17279" y="5891"/>
                      <a:pt x="17439" y="5594"/>
                      <a:pt x="17621" y="5412"/>
                    </a:cubicBezTo>
                    <a:cubicBezTo>
                      <a:pt x="17413" y="5349"/>
                      <a:pt x="17205" y="5249"/>
                      <a:pt x="16997" y="5249"/>
                    </a:cubicBezTo>
                    <a:cubicBezTo>
                      <a:pt x="16977" y="5249"/>
                      <a:pt x="16957" y="5250"/>
                      <a:pt x="16937" y="5252"/>
                    </a:cubicBezTo>
                    <a:cubicBezTo>
                      <a:pt x="16366" y="5275"/>
                      <a:pt x="15818" y="5389"/>
                      <a:pt x="15270" y="5480"/>
                    </a:cubicBezTo>
                    <a:cubicBezTo>
                      <a:pt x="14361" y="5617"/>
                      <a:pt x="13473" y="5685"/>
                      <a:pt x="12606" y="5685"/>
                    </a:cubicBezTo>
                    <a:cubicBezTo>
                      <a:pt x="8839" y="5685"/>
                      <a:pt x="5467" y="4402"/>
                      <a:pt x="2443" y="1897"/>
                    </a:cubicBezTo>
                    <a:cubicBezTo>
                      <a:pt x="2123" y="1623"/>
                      <a:pt x="1804" y="1372"/>
                      <a:pt x="1484" y="1120"/>
                    </a:cubicBezTo>
                    <a:cubicBezTo>
                      <a:pt x="1530" y="1052"/>
                      <a:pt x="1575" y="1006"/>
                      <a:pt x="1621" y="938"/>
                    </a:cubicBezTo>
                    <a:cubicBezTo>
                      <a:pt x="1786" y="956"/>
                      <a:pt x="1952" y="1019"/>
                      <a:pt x="2105" y="1019"/>
                    </a:cubicBezTo>
                    <a:cubicBezTo>
                      <a:pt x="2142" y="1019"/>
                      <a:pt x="2179" y="1015"/>
                      <a:pt x="2214" y="1006"/>
                    </a:cubicBezTo>
                    <a:cubicBezTo>
                      <a:pt x="2420" y="983"/>
                      <a:pt x="2602" y="847"/>
                      <a:pt x="2808" y="755"/>
                    </a:cubicBezTo>
                    <a:cubicBezTo>
                      <a:pt x="2671" y="595"/>
                      <a:pt x="2557" y="367"/>
                      <a:pt x="2374" y="322"/>
                    </a:cubicBezTo>
                    <a:cubicBezTo>
                      <a:pt x="1804" y="162"/>
                      <a:pt x="1187" y="48"/>
                      <a:pt x="594" y="2"/>
                    </a:cubicBezTo>
                    <a:cubicBezTo>
                      <a:pt x="587" y="1"/>
                      <a:pt x="58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46"/>
              <p:cNvSpPr/>
              <p:nvPr/>
            </p:nvSpPr>
            <p:spPr>
              <a:xfrm>
                <a:off x="4559525" y="1563572"/>
                <a:ext cx="113215" cy="198718"/>
              </a:xfrm>
              <a:custGeom>
                <a:avLst/>
                <a:gdLst/>
                <a:ahLst/>
                <a:cxnLst/>
                <a:rect l="l" t="t" r="r" b="b"/>
                <a:pathLst>
                  <a:path w="6324" h="11100" extrusionOk="0">
                    <a:moveTo>
                      <a:pt x="4352" y="934"/>
                    </a:moveTo>
                    <a:cubicBezTo>
                      <a:pt x="4354" y="934"/>
                      <a:pt x="4351" y="946"/>
                      <a:pt x="4341" y="955"/>
                    </a:cubicBezTo>
                    <a:lnTo>
                      <a:pt x="4341" y="955"/>
                    </a:lnTo>
                    <a:cubicBezTo>
                      <a:pt x="4347" y="940"/>
                      <a:pt x="4351" y="934"/>
                      <a:pt x="4352" y="934"/>
                    </a:cubicBezTo>
                    <a:close/>
                    <a:moveTo>
                      <a:pt x="4980" y="1"/>
                    </a:moveTo>
                    <a:cubicBezTo>
                      <a:pt x="4777" y="1"/>
                      <a:pt x="4577" y="6"/>
                      <a:pt x="4383" y="29"/>
                    </a:cubicBezTo>
                    <a:cubicBezTo>
                      <a:pt x="4339" y="35"/>
                      <a:pt x="4292" y="36"/>
                      <a:pt x="4243" y="36"/>
                    </a:cubicBezTo>
                    <a:cubicBezTo>
                      <a:pt x="4143" y="36"/>
                      <a:pt x="4036" y="29"/>
                      <a:pt x="3934" y="29"/>
                    </a:cubicBezTo>
                    <a:cubicBezTo>
                      <a:pt x="3672" y="29"/>
                      <a:pt x="3439" y="79"/>
                      <a:pt x="3425" y="440"/>
                    </a:cubicBezTo>
                    <a:cubicBezTo>
                      <a:pt x="3402" y="576"/>
                      <a:pt x="3966" y="757"/>
                      <a:pt x="4331" y="961"/>
                    </a:cubicBezTo>
                    <a:lnTo>
                      <a:pt x="4331" y="961"/>
                    </a:lnTo>
                    <a:cubicBezTo>
                      <a:pt x="4327" y="964"/>
                      <a:pt x="4321" y="965"/>
                      <a:pt x="4315" y="965"/>
                    </a:cubicBezTo>
                    <a:cubicBezTo>
                      <a:pt x="1827" y="2974"/>
                      <a:pt x="594" y="5621"/>
                      <a:pt x="115" y="8657"/>
                    </a:cubicBezTo>
                    <a:cubicBezTo>
                      <a:pt x="1" y="9342"/>
                      <a:pt x="115" y="10049"/>
                      <a:pt x="183" y="10734"/>
                    </a:cubicBezTo>
                    <a:cubicBezTo>
                      <a:pt x="206" y="10871"/>
                      <a:pt x="503" y="10985"/>
                      <a:pt x="663" y="11099"/>
                    </a:cubicBezTo>
                    <a:cubicBezTo>
                      <a:pt x="731" y="10940"/>
                      <a:pt x="868" y="10757"/>
                      <a:pt x="891" y="10574"/>
                    </a:cubicBezTo>
                    <a:cubicBezTo>
                      <a:pt x="914" y="10392"/>
                      <a:pt x="845" y="10186"/>
                      <a:pt x="845" y="10004"/>
                    </a:cubicBezTo>
                    <a:cubicBezTo>
                      <a:pt x="731" y="7287"/>
                      <a:pt x="1804" y="4959"/>
                      <a:pt x="3425" y="2837"/>
                    </a:cubicBezTo>
                    <a:cubicBezTo>
                      <a:pt x="3927" y="2220"/>
                      <a:pt x="4634" y="1718"/>
                      <a:pt x="5228" y="1170"/>
                    </a:cubicBezTo>
                    <a:cubicBezTo>
                      <a:pt x="5296" y="1216"/>
                      <a:pt x="5342" y="1262"/>
                      <a:pt x="5388" y="1307"/>
                    </a:cubicBezTo>
                    <a:cubicBezTo>
                      <a:pt x="5388" y="1399"/>
                      <a:pt x="5342" y="1490"/>
                      <a:pt x="5365" y="1558"/>
                    </a:cubicBezTo>
                    <a:cubicBezTo>
                      <a:pt x="5456" y="1764"/>
                      <a:pt x="5570" y="1969"/>
                      <a:pt x="5684" y="2175"/>
                    </a:cubicBezTo>
                    <a:cubicBezTo>
                      <a:pt x="5821" y="1992"/>
                      <a:pt x="6027" y="1832"/>
                      <a:pt x="6118" y="1627"/>
                    </a:cubicBezTo>
                    <a:cubicBezTo>
                      <a:pt x="6209" y="1353"/>
                      <a:pt x="6186" y="1056"/>
                      <a:pt x="6232" y="782"/>
                    </a:cubicBezTo>
                    <a:cubicBezTo>
                      <a:pt x="6323" y="280"/>
                      <a:pt x="6095" y="29"/>
                      <a:pt x="5593" y="6"/>
                    </a:cubicBezTo>
                    <a:cubicBezTo>
                      <a:pt x="5388" y="6"/>
                      <a:pt x="5182" y="1"/>
                      <a:pt x="4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46"/>
              <p:cNvSpPr/>
              <p:nvPr/>
            </p:nvSpPr>
            <p:spPr>
              <a:xfrm>
                <a:off x="4479841" y="1882935"/>
                <a:ext cx="240305" cy="215260"/>
              </a:xfrm>
              <a:custGeom>
                <a:avLst/>
                <a:gdLst/>
                <a:ahLst/>
                <a:cxnLst/>
                <a:rect l="l" t="t" r="r" b="b"/>
                <a:pathLst>
                  <a:path w="13423" h="12024" extrusionOk="0">
                    <a:moveTo>
                      <a:pt x="6521" y="722"/>
                    </a:moveTo>
                    <a:cubicBezTo>
                      <a:pt x="6569" y="722"/>
                      <a:pt x="6618" y="723"/>
                      <a:pt x="6666" y="724"/>
                    </a:cubicBezTo>
                    <a:cubicBezTo>
                      <a:pt x="9405" y="838"/>
                      <a:pt x="12167" y="2847"/>
                      <a:pt x="12075" y="5860"/>
                    </a:cubicBezTo>
                    <a:cubicBezTo>
                      <a:pt x="12053" y="8701"/>
                      <a:pt x="9609" y="11315"/>
                      <a:pt x="6974" y="11315"/>
                    </a:cubicBezTo>
                    <a:cubicBezTo>
                      <a:pt x="6963" y="11315"/>
                      <a:pt x="6951" y="11315"/>
                      <a:pt x="6940" y="11315"/>
                    </a:cubicBezTo>
                    <a:cubicBezTo>
                      <a:pt x="3676" y="11292"/>
                      <a:pt x="1074" y="8645"/>
                      <a:pt x="1096" y="5381"/>
                    </a:cubicBezTo>
                    <a:cubicBezTo>
                      <a:pt x="1119" y="3139"/>
                      <a:pt x="3892" y="722"/>
                      <a:pt x="6521" y="722"/>
                    </a:cubicBezTo>
                    <a:close/>
                    <a:moveTo>
                      <a:pt x="6647" y="1"/>
                    </a:moveTo>
                    <a:cubicBezTo>
                      <a:pt x="5143" y="1"/>
                      <a:pt x="3561" y="548"/>
                      <a:pt x="2146" y="1843"/>
                    </a:cubicBezTo>
                    <a:cubicBezTo>
                      <a:pt x="1279" y="2619"/>
                      <a:pt x="480" y="3532"/>
                      <a:pt x="343" y="4696"/>
                    </a:cubicBezTo>
                    <a:cubicBezTo>
                      <a:pt x="1" y="8142"/>
                      <a:pt x="2512" y="11954"/>
                      <a:pt x="6780" y="12023"/>
                    </a:cubicBezTo>
                    <a:cubicBezTo>
                      <a:pt x="6810" y="12023"/>
                      <a:pt x="6839" y="12023"/>
                      <a:pt x="6869" y="12023"/>
                    </a:cubicBezTo>
                    <a:cubicBezTo>
                      <a:pt x="8609" y="12023"/>
                      <a:pt x="10040" y="11361"/>
                      <a:pt x="11140" y="10037"/>
                    </a:cubicBezTo>
                    <a:cubicBezTo>
                      <a:pt x="12737" y="8142"/>
                      <a:pt x="13422" y="5997"/>
                      <a:pt x="12372" y="3623"/>
                    </a:cubicBezTo>
                    <a:cubicBezTo>
                      <a:pt x="11432" y="1514"/>
                      <a:pt x="9147" y="1"/>
                      <a:pt x="6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46"/>
              <p:cNvSpPr/>
              <p:nvPr/>
            </p:nvSpPr>
            <p:spPr>
              <a:xfrm>
                <a:off x="4519477" y="1854202"/>
                <a:ext cx="232536" cy="220684"/>
              </a:xfrm>
              <a:custGeom>
                <a:avLst/>
                <a:gdLst/>
                <a:ahLst/>
                <a:cxnLst/>
                <a:rect l="l" t="t" r="r" b="b"/>
                <a:pathLst>
                  <a:path w="12989" h="12327" extrusionOk="0">
                    <a:moveTo>
                      <a:pt x="4621" y="1"/>
                    </a:moveTo>
                    <a:cubicBezTo>
                      <a:pt x="4128" y="1"/>
                      <a:pt x="3630" y="40"/>
                      <a:pt x="3128" y="115"/>
                    </a:cubicBezTo>
                    <a:cubicBezTo>
                      <a:pt x="2169" y="275"/>
                      <a:pt x="1256" y="777"/>
                      <a:pt x="343" y="1188"/>
                    </a:cubicBezTo>
                    <a:cubicBezTo>
                      <a:pt x="161" y="1256"/>
                      <a:pt x="115" y="1576"/>
                      <a:pt x="1" y="1781"/>
                    </a:cubicBezTo>
                    <a:lnTo>
                      <a:pt x="731" y="1781"/>
                    </a:lnTo>
                    <a:cubicBezTo>
                      <a:pt x="800" y="1781"/>
                      <a:pt x="845" y="1713"/>
                      <a:pt x="914" y="1690"/>
                    </a:cubicBezTo>
                    <a:cubicBezTo>
                      <a:pt x="1917" y="1168"/>
                      <a:pt x="2955" y="753"/>
                      <a:pt x="4091" y="753"/>
                    </a:cubicBezTo>
                    <a:cubicBezTo>
                      <a:pt x="4248" y="753"/>
                      <a:pt x="4406" y="760"/>
                      <a:pt x="4566" y="777"/>
                    </a:cubicBezTo>
                    <a:cubicBezTo>
                      <a:pt x="4977" y="800"/>
                      <a:pt x="5388" y="800"/>
                      <a:pt x="5776" y="846"/>
                    </a:cubicBezTo>
                    <a:cubicBezTo>
                      <a:pt x="8469" y="1256"/>
                      <a:pt x="10843" y="2763"/>
                      <a:pt x="11505" y="5593"/>
                    </a:cubicBezTo>
                    <a:cubicBezTo>
                      <a:pt x="12053" y="7853"/>
                      <a:pt x="11436" y="9816"/>
                      <a:pt x="10135" y="11665"/>
                    </a:cubicBezTo>
                    <a:cubicBezTo>
                      <a:pt x="10021" y="11847"/>
                      <a:pt x="10044" y="12121"/>
                      <a:pt x="10021" y="12327"/>
                    </a:cubicBezTo>
                    <a:cubicBezTo>
                      <a:pt x="10249" y="12281"/>
                      <a:pt x="10523" y="12258"/>
                      <a:pt x="10706" y="12121"/>
                    </a:cubicBezTo>
                    <a:cubicBezTo>
                      <a:pt x="10911" y="11961"/>
                      <a:pt x="11094" y="11688"/>
                      <a:pt x="11208" y="11436"/>
                    </a:cubicBezTo>
                    <a:cubicBezTo>
                      <a:pt x="11619" y="10478"/>
                      <a:pt x="12098" y="9519"/>
                      <a:pt x="12327" y="8515"/>
                    </a:cubicBezTo>
                    <a:cubicBezTo>
                      <a:pt x="12989" y="5707"/>
                      <a:pt x="11687" y="2763"/>
                      <a:pt x="9154" y="1256"/>
                    </a:cubicBezTo>
                    <a:cubicBezTo>
                      <a:pt x="7742" y="403"/>
                      <a:pt x="6211" y="1"/>
                      <a:pt x="4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46"/>
              <p:cNvSpPr/>
              <p:nvPr/>
            </p:nvSpPr>
            <p:spPr>
              <a:xfrm>
                <a:off x="4466772" y="2041981"/>
                <a:ext cx="223137" cy="85216"/>
              </a:xfrm>
              <a:custGeom>
                <a:avLst/>
                <a:gdLst/>
                <a:ahLst/>
                <a:cxnLst/>
                <a:rect l="l" t="t" r="r" b="b"/>
                <a:pathLst>
                  <a:path w="12464" h="4760" extrusionOk="0">
                    <a:moveTo>
                      <a:pt x="289" y="1"/>
                    </a:moveTo>
                    <a:cubicBezTo>
                      <a:pt x="238" y="1"/>
                      <a:pt x="192" y="11"/>
                      <a:pt x="160" y="34"/>
                    </a:cubicBezTo>
                    <a:cubicBezTo>
                      <a:pt x="69" y="80"/>
                      <a:pt x="0" y="286"/>
                      <a:pt x="0" y="400"/>
                    </a:cubicBezTo>
                    <a:cubicBezTo>
                      <a:pt x="23" y="537"/>
                      <a:pt x="115" y="696"/>
                      <a:pt x="206" y="811"/>
                    </a:cubicBezTo>
                    <a:cubicBezTo>
                      <a:pt x="1986" y="3664"/>
                      <a:pt x="4771" y="4645"/>
                      <a:pt x="8012" y="4759"/>
                    </a:cubicBezTo>
                    <a:cubicBezTo>
                      <a:pt x="9313" y="4691"/>
                      <a:pt x="10523" y="4371"/>
                      <a:pt x="11641" y="3778"/>
                    </a:cubicBezTo>
                    <a:cubicBezTo>
                      <a:pt x="11938" y="3618"/>
                      <a:pt x="12463" y="3504"/>
                      <a:pt x="12212" y="3002"/>
                    </a:cubicBezTo>
                    <a:cubicBezTo>
                      <a:pt x="12199" y="2976"/>
                      <a:pt x="12142" y="2965"/>
                      <a:pt x="12061" y="2965"/>
                    </a:cubicBezTo>
                    <a:cubicBezTo>
                      <a:pt x="11851" y="2965"/>
                      <a:pt x="11480" y="3040"/>
                      <a:pt x="11299" y="3139"/>
                    </a:cubicBezTo>
                    <a:cubicBezTo>
                      <a:pt x="10175" y="3729"/>
                      <a:pt x="8924" y="4009"/>
                      <a:pt x="7672" y="4009"/>
                    </a:cubicBezTo>
                    <a:cubicBezTo>
                      <a:pt x="4959" y="4009"/>
                      <a:pt x="2244" y="2696"/>
                      <a:pt x="822" y="400"/>
                    </a:cubicBezTo>
                    <a:cubicBezTo>
                      <a:pt x="754" y="286"/>
                      <a:pt x="685" y="149"/>
                      <a:pt x="571" y="80"/>
                    </a:cubicBezTo>
                    <a:cubicBezTo>
                      <a:pt x="497" y="35"/>
                      <a:pt x="384" y="1"/>
                      <a:pt x="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46"/>
              <p:cNvSpPr/>
              <p:nvPr/>
            </p:nvSpPr>
            <p:spPr>
              <a:xfrm>
                <a:off x="4455744" y="1948602"/>
                <a:ext cx="17168" cy="54370"/>
              </a:xfrm>
              <a:custGeom>
                <a:avLst/>
                <a:gdLst/>
                <a:ahLst/>
                <a:cxnLst/>
                <a:rect l="l" t="t" r="r" b="b"/>
                <a:pathLst>
                  <a:path w="959" h="3037" extrusionOk="0">
                    <a:moveTo>
                      <a:pt x="753" y="1"/>
                    </a:moveTo>
                    <a:cubicBezTo>
                      <a:pt x="571" y="138"/>
                      <a:pt x="297" y="229"/>
                      <a:pt x="228" y="389"/>
                    </a:cubicBezTo>
                    <a:cubicBezTo>
                      <a:pt x="91" y="822"/>
                      <a:pt x="69" y="1279"/>
                      <a:pt x="0" y="1598"/>
                    </a:cubicBezTo>
                    <a:cubicBezTo>
                      <a:pt x="46" y="2032"/>
                      <a:pt x="23" y="2329"/>
                      <a:pt x="91" y="2580"/>
                    </a:cubicBezTo>
                    <a:cubicBezTo>
                      <a:pt x="160" y="2762"/>
                      <a:pt x="365" y="2899"/>
                      <a:pt x="502" y="3036"/>
                    </a:cubicBezTo>
                    <a:cubicBezTo>
                      <a:pt x="616" y="2854"/>
                      <a:pt x="799" y="2671"/>
                      <a:pt x="822" y="2489"/>
                    </a:cubicBezTo>
                    <a:cubicBezTo>
                      <a:pt x="913" y="1849"/>
                      <a:pt x="936" y="1188"/>
                      <a:pt x="959" y="548"/>
                    </a:cubicBezTo>
                    <a:cubicBezTo>
                      <a:pt x="959" y="366"/>
                      <a:pt x="822" y="183"/>
                      <a:pt x="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46"/>
              <p:cNvSpPr/>
              <p:nvPr/>
            </p:nvSpPr>
            <p:spPr>
              <a:xfrm>
                <a:off x="4687868" y="1643525"/>
                <a:ext cx="133606" cy="138959"/>
              </a:xfrm>
              <a:custGeom>
                <a:avLst/>
                <a:gdLst/>
                <a:ahLst/>
                <a:cxnLst/>
                <a:rect l="l" t="t" r="r" b="b"/>
                <a:pathLst>
                  <a:path w="7463" h="7762" extrusionOk="0">
                    <a:moveTo>
                      <a:pt x="3960" y="785"/>
                    </a:moveTo>
                    <a:cubicBezTo>
                      <a:pt x="5506" y="785"/>
                      <a:pt x="6798" y="1962"/>
                      <a:pt x="6710" y="3415"/>
                    </a:cubicBezTo>
                    <a:cubicBezTo>
                      <a:pt x="6573" y="5606"/>
                      <a:pt x="5705" y="6999"/>
                      <a:pt x="3514" y="6999"/>
                    </a:cubicBezTo>
                    <a:cubicBezTo>
                      <a:pt x="3498" y="6999"/>
                      <a:pt x="3482" y="6999"/>
                      <a:pt x="3466" y="6999"/>
                    </a:cubicBezTo>
                    <a:cubicBezTo>
                      <a:pt x="1892" y="6999"/>
                      <a:pt x="707" y="5887"/>
                      <a:pt x="752" y="4328"/>
                    </a:cubicBezTo>
                    <a:cubicBezTo>
                      <a:pt x="798" y="2319"/>
                      <a:pt x="2030" y="904"/>
                      <a:pt x="3788" y="790"/>
                    </a:cubicBezTo>
                    <a:cubicBezTo>
                      <a:pt x="3846" y="787"/>
                      <a:pt x="3903" y="785"/>
                      <a:pt x="3960" y="785"/>
                    </a:cubicBezTo>
                    <a:close/>
                    <a:moveTo>
                      <a:pt x="3870" y="0"/>
                    </a:moveTo>
                    <a:cubicBezTo>
                      <a:pt x="3311" y="0"/>
                      <a:pt x="2744" y="133"/>
                      <a:pt x="2213" y="425"/>
                    </a:cubicBezTo>
                    <a:cubicBezTo>
                      <a:pt x="684" y="1269"/>
                      <a:pt x="113" y="2662"/>
                      <a:pt x="22" y="3940"/>
                    </a:cubicBezTo>
                    <a:cubicBezTo>
                      <a:pt x="1" y="6334"/>
                      <a:pt x="1544" y="7762"/>
                      <a:pt x="3569" y="7762"/>
                    </a:cubicBezTo>
                    <a:cubicBezTo>
                      <a:pt x="3745" y="7762"/>
                      <a:pt x="3925" y="7751"/>
                      <a:pt x="4107" y="7729"/>
                    </a:cubicBezTo>
                    <a:cubicBezTo>
                      <a:pt x="6436" y="7432"/>
                      <a:pt x="7440" y="5424"/>
                      <a:pt x="7463" y="3392"/>
                    </a:cubicBezTo>
                    <a:cubicBezTo>
                      <a:pt x="7463" y="1447"/>
                      <a:pt x="5715" y="0"/>
                      <a:pt x="3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34" name="Google Shape;1634;p46"/>
          <p:cNvGrpSpPr/>
          <p:nvPr/>
        </p:nvGrpSpPr>
        <p:grpSpPr>
          <a:xfrm>
            <a:off x="3509949" y="2904224"/>
            <a:ext cx="1517924" cy="1155397"/>
            <a:chOff x="3848921" y="2683363"/>
            <a:chExt cx="1323156" cy="1104692"/>
          </a:xfrm>
        </p:grpSpPr>
        <p:sp>
          <p:nvSpPr>
            <p:cNvPr id="1635" name="Google Shape;1635;p46"/>
            <p:cNvSpPr/>
            <p:nvPr/>
          </p:nvSpPr>
          <p:spPr>
            <a:xfrm>
              <a:off x="3944538" y="2729179"/>
              <a:ext cx="910783" cy="1031166"/>
            </a:xfrm>
            <a:custGeom>
              <a:avLst/>
              <a:gdLst/>
              <a:ahLst/>
              <a:cxnLst/>
              <a:rect l="l" t="t" r="r" b="b"/>
              <a:pathLst>
                <a:path w="39398" h="57599" extrusionOk="0">
                  <a:moveTo>
                    <a:pt x="27014" y="0"/>
                  </a:moveTo>
                  <a:cubicBezTo>
                    <a:pt x="26619" y="0"/>
                    <a:pt x="26224" y="30"/>
                    <a:pt x="25839" y="75"/>
                  </a:cubicBezTo>
                  <a:cubicBezTo>
                    <a:pt x="22963" y="417"/>
                    <a:pt x="20110" y="942"/>
                    <a:pt x="17257" y="1513"/>
                  </a:cubicBezTo>
                  <a:cubicBezTo>
                    <a:pt x="14381" y="2106"/>
                    <a:pt x="11505" y="2768"/>
                    <a:pt x="8629" y="3476"/>
                  </a:cubicBezTo>
                  <a:cubicBezTo>
                    <a:pt x="6346" y="4046"/>
                    <a:pt x="3858" y="4800"/>
                    <a:pt x="2511" y="6968"/>
                  </a:cubicBezTo>
                  <a:cubicBezTo>
                    <a:pt x="2511" y="6968"/>
                    <a:pt x="2511" y="6968"/>
                    <a:pt x="2510" y="6968"/>
                  </a:cubicBezTo>
                  <a:cubicBezTo>
                    <a:pt x="2338" y="6968"/>
                    <a:pt x="1" y="18672"/>
                    <a:pt x="46" y="24475"/>
                  </a:cubicBezTo>
                  <a:cubicBezTo>
                    <a:pt x="69" y="30410"/>
                    <a:pt x="617" y="36299"/>
                    <a:pt x="1165" y="42187"/>
                  </a:cubicBezTo>
                  <a:cubicBezTo>
                    <a:pt x="1416" y="45178"/>
                    <a:pt x="1735" y="48191"/>
                    <a:pt x="2283" y="51135"/>
                  </a:cubicBezTo>
                  <a:cubicBezTo>
                    <a:pt x="2511" y="52345"/>
                    <a:pt x="2831" y="53577"/>
                    <a:pt x="3561" y="54582"/>
                  </a:cubicBezTo>
                  <a:cubicBezTo>
                    <a:pt x="4223" y="55495"/>
                    <a:pt x="5159" y="56111"/>
                    <a:pt x="6186" y="56522"/>
                  </a:cubicBezTo>
                  <a:cubicBezTo>
                    <a:pt x="7236" y="56933"/>
                    <a:pt x="8378" y="57115"/>
                    <a:pt x="9496" y="57275"/>
                  </a:cubicBezTo>
                  <a:cubicBezTo>
                    <a:pt x="10980" y="57435"/>
                    <a:pt x="12463" y="57549"/>
                    <a:pt x="13970" y="57572"/>
                  </a:cubicBezTo>
                  <a:cubicBezTo>
                    <a:pt x="14585" y="57591"/>
                    <a:pt x="15200" y="57599"/>
                    <a:pt x="15817" y="57599"/>
                  </a:cubicBezTo>
                  <a:cubicBezTo>
                    <a:pt x="18175" y="57599"/>
                    <a:pt x="20542" y="57480"/>
                    <a:pt x="22894" y="57389"/>
                  </a:cubicBezTo>
                  <a:cubicBezTo>
                    <a:pt x="25770" y="57252"/>
                    <a:pt x="28646" y="57092"/>
                    <a:pt x="31500" y="56636"/>
                  </a:cubicBezTo>
                  <a:cubicBezTo>
                    <a:pt x="32869" y="56408"/>
                    <a:pt x="34284" y="56179"/>
                    <a:pt x="35585" y="55700"/>
                  </a:cubicBezTo>
                  <a:cubicBezTo>
                    <a:pt x="36658" y="55335"/>
                    <a:pt x="37617" y="54696"/>
                    <a:pt x="38187" y="53669"/>
                  </a:cubicBezTo>
                  <a:cubicBezTo>
                    <a:pt x="39397" y="51591"/>
                    <a:pt x="38986" y="48784"/>
                    <a:pt x="38872" y="46479"/>
                  </a:cubicBezTo>
                  <a:cubicBezTo>
                    <a:pt x="38712" y="43489"/>
                    <a:pt x="38484" y="40476"/>
                    <a:pt x="38210" y="37485"/>
                  </a:cubicBezTo>
                  <a:cubicBezTo>
                    <a:pt x="37640" y="31528"/>
                    <a:pt x="36818" y="25594"/>
                    <a:pt x="35699" y="19705"/>
                  </a:cubicBezTo>
                  <a:cubicBezTo>
                    <a:pt x="35129" y="16760"/>
                    <a:pt x="34490" y="13838"/>
                    <a:pt x="33759" y="10917"/>
                  </a:cubicBezTo>
                  <a:cubicBezTo>
                    <a:pt x="33394" y="9456"/>
                    <a:pt x="33006" y="8018"/>
                    <a:pt x="32618" y="6557"/>
                  </a:cubicBezTo>
                  <a:cubicBezTo>
                    <a:pt x="32276" y="5347"/>
                    <a:pt x="31956" y="4115"/>
                    <a:pt x="31454" y="2974"/>
                  </a:cubicBezTo>
                  <a:cubicBezTo>
                    <a:pt x="30997" y="1992"/>
                    <a:pt x="30358" y="1056"/>
                    <a:pt x="29400" y="531"/>
                  </a:cubicBezTo>
                  <a:cubicBezTo>
                    <a:pt x="28660" y="130"/>
                    <a:pt x="27836" y="0"/>
                    <a:pt x="27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46"/>
            <p:cNvSpPr/>
            <p:nvPr/>
          </p:nvSpPr>
          <p:spPr>
            <a:xfrm>
              <a:off x="3926564" y="2689844"/>
              <a:ext cx="910843" cy="1037378"/>
            </a:xfrm>
            <a:custGeom>
              <a:avLst/>
              <a:gdLst/>
              <a:ahLst/>
              <a:cxnLst/>
              <a:rect l="l" t="t" r="r" b="b"/>
              <a:pathLst>
                <a:path w="50878" h="57946" extrusionOk="0">
                  <a:moveTo>
                    <a:pt x="42686" y="0"/>
                  </a:moveTo>
                  <a:cubicBezTo>
                    <a:pt x="42517" y="0"/>
                    <a:pt x="42349" y="4"/>
                    <a:pt x="42182" y="12"/>
                  </a:cubicBezTo>
                  <a:cubicBezTo>
                    <a:pt x="37137" y="355"/>
                    <a:pt x="32070" y="583"/>
                    <a:pt x="27071" y="1131"/>
                  </a:cubicBezTo>
                  <a:cubicBezTo>
                    <a:pt x="22712" y="1610"/>
                    <a:pt x="18398" y="2409"/>
                    <a:pt x="14106" y="3185"/>
                  </a:cubicBezTo>
                  <a:cubicBezTo>
                    <a:pt x="10957" y="3778"/>
                    <a:pt x="7829" y="4577"/>
                    <a:pt x="4702" y="5262"/>
                  </a:cubicBezTo>
                  <a:cubicBezTo>
                    <a:pt x="2443" y="5741"/>
                    <a:pt x="1324" y="7179"/>
                    <a:pt x="1073" y="9348"/>
                  </a:cubicBezTo>
                  <a:cubicBezTo>
                    <a:pt x="1050" y="9393"/>
                    <a:pt x="1050" y="9416"/>
                    <a:pt x="1050" y="9462"/>
                  </a:cubicBezTo>
                  <a:cubicBezTo>
                    <a:pt x="434" y="12840"/>
                    <a:pt x="366" y="16264"/>
                    <a:pt x="274" y="19688"/>
                  </a:cubicBezTo>
                  <a:cubicBezTo>
                    <a:pt x="0" y="30895"/>
                    <a:pt x="594" y="42102"/>
                    <a:pt x="1553" y="53286"/>
                  </a:cubicBezTo>
                  <a:cubicBezTo>
                    <a:pt x="1804" y="56482"/>
                    <a:pt x="2557" y="57007"/>
                    <a:pt x="5296" y="57532"/>
                  </a:cubicBezTo>
                  <a:cubicBezTo>
                    <a:pt x="7011" y="57842"/>
                    <a:pt x="8782" y="57946"/>
                    <a:pt x="10525" y="57946"/>
                  </a:cubicBezTo>
                  <a:cubicBezTo>
                    <a:pt x="10707" y="57946"/>
                    <a:pt x="10889" y="57945"/>
                    <a:pt x="11071" y="57943"/>
                  </a:cubicBezTo>
                  <a:cubicBezTo>
                    <a:pt x="14746" y="57851"/>
                    <a:pt x="18443" y="57623"/>
                    <a:pt x="22118" y="57418"/>
                  </a:cubicBezTo>
                  <a:cubicBezTo>
                    <a:pt x="27322" y="57098"/>
                    <a:pt x="32526" y="56756"/>
                    <a:pt x="37731" y="56391"/>
                  </a:cubicBezTo>
                  <a:cubicBezTo>
                    <a:pt x="39808" y="56254"/>
                    <a:pt x="41885" y="56094"/>
                    <a:pt x="43962" y="55911"/>
                  </a:cubicBezTo>
                  <a:cubicBezTo>
                    <a:pt x="44167" y="55888"/>
                    <a:pt x="44327" y="55660"/>
                    <a:pt x="44510" y="55546"/>
                  </a:cubicBezTo>
                  <a:cubicBezTo>
                    <a:pt x="44327" y="55432"/>
                    <a:pt x="44122" y="55226"/>
                    <a:pt x="43939" y="55226"/>
                  </a:cubicBezTo>
                  <a:cubicBezTo>
                    <a:pt x="43780" y="55220"/>
                    <a:pt x="43623" y="55218"/>
                    <a:pt x="43466" y="55218"/>
                  </a:cubicBezTo>
                  <a:cubicBezTo>
                    <a:pt x="43038" y="55218"/>
                    <a:pt x="42616" y="55239"/>
                    <a:pt x="42182" y="55272"/>
                  </a:cubicBezTo>
                  <a:cubicBezTo>
                    <a:pt x="39808" y="55478"/>
                    <a:pt x="37434" y="55683"/>
                    <a:pt x="35060" y="55843"/>
                  </a:cubicBezTo>
                  <a:cubicBezTo>
                    <a:pt x="30495" y="56162"/>
                    <a:pt x="25907" y="56459"/>
                    <a:pt x="21342" y="56687"/>
                  </a:cubicBezTo>
                  <a:cubicBezTo>
                    <a:pt x="17051" y="56916"/>
                    <a:pt x="12760" y="57052"/>
                    <a:pt x="8469" y="57144"/>
                  </a:cubicBezTo>
                  <a:cubicBezTo>
                    <a:pt x="8417" y="57145"/>
                    <a:pt x="8365" y="57145"/>
                    <a:pt x="8314" y="57145"/>
                  </a:cubicBezTo>
                  <a:cubicBezTo>
                    <a:pt x="7152" y="57145"/>
                    <a:pt x="5953" y="56905"/>
                    <a:pt x="4817" y="56664"/>
                  </a:cubicBezTo>
                  <a:cubicBezTo>
                    <a:pt x="3173" y="56276"/>
                    <a:pt x="2488" y="55432"/>
                    <a:pt x="2374" y="53788"/>
                  </a:cubicBezTo>
                  <a:cubicBezTo>
                    <a:pt x="2100" y="50547"/>
                    <a:pt x="1804" y="47329"/>
                    <a:pt x="1644" y="44088"/>
                  </a:cubicBezTo>
                  <a:cubicBezTo>
                    <a:pt x="1324" y="37993"/>
                    <a:pt x="1096" y="31876"/>
                    <a:pt x="845" y="25782"/>
                  </a:cubicBezTo>
                  <a:cubicBezTo>
                    <a:pt x="1028" y="20760"/>
                    <a:pt x="891" y="15739"/>
                    <a:pt x="1621" y="10763"/>
                  </a:cubicBezTo>
                  <a:cubicBezTo>
                    <a:pt x="2214" y="6700"/>
                    <a:pt x="2397" y="6746"/>
                    <a:pt x="5935" y="5650"/>
                  </a:cubicBezTo>
                  <a:lnTo>
                    <a:pt x="6003" y="5650"/>
                  </a:lnTo>
                  <a:cubicBezTo>
                    <a:pt x="9336" y="4942"/>
                    <a:pt x="12646" y="4166"/>
                    <a:pt x="16001" y="3573"/>
                  </a:cubicBezTo>
                  <a:cubicBezTo>
                    <a:pt x="21068" y="2683"/>
                    <a:pt x="26135" y="1815"/>
                    <a:pt x="31271" y="1405"/>
                  </a:cubicBezTo>
                  <a:cubicBezTo>
                    <a:pt x="34960" y="1104"/>
                    <a:pt x="38631" y="768"/>
                    <a:pt x="42331" y="768"/>
                  </a:cubicBezTo>
                  <a:cubicBezTo>
                    <a:pt x="42843" y="768"/>
                    <a:pt x="43357" y="774"/>
                    <a:pt x="43871" y="788"/>
                  </a:cubicBezTo>
                  <a:cubicBezTo>
                    <a:pt x="46450" y="880"/>
                    <a:pt x="47249" y="1519"/>
                    <a:pt x="47728" y="3984"/>
                  </a:cubicBezTo>
                  <a:cubicBezTo>
                    <a:pt x="47728" y="4052"/>
                    <a:pt x="47751" y="4121"/>
                    <a:pt x="47751" y="4166"/>
                  </a:cubicBezTo>
                  <a:cubicBezTo>
                    <a:pt x="48070" y="6768"/>
                    <a:pt x="48367" y="9348"/>
                    <a:pt x="48755" y="11927"/>
                  </a:cubicBezTo>
                  <a:cubicBezTo>
                    <a:pt x="49394" y="16378"/>
                    <a:pt x="49897" y="20829"/>
                    <a:pt x="50033" y="25325"/>
                  </a:cubicBezTo>
                  <a:cubicBezTo>
                    <a:pt x="50056" y="25987"/>
                    <a:pt x="50056" y="26672"/>
                    <a:pt x="50125" y="27357"/>
                  </a:cubicBezTo>
                  <a:cubicBezTo>
                    <a:pt x="50148" y="27539"/>
                    <a:pt x="50353" y="27722"/>
                    <a:pt x="50490" y="27905"/>
                  </a:cubicBezTo>
                  <a:cubicBezTo>
                    <a:pt x="50604" y="27722"/>
                    <a:pt x="50741" y="27562"/>
                    <a:pt x="50855" y="27380"/>
                  </a:cubicBezTo>
                  <a:cubicBezTo>
                    <a:pt x="50878" y="27334"/>
                    <a:pt x="50855" y="27243"/>
                    <a:pt x="50855" y="27174"/>
                  </a:cubicBezTo>
                  <a:cubicBezTo>
                    <a:pt x="50650" y="24024"/>
                    <a:pt x="50513" y="20874"/>
                    <a:pt x="50216" y="17747"/>
                  </a:cubicBezTo>
                  <a:cubicBezTo>
                    <a:pt x="49919" y="14598"/>
                    <a:pt x="49508" y="11448"/>
                    <a:pt x="49098" y="8298"/>
                  </a:cubicBezTo>
                  <a:cubicBezTo>
                    <a:pt x="48869" y="6540"/>
                    <a:pt x="48618" y="4783"/>
                    <a:pt x="48276" y="3048"/>
                  </a:cubicBezTo>
                  <a:cubicBezTo>
                    <a:pt x="47934" y="1245"/>
                    <a:pt x="46792" y="309"/>
                    <a:pt x="44943" y="149"/>
                  </a:cubicBezTo>
                  <a:cubicBezTo>
                    <a:pt x="44198" y="75"/>
                    <a:pt x="43437" y="0"/>
                    <a:pt x="426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46"/>
            <p:cNvSpPr/>
            <p:nvPr/>
          </p:nvSpPr>
          <p:spPr>
            <a:xfrm>
              <a:off x="3964572" y="2712114"/>
              <a:ext cx="168373" cy="50503"/>
            </a:xfrm>
            <a:custGeom>
              <a:avLst/>
              <a:gdLst/>
              <a:ahLst/>
              <a:cxnLst/>
              <a:rect l="l" t="t" r="r" b="b"/>
              <a:pathLst>
                <a:path w="9405" h="2821" extrusionOk="0">
                  <a:moveTo>
                    <a:pt x="9039" y="1"/>
                  </a:moveTo>
                  <a:cubicBezTo>
                    <a:pt x="8491" y="92"/>
                    <a:pt x="8057" y="138"/>
                    <a:pt x="7647" y="206"/>
                  </a:cubicBezTo>
                  <a:cubicBezTo>
                    <a:pt x="5204" y="571"/>
                    <a:pt x="2808" y="1142"/>
                    <a:pt x="525" y="2146"/>
                  </a:cubicBezTo>
                  <a:cubicBezTo>
                    <a:pt x="297" y="2238"/>
                    <a:pt x="160" y="2534"/>
                    <a:pt x="0" y="2763"/>
                  </a:cubicBezTo>
                  <a:cubicBezTo>
                    <a:pt x="196" y="2763"/>
                    <a:pt x="403" y="2821"/>
                    <a:pt x="597" y="2821"/>
                  </a:cubicBezTo>
                  <a:cubicBezTo>
                    <a:pt x="675" y="2821"/>
                    <a:pt x="750" y="2811"/>
                    <a:pt x="822" y="2785"/>
                  </a:cubicBezTo>
                  <a:cubicBezTo>
                    <a:pt x="1986" y="2420"/>
                    <a:pt x="3127" y="1941"/>
                    <a:pt x="4337" y="1644"/>
                  </a:cubicBezTo>
                  <a:cubicBezTo>
                    <a:pt x="5843" y="1279"/>
                    <a:pt x="7396" y="1051"/>
                    <a:pt x="8948" y="731"/>
                  </a:cubicBezTo>
                  <a:cubicBezTo>
                    <a:pt x="9107" y="685"/>
                    <a:pt x="9244" y="480"/>
                    <a:pt x="9404" y="343"/>
                  </a:cubicBezTo>
                  <a:cubicBezTo>
                    <a:pt x="9267" y="229"/>
                    <a:pt x="9130" y="92"/>
                    <a:pt x="9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46"/>
            <p:cNvSpPr/>
            <p:nvPr/>
          </p:nvSpPr>
          <p:spPr>
            <a:xfrm>
              <a:off x="3886517" y="3511389"/>
              <a:ext cx="23309" cy="163879"/>
            </a:xfrm>
            <a:custGeom>
              <a:avLst/>
              <a:gdLst/>
              <a:ahLst/>
              <a:cxnLst/>
              <a:rect l="l" t="t" r="r" b="b"/>
              <a:pathLst>
                <a:path w="1302" h="9154" extrusionOk="0">
                  <a:moveTo>
                    <a:pt x="548" y="1"/>
                  </a:moveTo>
                  <a:cubicBezTo>
                    <a:pt x="434" y="184"/>
                    <a:pt x="206" y="389"/>
                    <a:pt x="206" y="572"/>
                  </a:cubicBezTo>
                  <a:cubicBezTo>
                    <a:pt x="160" y="1462"/>
                    <a:pt x="183" y="2329"/>
                    <a:pt x="183" y="3196"/>
                  </a:cubicBezTo>
                  <a:cubicBezTo>
                    <a:pt x="115" y="3196"/>
                    <a:pt x="46" y="3219"/>
                    <a:pt x="1" y="3219"/>
                  </a:cubicBezTo>
                  <a:cubicBezTo>
                    <a:pt x="183" y="5022"/>
                    <a:pt x="366" y="6826"/>
                    <a:pt x="594" y="8629"/>
                  </a:cubicBezTo>
                  <a:cubicBezTo>
                    <a:pt x="617" y="8811"/>
                    <a:pt x="891" y="8971"/>
                    <a:pt x="1050" y="9154"/>
                  </a:cubicBezTo>
                  <a:cubicBezTo>
                    <a:pt x="1119" y="8926"/>
                    <a:pt x="1302" y="8720"/>
                    <a:pt x="1279" y="8492"/>
                  </a:cubicBezTo>
                  <a:cubicBezTo>
                    <a:pt x="1233" y="7693"/>
                    <a:pt x="1050" y="6894"/>
                    <a:pt x="1005" y="6095"/>
                  </a:cubicBezTo>
                  <a:cubicBezTo>
                    <a:pt x="959" y="4246"/>
                    <a:pt x="959" y="2420"/>
                    <a:pt x="914" y="594"/>
                  </a:cubicBezTo>
                  <a:cubicBezTo>
                    <a:pt x="914" y="389"/>
                    <a:pt x="662" y="184"/>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46"/>
            <p:cNvSpPr/>
            <p:nvPr/>
          </p:nvSpPr>
          <p:spPr>
            <a:xfrm>
              <a:off x="3848921" y="3528558"/>
              <a:ext cx="26585" cy="138136"/>
            </a:xfrm>
            <a:custGeom>
              <a:avLst/>
              <a:gdLst/>
              <a:ahLst/>
              <a:cxnLst/>
              <a:rect l="l" t="t" r="r" b="b"/>
              <a:pathLst>
                <a:path w="1485" h="7716" extrusionOk="0">
                  <a:moveTo>
                    <a:pt x="366" y="1"/>
                  </a:moveTo>
                  <a:cubicBezTo>
                    <a:pt x="229" y="206"/>
                    <a:pt x="1" y="411"/>
                    <a:pt x="1" y="617"/>
                  </a:cubicBezTo>
                  <a:cubicBezTo>
                    <a:pt x="23" y="1872"/>
                    <a:pt x="46" y="3150"/>
                    <a:pt x="183" y="4406"/>
                  </a:cubicBezTo>
                  <a:cubicBezTo>
                    <a:pt x="274" y="5387"/>
                    <a:pt x="503" y="6346"/>
                    <a:pt x="731" y="7305"/>
                  </a:cubicBezTo>
                  <a:cubicBezTo>
                    <a:pt x="754" y="7464"/>
                    <a:pt x="1028" y="7579"/>
                    <a:pt x="1210" y="7716"/>
                  </a:cubicBezTo>
                  <a:cubicBezTo>
                    <a:pt x="1324" y="7579"/>
                    <a:pt x="1416" y="7442"/>
                    <a:pt x="1484" y="7350"/>
                  </a:cubicBezTo>
                  <a:cubicBezTo>
                    <a:pt x="1461" y="7213"/>
                    <a:pt x="1461" y="7168"/>
                    <a:pt x="1439" y="7122"/>
                  </a:cubicBezTo>
                  <a:cubicBezTo>
                    <a:pt x="868" y="4999"/>
                    <a:pt x="754" y="2808"/>
                    <a:pt x="754" y="640"/>
                  </a:cubicBezTo>
                  <a:cubicBezTo>
                    <a:pt x="754" y="411"/>
                    <a:pt x="503" y="206"/>
                    <a:pt x="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46"/>
            <p:cNvSpPr/>
            <p:nvPr/>
          </p:nvSpPr>
          <p:spPr>
            <a:xfrm>
              <a:off x="3976817" y="2683363"/>
              <a:ext cx="122614" cy="40209"/>
            </a:xfrm>
            <a:custGeom>
              <a:avLst/>
              <a:gdLst/>
              <a:ahLst/>
              <a:cxnLst/>
              <a:rect l="l" t="t" r="r" b="b"/>
              <a:pathLst>
                <a:path w="6849" h="2246" extrusionOk="0">
                  <a:moveTo>
                    <a:pt x="6278" y="1"/>
                  </a:moveTo>
                  <a:cubicBezTo>
                    <a:pt x="6255" y="1"/>
                    <a:pt x="6231" y="3"/>
                    <a:pt x="6209" y="9"/>
                  </a:cubicBezTo>
                  <a:cubicBezTo>
                    <a:pt x="4269" y="488"/>
                    <a:pt x="2329" y="1013"/>
                    <a:pt x="389" y="1538"/>
                  </a:cubicBezTo>
                  <a:cubicBezTo>
                    <a:pt x="229" y="1584"/>
                    <a:pt x="138" y="1789"/>
                    <a:pt x="1" y="1926"/>
                  </a:cubicBezTo>
                  <a:cubicBezTo>
                    <a:pt x="161" y="2040"/>
                    <a:pt x="298" y="2177"/>
                    <a:pt x="389" y="2246"/>
                  </a:cubicBezTo>
                  <a:cubicBezTo>
                    <a:pt x="594" y="2223"/>
                    <a:pt x="663" y="2223"/>
                    <a:pt x="708" y="2200"/>
                  </a:cubicBezTo>
                  <a:cubicBezTo>
                    <a:pt x="2626" y="1698"/>
                    <a:pt x="4520" y="1196"/>
                    <a:pt x="6415" y="671"/>
                  </a:cubicBezTo>
                  <a:cubicBezTo>
                    <a:pt x="6597" y="625"/>
                    <a:pt x="6712" y="374"/>
                    <a:pt x="6848" y="214"/>
                  </a:cubicBezTo>
                  <a:cubicBezTo>
                    <a:pt x="6668" y="134"/>
                    <a:pt x="6452"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46"/>
            <p:cNvSpPr/>
            <p:nvPr/>
          </p:nvSpPr>
          <p:spPr>
            <a:xfrm>
              <a:off x="4655554" y="3248276"/>
              <a:ext cx="442568" cy="539778"/>
            </a:xfrm>
            <a:custGeom>
              <a:avLst/>
              <a:gdLst/>
              <a:ahLst/>
              <a:cxnLst/>
              <a:rect l="l" t="t" r="r" b="b"/>
              <a:pathLst>
                <a:path w="24721" h="30151" extrusionOk="0">
                  <a:moveTo>
                    <a:pt x="12801" y="736"/>
                  </a:moveTo>
                  <a:cubicBezTo>
                    <a:pt x="14560" y="736"/>
                    <a:pt x="16352" y="1151"/>
                    <a:pt x="18147" y="1961"/>
                  </a:cubicBezTo>
                  <a:cubicBezTo>
                    <a:pt x="22027" y="3696"/>
                    <a:pt x="23716" y="7873"/>
                    <a:pt x="22233" y="11890"/>
                  </a:cubicBezTo>
                  <a:cubicBezTo>
                    <a:pt x="21571" y="13694"/>
                    <a:pt x="20566" y="15360"/>
                    <a:pt x="19676" y="17095"/>
                  </a:cubicBezTo>
                  <a:cubicBezTo>
                    <a:pt x="18786" y="18829"/>
                    <a:pt x="17782" y="20541"/>
                    <a:pt x="17850" y="22618"/>
                  </a:cubicBezTo>
                  <a:lnTo>
                    <a:pt x="12966" y="22618"/>
                  </a:lnTo>
                  <a:cubicBezTo>
                    <a:pt x="12189" y="20130"/>
                    <a:pt x="11413" y="17620"/>
                    <a:pt x="10660" y="15200"/>
                  </a:cubicBezTo>
                  <a:cubicBezTo>
                    <a:pt x="11482" y="14789"/>
                    <a:pt x="12258" y="14378"/>
                    <a:pt x="13125" y="13945"/>
                  </a:cubicBezTo>
                  <a:cubicBezTo>
                    <a:pt x="13706" y="14697"/>
                    <a:pt x="14518" y="15039"/>
                    <a:pt x="15493" y="15039"/>
                  </a:cubicBezTo>
                  <a:cubicBezTo>
                    <a:pt x="15820" y="15039"/>
                    <a:pt x="16165" y="15001"/>
                    <a:pt x="16526" y="14926"/>
                  </a:cubicBezTo>
                  <a:lnTo>
                    <a:pt x="16526" y="14926"/>
                  </a:lnTo>
                  <a:cubicBezTo>
                    <a:pt x="16481" y="15771"/>
                    <a:pt x="16435" y="16570"/>
                    <a:pt x="16366" y="17368"/>
                  </a:cubicBezTo>
                  <a:cubicBezTo>
                    <a:pt x="16252" y="18829"/>
                    <a:pt x="16093" y="20290"/>
                    <a:pt x="16001" y="21751"/>
                  </a:cubicBezTo>
                  <a:cubicBezTo>
                    <a:pt x="16001" y="21956"/>
                    <a:pt x="16230" y="22185"/>
                    <a:pt x="16344" y="22413"/>
                  </a:cubicBezTo>
                  <a:cubicBezTo>
                    <a:pt x="16458" y="22207"/>
                    <a:pt x="16663" y="22002"/>
                    <a:pt x="16686" y="21797"/>
                  </a:cubicBezTo>
                  <a:cubicBezTo>
                    <a:pt x="16983" y="18670"/>
                    <a:pt x="17234" y="15520"/>
                    <a:pt x="17485" y="12370"/>
                  </a:cubicBezTo>
                  <a:cubicBezTo>
                    <a:pt x="17508" y="12096"/>
                    <a:pt x="17302" y="11776"/>
                    <a:pt x="17188" y="11480"/>
                  </a:cubicBezTo>
                  <a:cubicBezTo>
                    <a:pt x="17028" y="11753"/>
                    <a:pt x="16823" y="12027"/>
                    <a:pt x="16755" y="12324"/>
                  </a:cubicBezTo>
                  <a:cubicBezTo>
                    <a:pt x="16663" y="12735"/>
                    <a:pt x="16709" y="13191"/>
                    <a:pt x="16640" y="13625"/>
                  </a:cubicBezTo>
                  <a:cubicBezTo>
                    <a:pt x="16618" y="13831"/>
                    <a:pt x="16458" y="14127"/>
                    <a:pt x="16298" y="14150"/>
                  </a:cubicBezTo>
                  <a:cubicBezTo>
                    <a:pt x="16005" y="14235"/>
                    <a:pt x="15708" y="14285"/>
                    <a:pt x="15415" y="14285"/>
                  </a:cubicBezTo>
                  <a:cubicBezTo>
                    <a:pt x="15001" y="14285"/>
                    <a:pt x="14595" y="14185"/>
                    <a:pt x="14221" y="13945"/>
                  </a:cubicBezTo>
                  <a:cubicBezTo>
                    <a:pt x="13605" y="13534"/>
                    <a:pt x="13513" y="13191"/>
                    <a:pt x="13787" y="12507"/>
                  </a:cubicBezTo>
                  <a:cubicBezTo>
                    <a:pt x="14107" y="11731"/>
                    <a:pt x="14312" y="10932"/>
                    <a:pt x="13970" y="10156"/>
                  </a:cubicBezTo>
                  <a:cubicBezTo>
                    <a:pt x="13856" y="9905"/>
                    <a:pt x="13513" y="9608"/>
                    <a:pt x="13262" y="9562"/>
                  </a:cubicBezTo>
                  <a:cubicBezTo>
                    <a:pt x="13256" y="9562"/>
                    <a:pt x="13249" y="9561"/>
                    <a:pt x="13242" y="9561"/>
                  </a:cubicBezTo>
                  <a:cubicBezTo>
                    <a:pt x="13031" y="9561"/>
                    <a:pt x="12645" y="9889"/>
                    <a:pt x="12623" y="10110"/>
                  </a:cubicBezTo>
                  <a:cubicBezTo>
                    <a:pt x="12509" y="10909"/>
                    <a:pt x="12486" y="11753"/>
                    <a:pt x="12532" y="12552"/>
                  </a:cubicBezTo>
                  <a:cubicBezTo>
                    <a:pt x="12577" y="13146"/>
                    <a:pt x="12167" y="13785"/>
                    <a:pt x="11345" y="14127"/>
                  </a:cubicBezTo>
                  <a:cubicBezTo>
                    <a:pt x="11188" y="14195"/>
                    <a:pt x="11049" y="14225"/>
                    <a:pt x="10924" y="14225"/>
                  </a:cubicBezTo>
                  <a:cubicBezTo>
                    <a:pt x="10542" y="14225"/>
                    <a:pt x="10296" y="13941"/>
                    <a:pt x="10090" y="13579"/>
                  </a:cubicBezTo>
                  <a:cubicBezTo>
                    <a:pt x="10021" y="13465"/>
                    <a:pt x="9998" y="13306"/>
                    <a:pt x="9907" y="13237"/>
                  </a:cubicBezTo>
                  <a:cubicBezTo>
                    <a:pt x="9724" y="13100"/>
                    <a:pt x="9496" y="12986"/>
                    <a:pt x="9313" y="12849"/>
                  </a:cubicBezTo>
                  <a:cubicBezTo>
                    <a:pt x="9268" y="13100"/>
                    <a:pt x="9154" y="13351"/>
                    <a:pt x="9222" y="13557"/>
                  </a:cubicBezTo>
                  <a:cubicBezTo>
                    <a:pt x="10226" y="16592"/>
                    <a:pt x="11254" y="19628"/>
                    <a:pt x="12281" y="22732"/>
                  </a:cubicBezTo>
                  <a:cubicBezTo>
                    <a:pt x="11801" y="22801"/>
                    <a:pt x="11391" y="22869"/>
                    <a:pt x="10911" y="22938"/>
                  </a:cubicBezTo>
                  <a:cubicBezTo>
                    <a:pt x="10615" y="21066"/>
                    <a:pt x="9268" y="19993"/>
                    <a:pt x="7990" y="18806"/>
                  </a:cubicBezTo>
                  <a:cubicBezTo>
                    <a:pt x="6597" y="17528"/>
                    <a:pt x="5251" y="16204"/>
                    <a:pt x="4064" y="14744"/>
                  </a:cubicBezTo>
                  <a:cubicBezTo>
                    <a:pt x="822" y="10772"/>
                    <a:pt x="2375" y="5591"/>
                    <a:pt x="5844" y="3103"/>
                  </a:cubicBezTo>
                  <a:cubicBezTo>
                    <a:pt x="8057" y="1509"/>
                    <a:pt x="10400" y="736"/>
                    <a:pt x="12801" y="736"/>
                  </a:cubicBezTo>
                  <a:close/>
                  <a:moveTo>
                    <a:pt x="15648" y="23334"/>
                  </a:moveTo>
                  <a:cubicBezTo>
                    <a:pt x="16798" y="23334"/>
                    <a:pt x="17950" y="23378"/>
                    <a:pt x="19106" y="23440"/>
                  </a:cubicBezTo>
                  <a:cubicBezTo>
                    <a:pt x="19630" y="23463"/>
                    <a:pt x="19699" y="23645"/>
                    <a:pt x="19471" y="24581"/>
                  </a:cubicBezTo>
                  <a:cubicBezTo>
                    <a:pt x="16138" y="24718"/>
                    <a:pt x="12806" y="24855"/>
                    <a:pt x="9428" y="25015"/>
                  </a:cubicBezTo>
                  <a:cubicBezTo>
                    <a:pt x="9085" y="24033"/>
                    <a:pt x="9131" y="23988"/>
                    <a:pt x="10181" y="23782"/>
                  </a:cubicBezTo>
                  <a:cubicBezTo>
                    <a:pt x="12001" y="23446"/>
                    <a:pt x="13822" y="23334"/>
                    <a:pt x="15648" y="23334"/>
                  </a:cubicBezTo>
                  <a:close/>
                  <a:moveTo>
                    <a:pt x="17622" y="25426"/>
                  </a:moveTo>
                  <a:cubicBezTo>
                    <a:pt x="17759" y="25426"/>
                    <a:pt x="17896" y="25608"/>
                    <a:pt x="18033" y="25700"/>
                  </a:cubicBezTo>
                  <a:cubicBezTo>
                    <a:pt x="17896" y="25791"/>
                    <a:pt x="17782" y="25951"/>
                    <a:pt x="17645" y="25951"/>
                  </a:cubicBezTo>
                  <a:cubicBezTo>
                    <a:pt x="16001" y="26042"/>
                    <a:pt x="14335" y="26111"/>
                    <a:pt x="12692" y="26202"/>
                  </a:cubicBezTo>
                  <a:cubicBezTo>
                    <a:pt x="12167" y="26225"/>
                    <a:pt x="11664" y="26293"/>
                    <a:pt x="11139" y="26316"/>
                  </a:cubicBezTo>
                  <a:cubicBezTo>
                    <a:pt x="11062" y="26320"/>
                    <a:pt x="10996" y="26322"/>
                    <a:pt x="10941" y="26322"/>
                  </a:cubicBezTo>
                  <a:cubicBezTo>
                    <a:pt x="10638" y="26322"/>
                    <a:pt x="10641" y="26233"/>
                    <a:pt x="10660" y="25654"/>
                  </a:cubicBezTo>
                  <a:cubicBezTo>
                    <a:pt x="12966" y="25586"/>
                    <a:pt x="15294" y="25494"/>
                    <a:pt x="17622" y="25426"/>
                  </a:cubicBezTo>
                  <a:close/>
                  <a:moveTo>
                    <a:pt x="18186" y="26725"/>
                  </a:moveTo>
                  <a:cubicBezTo>
                    <a:pt x="18351" y="26725"/>
                    <a:pt x="18512" y="26737"/>
                    <a:pt x="18626" y="26818"/>
                  </a:cubicBezTo>
                  <a:cubicBezTo>
                    <a:pt x="18786" y="26909"/>
                    <a:pt x="18900" y="27138"/>
                    <a:pt x="18900" y="27320"/>
                  </a:cubicBezTo>
                  <a:cubicBezTo>
                    <a:pt x="18923" y="27412"/>
                    <a:pt x="18672" y="27594"/>
                    <a:pt x="18512" y="27617"/>
                  </a:cubicBezTo>
                  <a:cubicBezTo>
                    <a:pt x="15956" y="27777"/>
                    <a:pt x="13399" y="27914"/>
                    <a:pt x="10843" y="28051"/>
                  </a:cubicBezTo>
                  <a:cubicBezTo>
                    <a:pt x="10748" y="28057"/>
                    <a:pt x="10665" y="28060"/>
                    <a:pt x="10592" y="28060"/>
                  </a:cubicBezTo>
                  <a:cubicBezTo>
                    <a:pt x="10097" y="28060"/>
                    <a:pt x="10056" y="27896"/>
                    <a:pt x="10135" y="27161"/>
                  </a:cubicBezTo>
                  <a:cubicBezTo>
                    <a:pt x="11094" y="27069"/>
                    <a:pt x="12030" y="26932"/>
                    <a:pt x="12988" y="26887"/>
                  </a:cubicBezTo>
                  <a:cubicBezTo>
                    <a:pt x="14655" y="26795"/>
                    <a:pt x="16321" y="26773"/>
                    <a:pt x="17987" y="26727"/>
                  </a:cubicBezTo>
                  <a:cubicBezTo>
                    <a:pt x="18052" y="26727"/>
                    <a:pt x="18119" y="26725"/>
                    <a:pt x="18186" y="26725"/>
                  </a:cubicBezTo>
                  <a:close/>
                  <a:moveTo>
                    <a:pt x="16503" y="28484"/>
                  </a:moveTo>
                  <a:cubicBezTo>
                    <a:pt x="16035" y="29066"/>
                    <a:pt x="15104" y="29375"/>
                    <a:pt x="14177" y="29375"/>
                  </a:cubicBezTo>
                  <a:cubicBezTo>
                    <a:pt x="13431" y="29375"/>
                    <a:pt x="12688" y="29175"/>
                    <a:pt x="12189" y="28758"/>
                  </a:cubicBezTo>
                  <a:cubicBezTo>
                    <a:pt x="13650" y="28667"/>
                    <a:pt x="15043" y="28576"/>
                    <a:pt x="16503" y="28484"/>
                  </a:cubicBezTo>
                  <a:close/>
                  <a:moveTo>
                    <a:pt x="12764" y="0"/>
                  </a:moveTo>
                  <a:cubicBezTo>
                    <a:pt x="10133" y="0"/>
                    <a:pt x="7587" y="865"/>
                    <a:pt x="5182" y="2669"/>
                  </a:cubicBezTo>
                  <a:cubicBezTo>
                    <a:pt x="1667" y="5340"/>
                    <a:pt x="1" y="10749"/>
                    <a:pt x="3402" y="15177"/>
                  </a:cubicBezTo>
                  <a:cubicBezTo>
                    <a:pt x="4748" y="16935"/>
                    <a:pt x="6369" y="18396"/>
                    <a:pt x="8012" y="19856"/>
                  </a:cubicBezTo>
                  <a:cubicBezTo>
                    <a:pt x="8652" y="20427"/>
                    <a:pt x="9199" y="21089"/>
                    <a:pt x="9724" y="21774"/>
                  </a:cubicBezTo>
                  <a:cubicBezTo>
                    <a:pt x="9953" y="22116"/>
                    <a:pt x="9998" y="22573"/>
                    <a:pt x="10158" y="23006"/>
                  </a:cubicBezTo>
                  <a:cubicBezTo>
                    <a:pt x="9679" y="23098"/>
                    <a:pt x="9336" y="23120"/>
                    <a:pt x="9040" y="23235"/>
                  </a:cubicBezTo>
                  <a:cubicBezTo>
                    <a:pt x="8834" y="23326"/>
                    <a:pt x="8515" y="23508"/>
                    <a:pt x="8515" y="23645"/>
                  </a:cubicBezTo>
                  <a:cubicBezTo>
                    <a:pt x="8537" y="24285"/>
                    <a:pt x="8629" y="24901"/>
                    <a:pt x="8766" y="25517"/>
                  </a:cubicBezTo>
                  <a:cubicBezTo>
                    <a:pt x="8811" y="25677"/>
                    <a:pt x="9154" y="25768"/>
                    <a:pt x="9359" y="25859"/>
                  </a:cubicBezTo>
                  <a:cubicBezTo>
                    <a:pt x="9519" y="25951"/>
                    <a:pt x="9679" y="26019"/>
                    <a:pt x="9838" y="26088"/>
                  </a:cubicBezTo>
                  <a:cubicBezTo>
                    <a:pt x="9747" y="26248"/>
                    <a:pt x="9701" y="26453"/>
                    <a:pt x="9565" y="26567"/>
                  </a:cubicBezTo>
                  <a:cubicBezTo>
                    <a:pt x="8971" y="27138"/>
                    <a:pt x="9336" y="27754"/>
                    <a:pt x="9496" y="28279"/>
                  </a:cubicBezTo>
                  <a:cubicBezTo>
                    <a:pt x="9587" y="28530"/>
                    <a:pt x="10044" y="28667"/>
                    <a:pt x="10363" y="28827"/>
                  </a:cubicBezTo>
                  <a:cubicBezTo>
                    <a:pt x="10683" y="28987"/>
                    <a:pt x="11094" y="29009"/>
                    <a:pt x="11368" y="29238"/>
                  </a:cubicBezTo>
                  <a:cubicBezTo>
                    <a:pt x="12159" y="29837"/>
                    <a:pt x="13203" y="30151"/>
                    <a:pt x="14222" y="30151"/>
                  </a:cubicBezTo>
                  <a:cubicBezTo>
                    <a:pt x="15259" y="30151"/>
                    <a:pt x="16269" y="29826"/>
                    <a:pt x="16960" y="29146"/>
                  </a:cubicBezTo>
                  <a:cubicBezTo>
                    <a:pt x="17527" y="28600"/>
                    <a:pt x="18058" y="28286"/>
                    <a:pt x="18760" y="28286"/>
                  </a:cubicBezTo>
                  <a:cubicBezTo>
                    <a:pt x="18850" y="28286"/>
                    <a:pt x="18942" y="28291"/>
                    <a:pt x="19037" y="28302"/>
                  </a:cubicBezTo>
                  <a:cubicBezTo>
                    <a:pt x="19054" y="28304"/>
                    <a:pt x="19071" y="28305"/>
                    <a:pt x="19088" y="28305"/>
                  </a:cubicBezTo>
                  <a:cubicBezTo>
                    <a:pt x="19239" y="28305"/>
                    <a:pt x="19414" y="28221"/>
                    <a:pt x="19516" y="28119"/>
                  </a:cubicBezTo>
                  <a:cubicBezTo>
                    <a:pt x="19882" y="27754"/>
                    <a:pt x="19630" y="26499"/>
                    <a:pt x="19197" y="26179"/>
                  </a:cubicBezTo>
                  <a:cubicBezTo>
                    <a:pt x="18991" y="26042"/>
                    <a:pt x="18900" y="25768"/>
                    <a:pt x="18695" y="25494"/>
                  </a:cubicBezTo>
                  <a:cubicBezTo>
                    <a:pt x="20338" y="25312"/>
                    <a:pt x="20338" y="25312"/>
                    <a:pt x="20338" y="23965"/>
                  </a:cubicBezTo>
                  <a:cubicBezTo>
                    <a:pt x="20338" y="22824"/>
                    <a:pt x="20338" y="22824"/>
                    <a:pt x="18581" y="22595"/>
                  </a:cubicBezTo>
                  <a:cubicBezTo>
                    <a:pt x="18603" y="22276"/>
                    <a:pt x="18603" y="21956"/>
                    <a:pt x="18649" y="21660"/>
                  </a:cubicBezTo>
                  <a:cubicBezTo>
                    <a:pt x="18946" y="19834"/>
                    <a:pt x="19950" y="18282"/>
                    <a:pt x="20772" y="16661"/>
                  </a:cubicBezTo>
                  <a:cubicBezTo>
                    <a:pt x="21571" y="15086"/>
                    <a:pt x="22438" y="13534"/>
                    <a:pt x="23031" y="11890"/>
                  </a:cubicBezTo>
                  <a:cubicBezTo>
                    <a:pt x="24721" y="7166"/>
                    <a:pt x="22050" y="2829"/>
                    <a:pt x="18466" y="1277"/>
                  </a:cubicBezTo>
                  <a:cubicBezTo>
                    <a:pt x="16536" y="434"/>
                    <a:pt x="14628" y="0"/>
                    <a:pt x="12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46"/>
            <p:cNvSpPr/>
            <p:nvPr/>
          </p:nvSpPr>
          <p:spPr>
            <a:xfrm>
              <a:off x="4939148" y="3190219"/>
              <a:ext cx="171649" cy="134860"/>
            </a:xfrm>
            <a:custGeom>
              <a:avLst/>
              <a:gdLst/>
              <a:ahLst/>
              <a:cxnLst/>
              <a:rect l="l" t="t" r="r" b="b"/>
              <a:pathLst>
                <a:path w="9588" h="7533" extrusionOk="0">
                  <a:moveTo>
                    <a:pt x="252" y="0"/>
                  </a:moveTo>
                  <a:cubicBezTo>
                    <a:pt x="183" y="206"/>
                    <a:pt x="0" y="457"/>
                    <a:pt x="69" y="594"/>
                  </a:cubicBezTo>
                  <a:cubicBezTo>
                    <a:pt x="160" y="799"/>
                    <a:pt x="411" y="1005"/>
                    <a:pt x="640" y="1027"/>
                  </a:cubicBezTo>
                  <a:cubicBezTo>
                    <a:pt x="3630" y="1507"/>
                    <a:pt x="5844" y="3150"/>
                    <a:pt x="7647" y="5410"/>
                  </a:cubicBezTo>
                  <a:cubicBezTo>
                    <a:pt x="8103" y="5980"/>
                    <a:pt x="8446" y="6642"/>
                    <a:pt x="8880" y="7213"/>
                  </a:cubicBezTo>
                  <a:cubicBezTo>
                    <a:pt x="8994" y="7373"/>
                    <a:pt x="9245" y="7441"/>
                    <a:pt x="9450" y="7533"/>
                  </a:cubicBezTo>
                  <a:cubicBezTo>
                    <a:pt x="9473" y="7304"/>
                    <a:pt x="9587" y="7008"/>
                    <a:pt x="9496" y="6848"/>
                  </a:cubicBezTo>
                  <a:cubicBezTo>
                    <a:pt x="8332" y="4816"/>
                    <a:pt x="6848" y="3036"/>
                    <a:pt x="4771" y="1826"/>
                  </a:cubicBezTo>
                  <a:cubicBezTo>
                    <a:pt x="3447" y="1050"/>
                    <a:pt x="2123" y="343"/>
                    <a:pt x="503" y="320"/>
                  </a:cubicBez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46"/>
            <p:cNvSpPr/>
            <p:nvPr/>
          </p:nvSpPr>
          <p:spPr>
            <a:xfrm>
              <a:off x="5089529" y="3348763"/>
              <a:ext cx="39242" cy="148358"/>
            </a:xfrm>
            <a:custGeom>
              <a:avLst/>
              <a:gdLst/>
              <a:ahLst/>
              <a:cxnLst/>
              <a:rect l="l" t="t" r="r" b="b"/>
              <a:pathLst>
                <a:path w="2192" h="8287" extrusionOk="0">
                  <a:moveTo>
                    <a:pt x="1461" y="0"/>
                  </a:moveTo>
                  <a:cubicBezTo>
                    <a:pt x="1370" y="160"/>
                    <a:pt x="1210" y="343"/>
                    <a:pt x="1233" y="457"/>
                  </a:cubicBezTo>
                  <a:cubicBezTo>
                    <a:pt x="1598" y="1872"/>
                    <a:pt x="1415" y="3264"/>
                    <a:pt x="1073" y="4611"/>
                  </a:cubicBezTo>
                  <a:cubicBezTo>
                    <a:pt x="845" y="5638"/>
                    <a:pt x="388" y="6597"/>
                    <a:pt x="69" y="7601"/>
                  </a:cubicBezTo>
                  <a:cubicBezTo>
                    <a:pt x="0" y="7807"/>
                    <a:pt x="114" y="8058"/>
                    <a:pt x="137" y="8286"/>
                  </a:cubicBezTo>
                  <a:cubicBezTo>
                    <a:pt x="343" y="8149"/>
                    <a:pt x="548" y="8035"/>
                    <a:pt x="731" y="7898"/>
                  </a:cubicBezTo>
                  <a:cubicBezTo>
                    <a:pt x="799" y="7852"/>
                    <a:pt x="822" y="7738"/>
                    <a:pt x="868" y="7670"/>
                  </a:cubicBezTo>
                  <a:cubicBezTo>
                    <a:pt x="1758" y="5889"/>
                    <a:pt x="2100" y="3972"/>
                    <a:pt x="2191" y="1735"/>
                  </a:cubicBezTo>
                  <a:cubicBezTo>
                    <a:pt x="2146" y="1438"/>
                    <a:pt x="2100" y="891"/>
                    <a:pt x="1940" y="343"/>
                  </a:cubicBezTo>
                  <a:cubicBezTo>
                    <a:pt x="1918" y="183"/>
                    <a:pt x="1621" y="115"/>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46"/>
            <p:cNvSpPr/>
            <p:nvPr/>
          </p:nvSpPr>
          <p:spPr>
            <a:xfrm>
              <a:off x="4703784" y="3564524"/>
              <a:ext cx="76426" cy="64252"/>
            </a:xfrm>
            <a:custGeom>
              <a:avLst/>
              <a:gdLst/>
              <a:ahLst/>
              <a:cxnLst/>
              <a:rect l="l" t="t" r="r" b="b"/>
              <a:pathLst>
                <a:path w="4269" h="3589" extrusionOk="0">
                  <a:moveTo>
                    <a:pt x="343" y="0"/>
                  </a:moveTo>
                  <a:cubicBezTo>
                    <a:pt x="183" y="114"/>
                    <a:pt x="23" y="183"/>
                    <a:pt x="0" y="251"/>
                  </a:cubicBezTo>
                  <a:cubicBezTo>
                    <a:pt x="0" y="434"/>
                    <a:pt x="23" y="639"/>
                    <a:pt x="114" y="799"/>
                  </a:cubicBezTo>
                  <a:cubicBezTo>
                    <a:pt x="936" y="2054"/>
                    <a:pt x="2123" y="2899"/>
                    <a:pt x="3470" y="3538"/>
                  </a:cubicBezTo>
                  <a:cubicBezTo>
                    <a:pt x="3536" y="3575"/>
                    <a:pt x="3614" y="3588"/>
                    <a:pt x="3699" y="3588"/>
                  </a:cubicBezTo>
                  <a:cubicBezTo>
                    <a:pt x="3877" y="3588"/>
                    <a:pt x="4083" y="3531"/>
                    <a:pt x="4268" y="3515"/>
                  </a:cubicBezTo>
                  <a:cubicBezTo>
                    <a:pt x="4132" y="3310"/>
                    <a:pt x="4017" y="3036"/>
                    <a:pt x="3812" y="2922"/>
                  </a:cubicBezTo>
                  <a:cubicBezTo>
                    <a:pt x="2602" y="2260"/>
                    <a:pt x="1484" y="1530"/>
                    <a:pt x="731" y="365"/>
                  </a:cubicBezTo>
                  <a:cubicBezTo>
                    <a:pt x="639" y="228"/>
                    <a:pt x="479" y="137"/>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46"/>
            <p:cNvSpPr/>
            <p:nvPr/>
          </p:nvSpPr>
          <p:spPr>
            <a:xfrm>
              <a:off x="5133247" y="3282237"/>
              <a:ext cx="38831" cy="72272"/>
            </a:xfrm>
            <a:custGeom>
              <a:avLst/>
              <a:gdLst/>
              <a:ahLst/>
              <a:cxnLst/>
              <a:rect l="l" t="t" r="r" b="b"/>
              <a:pathLst>
                <a:path w="2169" h="4037" extrusionOk="0">
                  <a:moveTo>
                    <a:pt x="363" y="0"/>
                  </a:moveTo>
                  <a:cubicBezTo>
                    <a:pt x="267" y="0"/>
                    <a:pt x="168" y="25"/>
                    <a:pt x="115" y="64"/>
                  </a:cubicBezTo>
                  <a:cubicBezTo>
                    <a:pt x="23" y="133"/>
                    <a:pt x="1" y="338"/>
                    <a:pt x="46" y="475"/>
                  </a:cubicBezTo>
                  <a:cubicBezTo>
                    <a:pt x="457" y="1548"/>
                    <a:pt x="868" y="2621"/>
                    <a:pt x="1324" y="3671"/>
                  </a:cubicBezTo>
                  <a:cubicBezTo>
                    <a:pt x="1393" y="3831"/>
                    <a:pt x="1575" y="3922"/>
                    <a:pt x="1712" y="4036"/>
                  </a:cubicBezTo>
                  <a:cubicBezTo>
                    <a:pt x="1849" y="3899"/>
                    <a:pt x="1963" y="3739"/>
                    <a:pt x="2169" y="3534"/>
                  </a:cubicBezTo>
                  <a:cubicBezTo>
                    <a:pt x="1758" y="2507"/>
                    <a:pt x="1370" y="1502"/>
                    <a:pt x="959" y="521"/>
                  </a:cubicBezTo>
                  <a:cubicBezTo>
                    <a:pt x="891" y="316"/>
                    <a:pt x="708" y="156"/>
                    <a:pt x="548" y="42"/>
                  </a:cubicBezTo>
                  <a:cubicBezTo>
                    <a:pt x="501" y="13"/>
                    <a:pt x="433" y="0"/>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46"/>
            <p:cNvSpPr/>
            <p:nvPr/>
          </p:nvSpPr>
          <p:spPr>
            <a:xfrm>
              <a:off x="4722975" y="3304526"/>
              <a:ext cx="133230" cy="159941"/>
            </a:xfrm>
            <a:custGeom>
              <a:avLst/>
              <a:gdLst/>
              <a:ahLst/>
              <a:cxnLst/>
              <a:rect l="l" t="t" r="r" b="b"/>
              <a:pathLst>
                <a:path w="7442" h="8934" extrusionOk="0">
                  <a:moveTo>
                    <a:pt x="4951" y="1"/>
                  </a:moveTo>
                  <a:cubicBezTo>
                    <a:pt x="3742" y="1"/>
                    <a:pt x="2881" y="773"/>
                    <a:pt x="2124" y="1650"/>
                  </a:cubicBezTo>
                  <a:cubicBezTo>
                    <a:pt x="1964" y="1810"/>
                    <a:pt x="2032" y="2129"/>
                    <a:pt x="1987" y="2380"/>
                  </a:cubicBezTo>
                  <a:cubicBezTo>
                    <a:pt x="2238" y="2289"/>
                    <a:pt x="2489" y="2220"/>
                    <a:pt x="2694" y="2083"/>
                  </a:cubicBezTo>
                  <a:cubicBezTo>
                    <a:pt x="3333" y="1673"/>
                    <a:pt x="3927" y="1148"/>
                    <a:pt x="4612" y="805"/>
                  </a:cubicBezTo>
                  <a:cubicBezTo>
                    <a:pt x="4772" y="721"/>
                    <a:pt x="4937" y="683"/>
                    <a:pt x="5099" y="683"/>
                  </a:cubicBezTo>
                  <a:cubicBezTo>
                    <a:pt x="5468" y="683"/>
                    <a:pt x="5826" y="883"/>
                    <a:pt x="6095" y="1216"/>
                  </a:cubicBezTo>
                  <a:cubicBezTo>
                    <a:pt x="6483" y="1718"/>
                    <a:pt x="6187" y="2129"/>
                    <a:pt x="5935" y="2540"/>
                  </a:cubicBezTo>
                  <a:cubicBezTo>
                    <a:pt x="5844" y="2677"/>
                    <a:pt x="5753" y="2791"/>
                    <a:pt x="5639" y="2905"/>
                  </a:cubicBezTo>
                  <a:cubicBezTo>
                    <a:pt x="4246" y="4275"/>
                    <a:pt x="3151" y="5804"/>
                    <a:pt x="2443" y="7630"/>
                  </a:cubicBezTo>
                  <a:cubicBezTo>
                    <a:pt x="2300" y="8011"/>
                    <a:pt x="2151" y="8193"/>
                    <a:pt x="1967" y="8193"/>
                  </a:cubicBezTo>
                  <a:cubicBezTo>
                    <a:pt x="1798" y="8193"/>
                    <a:pt x="1599" y="8039"/>
                    <a:pt x="1348" y="7744"/>
                  </a:cubicBezTo>
                  <a:cubicBezTo>
                    <a:pt x="777" y="7059"/>
                    <a:pt x="731" y="6283"/>
                    <a:pt x="960" y="5462"/>
                  </a:cubicBezTo>
                  <a:cubicBezTo>
                    <a:pt x="1005" y="5279"/>
                    <a:pt x="868" y="5051"/>
                    <a:pt x="823" y="4845"/>
                  </a:cubicBezTo>
                  <a:cubicBezTo>
                    <a:pt x="617" y="4982"/>
                    <a:pt x="343" y="5074"/>
                    <a:pt x="275" y="5279"/>
                  </a:cubicBezTo>
                  <a:cubicBezTo>
                    <a:pt x="115" y="5576"/>
                    <a:pt x="115" y="5941"/>
                    <a:pt x="1" y="6443"/>
                  </a:cubicBezTo>
                  <a:cubicBezTo>
                    <a:pt x="138" y="6854"/>
                    <a:pt x="252" y="7379"/>
                    <a:pt x="503" y="7858"/>
                  </a:cubicBezTo>
                  <a:cubicBezTo>
                    <a:pt x="832" y="8407"/>
                    <a:pt x="1287" y="8934"/>
                    <a:pt x="1991" y="8934"/>
                  </a:cubicBezTo>
                  <a:cubicBezTo>
                    <a:pt x="2019" y="8934"/>
                    <a:pt x="2048" y="8933"/>
                    <a:pt x="2078" y="8931"/>
                  </a:cubicBezTo>
                  <a:cubicBezTo>
                    <a:pt x="2808" y="8908"/>
                    <a:pt x="2991" y="8246"/>
                    <a:pt x="3242" y="7721"/>
                  </a:cubicBezTo>
                  <a:cubicBezTo>
                    <a:pt x="3311" y="7584"/>
                    <a:pt x="3379" y="7447"/>
                    <a:pt x="3448" y="7288"/>
                  </a:cubicBezTo>
                  <a:cubicBezTo>
                    <a:pt x="3904" y="6101"/>
                    <a:pt x="4634" y="5051"/>
                    <a:pt x="5525" y="4115"/>
                  </a:cubicBezTo>
                  <a:cubicBezTo>
                    <a:pt x="5981" y="3658"/>
                    <a:pt x="6415" y="3156"/>
                    <a:pt x="6734" y="2631"/>
                  </a:cubicBezTo>
                  <a:cubicBezTo>
                    <a:pt x="7442" y="1490"/>
                    <a:pt x="6849" y="280"/>
                    <a:pt x="5502" y="52"/>
                  </a:cubicBezTo>
                  <a:cubicBezTo>
                    <a:pt x="5310" y="17"/>
                    <a:pt x="5127" y="1"/>
                    <a:pt x="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46"/>
            <p:cNvSpPr/>
            <p:nvPr/>
          </p:nvSpPr>
          <p:spPr>
            <a:xfrm>
              <a:off x="5027407" y="3342640"/>
              <a:ext cx="26173" cy="64574"/>
            </a:xfrm>
            <a:custGeom>
              <a:avLst/>
              <a:gdLst/>
              <a:ahLst/>
              <a:cxnLst/>
              <a:rect l="l" t="t" r="r" b="b"/>
              <a:pathLst>
                <a:path w="1462" h="3607" extrusionOk="0">
                  <a:moveTo>
                    <a:pt x="161" y="0"/>
                  </a:moveTo>
                  <a:cubicBezTo>
                    <a:pt x="115" y="183"/>
                    <a:pt x="1" y="388"/>
                    <a:pt x="24" y="571"/>
                  </a:cubicBezTo>
                  <a:cubicBezTo>
                    <a:pt x="183" y="1415"/>
                    <a:pt x="366" y="2260"/>
                    <a:pt x="571" y="3082"/>
                  </a:cubicBezTo>
                  <a:cubicBezTo>
                    <a:pt x="617" y="3287"/>
                    <a:pt x="822" y="3424"/>
                    <a:pt x="959" y="3606"/>
                  </a:cubicBezTo>
                  <a:cubicBezTo>
                    <a:pt x="1074" y="3424"/>
                    <a:pt x="1211" y="3241"/>
                    <a:pt x="1302" y="3059"/>
                  </a:cubicBezTo>
                  <a:cubicBezTo>
                    <a:pt x="1347" y="2967"/>
                    <a:pt x="1325" y="2830"/>
                    <a:pt x="1325" y="2739"/>
                  </a:cubicBezTo>
                  <a:cubicBezTo>
                    <a:pt x="1370" y="2716"/>
                    <a:pt x="1416" y="2693"/>
                    <a:pt x="1462" y="2693"/>
                  </a:cubicBezTo>
                  <a:cubicBezTo>
                    <a:pt x="1211" y="1895"/>
                    <a:pt x="982" y="1073"/>
                    <a:pt x="686" y="274"/>
                  </a:cubicBezTo>
                  <a:cubicBezTo>
                    <a:pt x="640" y="137"/>
                    <a:pt x="343" y="91"/>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46"/>
            <p:cNvSpPr/>
            <p:nvPr/>
          </p:nvSpPr>
          <p:spPr>
            <a:xfrm>
              <a:off x="4996758" y="3347546"/>
              <a:ext cx="20051" cy="55587"/>
            </a:xfrm>
            <a:custGeom>
              <a:avLst/>
              <a:gdLst/>
              <a:ahLst/>
              <a:cxnLst/>
              <a:rect l="l" t="t" r="r" b="b"/>
              <a:pathLst>
                <a:path w="1120" h="3105" extrusionOk="0">
                  <a:moveTo>
                    <a:pt x="138" y="0"/>
                  </a:moveTo>
                  <a:cubicBezTo>
                    <a:pt x="92" y="160"/>
                    <a:pt x="1" y="342"/>
                    <a:pt x="24" y="502"/>
                  </a:cubicBezTo>
                  <a:cubicBezTo>
                    <a:pt x="47" y="776"/>
                    <a:pt x="183" y="1050"/>
                    <a:pt x="206" y="1324"/>
                  </a:cubicBezTo>
                  <a:cubicBezTo>
                    <a:pt x="252" y="1758"/>
                    <a:pt x="206" y="2214"/>
                    <a:pt x="275" y="2625"/>
                  </a:cubicBezTo>
                  <a:cubicBezTo>
                    <a:pt x="298" y="2808"/>
                    <a:pt x="480" y="2944"/>
                    <a:pt x="617" y="3104"/>
                  </a:cubicBezTo>
                  <a:cubicBezTo>
                    <a:pt x="731" y="2967"/>
                    <a:pt x="937" y="2830"/>
                    <a:pt x="982" y="2671"/>
                  </a:cubicBezTo>
                  <a:cubicBezTo>
                    <a:pt x="1051" y="2442"/>
                    <a:pt x="1005" y="2191"/>
                    <a:pt x="1005" y="1940"/>
                  </a:cubicBezTo>
                  <a:cubicBezTo>
                    <a:pt x="1028" y="1940"/>
                    <a:pt x="1074" y="1917"/>
                    <a:pt x="1119" y="1917"/>
                  </a:cubicBezTo>
                  <a:cubicBezTo>
                    <a:pt x="982" y="1347"/>
                    <a:pt x="868" y="776"/>
                    <a:pt x="686" y="228"/>
                  </a:cubicBezTo>
                  <a:cubicBezTo>
                    <a:pt x="640" y="114"/>
                    <a:pt x="320" y="68"/>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46"/>
            <p:cNvSpPr/>
            <p:nvPr/>
          </p:nvSpPr>
          <p:spPr>
            <a:xfrm>
              <a:off x="4743008" y="3491339"/>
              <a:ext cx="32708" cy="45812"/>
            </a:xfrm>
            <a:custGeom>
              <a:avLst/>
              <a:gdLst/>
              <a:ahLst/>
              <a:cxnLst/>
              <a:rect l="l" t="t" r="r" b="b"/>
              <a:pathLst>
                <a:path w="1827" h="2559" extrusionOk="0">
                  <a:moveTo>
                    <a:pt x="539" y="1"/>
                  </a:moveTo>
                  <a:cubicBezTo>
                    <a:pt x="534" y="1"/>
                    <a:pt x="530" y="1"/>
                    <a:pt x="525" y="2"/>
                  </a:cubicBezTo>
                  <a:cubicBezTo>
                    <a:pt x="366" y="48"/>
                    <a:pt x="251" y="254"/>
                    <a:pt x="0" y="527"/>
                  </a:cubicBezTo>
                  <a:cubicBezTo>
                    <a:pt x="434" y="1189"/>
                    <a:pt x="822" y="1851"/>
                    <a:pt x="1256" y="2468"/>
                  </a:cubicBezTo>
                  <a:cubicBezTo>
                    <a:pt x="1324" y="2559"/>
                    <a:pt x="1598" y="2513"/>
                    <a:pt x="1781" y="2536"/>
                  </a:cubicBezTo>
                  <a:cubicBezTo>
                    <a:pt x="1781" y="2354"/>
                    <a:pt x="1826" y="2125"/>
                    <a:pt x="1758" y="1965"/>
                  </a:cubicBezTo>
                  <a:cubicBezTo>
                    <a:pt x="1507" y="1418"/>
                    <a:pt x="1210" y="893"/>
                    <a:pt x="913" y="345"/>
                  </a:cubicBezTo>
                  <a:cubicBezTo>
                    <a:pt x="848" y="214"/>
                    <a:pt x="6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46"/>
            <p:cNvSpPr/>
            <p:nvPr/>
          </p:nvSpPr>
          <p:spPr>
            <a:xfrm>
              <a:off x="4767517" y="3482566"/>
              <a:ext cx="24544" cy="37345"/>
            </a:xfrm>
            <a:custGeom>
              <a:avLst/>
              <a:gdLst/>
              <a:ahLst/>
              <a:cxnLst/>
              <a:rect l="l" t="t" r="r" b="b"/>
              <a:pathLst>
                <a:path w="1371" h="2086" extrusionOk="0">
                  <a:moveTo>
                    <a:pt x="351" y="1"/>
                  </a:moveTo>
                  <a:cubicBezTo>
                    <a:pt x="329" y="1"/>
                    <a:pt x="310" y="5"/>
                    <a:pt x="298" y="13"/>
                  </a:cubicBezTo>
                  <a:cubicBezTo>
                    <a:pt x="183" y="59"/>
                    <a:pt x="1" y="241"/>
                    <a:pt x="47" y="333"/>
                  </a:cubicBezTo>
                  <a:cubicBezTo>
                    <a:pt x="252" y="903"/>
                    <a:pt x="480" y="1451"/>
                    <a:pt x="754" y="1999"/>
                  </a:cubicBezTo>
                  <a:cubicBezTo>
                    <a:pt x="771" y="2048"/>
                    <a:pt x="906" y="2086"/>
                    <a:pt x="1031" y="2086"/>
                  </a:cubicBezTo>
                  <a:cubicBezTo>
                    <a:pt x="1080" y="2086"/>
                    <a:pt x="1127" y="2080"/>
                    <a:pt x="1165" y="2067"/>
                  </a:cubicBezTo>
                  <a:cubicBezTo>
                    <a:pt x="1256" y="2045"/>
                    <a:pt x="1302" y="1885"/>
                    <a:pt x="1370" y="1771"/>
                  </a:cubicBezTo>
                  <a:cubicBezTo>
                    <a:pt x="1119" y="1200"/>
                    <a:pt x="891" y="652"/>
                    <a:pt x="640" y="127"/>
                  </a:cubicBezTo>
                  <a:cubicBezTo>
                    <a:pt x="603" y="72"/>
                    <a:pt x="445"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46"/>
            <p:cNvSpPr/>
            <p:nvPr/>
          </p:nvSpPr>
          <p:spPr>
            <a:xfrm>
              <a:off x="4982060" y="3492592"/>
              <a:ext cx="27391" cy="23381"/>
            </a:xfrm>
            <a:custGeom>
              <a:avLst/>
              <a:gdLst/>
              <a:ahLst/>
              <a:cxnLst/>
              <a:rect l="l" t="t" r="r" b="b"/>
              <a:pathLst>
                <a:path w="1530" h="1306" extrusionOk="0">
                  <a:moveTo>
                    <a:pt x="594" y="1"/>
                  </a:moveTo>
                  <a:cubicBezTo>
                    <a:pt x="388" y="1"/>
                    <a:pt x="0" y="412"/>
                    <a:pt x="23" y="617"/>
                  </a:cubicBezTo>
                  <a:cubicBezTo>
                    <a:pt x="46" y="868"/>
                    <a:pt x="365" y="1279"/>
                    <a:pt x="594" y="1302"/>
                  </a:cubicBezTo>
                  <a:cubicBezTo>
                    <a:pt x="607" y="1305"/>
                    <a:pt x="620" y="1306"/>
                    <a:pt x="633" y="1306"/>
                  </a:cubicBezTo>
                  <a:cubicBezTo>
                    <a:pt x="854" y="1306"/>
                    <a:pt x="1121" y="964"/>
                    <a:pt x="1529" y="663"/>
                  </a:cubicBezTo>
                  <a:cubicBezTo>
                    <a:pt x="1096" y="343"/>
                    <a:pt x="845" y="1"/>
                    <a:pt x="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46"/>
            <p:cNvSpPr/>
            <p:nvPr/>
          </p:nvSpPr>
          <p:spPr>
            <a:xfrm>
              <a:off x="5015162" y="3474188"/>
              <a:ext cx="22486" cy="17706"/>
            </a:xfrm>
            <a:custGeom>
              <a:avLst/>
              <a:gdLst/>
              <a:ahLst/>
              <a:cxnLst/>
              <a:rect l="l" t="t" r="r" b="b"/>
              <a:pathLst>
                <a:path w="1256" h="989" extrusionOk="0">
                  <a:moveTo>
                    <a:pt x="463" y="0"/>
                  </a:moveTo>
                  <a:cubicBezTo>
                    <a:pt x="328" y="0"/>
                    <a:pt x="153" y="259"/>
                    <a:pt x="0" y="413"/>
                  </a:cubicBezTo>
                  <a:cubicBezTo>
                    <a:pt x="183" y="595"/>
                    <a:pt x="365" y="846"/>
                    <a:pt x="593" y="983"/>
                  </a:cubicBezTo>
                  <a:cubicBezTo>
                    <a:pt x="600" y="987"/>
                    <a:pt x="608" y="988"/>
                    <a:pt x="617" y="988"/>
                  </a:cubicBezTo>
                  <a:cubicBezTo>
                    <a:pt x="723" y="988"/>
                    <a:pt x="960" y="738"/>
                    <a:pt x="1255" y="527"/>
                  </a:cubicBezTo>
                  <a:cubicBezTo>
                    <a:pt x="913" y="276"/>
                    <a:pt x="708" y="47"/>
                    <a:pt x="479" y="2"/>
                  </a:cubicBezTo>
                  <a:cubicBezTo>
                    <a:pt x="474" y="1"/>
                    <a:pt x="468"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46"/>
            <p:cNvSpPr/>
            <p:nvPr/>
          </p:nvSpPr>
          <p:spPr>
            <a:xfrm>
              <a:off x="4993088" y="3458255"/>
              <a:ext cx="15128" cy="19657"/>
            </a:xfrm>
            <a:custGeom>
              <a:avLst/>
              <a:gdLst/>
              <a:ahLst/>
              <a:cxnLst/>
              <a:rect l="l" t="t" r="r" b="b"/>
              <a:pathLst>
                <a:path w="845" h="1098" extrusionOk="0">
                  <a:moveTo>
                    <a:pt x="378" y="0"/>
                  </a:moveTo>
                  <a:cubicBezTo>
                    <a:pt x="293" y="0"/>
                    <a:pt x="0" y="236"/>
                    <a:pt x="0" y="367"/>
                  </a:cubicBezTo>
                  <a:cubicBezTo>
                    <a:pt x="0" y="549"/>
                    <a:pt x="183" y="755"/>
                    <a:pt x="366" y="1097"/>
                  </a:cubicBezTo>
                  <a:cubicBezTo>
                    <a:pt x="594" y="778"/>
                    <a:pt x="845" y="595"/>
                    <a:pt x="822" y="435"/>
                  </a:cubicBezTo>
                  <a:cubicBezTo>
                    <a:pt x="822" y="276"/>
                    <a:pt x="571" y="70"/>
                    <a:pt x="388" y="2"/>
                  </a:cubicBezTo>
                  <a:cubicBezTo>
                    <a:pt x="386" y="1"/>
                    <a:pt x="382"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4" name="Google Shape;1654;p46"/>
          <p:cNvGrpSpPr/>
          <p:nvPr/>
        </p:nvGrpSpPr>
        <p:grpSpPr>
          <a:xfrm>
            <a:off x="6963017" y="2822130"/>
            <a:ext cx="1161656" cy="2064964"/>
            <a:chOff x="5912507" y="2604871"/>
            <a:chExt cx="1012601" cy="1974341"/>
          </a:xfrm>
        </p:grpSpPr>
        <p:sp>
          <p:nvSpPr>
            <p:cNvPr id="1655" name="Google Shape;1655;p46"/>
            <p:cNvSpPr/>
            <p:nvPr/>
          </p:nvSpPr>
          <p:spPr>
            <a:xfrm>
              <a:off x="6015894" y="3385761"/>
              <a:ext cx="69068" cy="163056"/>
            </a:xfrm>
            <a:custGeom>
              <a:avLst/>
              <a:gdLst/>
              <a:ahLst/>
              <a:cxnLst/>
              <a:rect l="l" t="t" r="r" b="b"/>
              <a:pathLst>
                <a:path w="3858" h="9108" extrusionOk="0">
                  <a:moveTo>
                    <a:pt x="3629" y="0"/>
                  </a:moveTo>
                  <a:cubicBezTo>
                    <a:pt x="3401" y="160"/>
                    <a:pt x="3173" y="320"/>
                    <a:pt x="2945" y="502"/>
                  </a:cubicBezTo>
                  <a:cubicBezTo>
                    <a:pt x="2899" y="548"/>
                    <a:pt x="2876" y="662"/>
                    <a:pt x="2853" y="730"/>
                  </a:cubicBezTo>
                  <a:cubicBezTo>
                    <a:pt x="1963" y="3173"/>
                    <a:pt x="1096" y="5615"/>
                    <a:pt x="206" y="8080"/>
                  </a:cubicBezTo>
                  <a:cubicBezTo>
                    <a:pt x="160" y="8240"/>
                    <a:pt x="91" y="8400"/>
                    <a:pt x="0" y="8674"/>
                  </a:cubicBezTo>
                  <a:cubicBezTo>
                    <a:pt x="91" y="8788"/>
                    <a:pt x="206" y="8948"/>
                    <a:pt x="320" y="9107"/>
                  </a:cubicBezTo>
                  <a:cubicBezTo>
                    <a:pt x="525" y="8970"/>
                    <a:pt x="868" y="8856"/>
                    <a:pt x="936" y="8651"/>
                  </a:cubicBezTo>
                  <a:cubicBezTo>
                    <a:pt x="1918" y="6026"/>
                    <a:pt x="2876" y="3401"/>
                    <a:pt x="3789" y="753"/>
                  </a:cubicBezTo>
                  <a:cubicBezTo>
                    <a:pt x="3858" y="548"/>
                    <a:pt x="3675" y="251"/>
                    <a:pt x="3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46"/>
            <p:cNvSpPr/>
            <p:nvPr/>
          </p:nvSpPr>
          <p:spPr>
            <a:xfrm>
              <a:off x="5993820" y="3561241"/>
              <a:ext cx="28626" cy="48229"/>
            </a:xfrm>
            <a:custGeom>
              <a:avLst/>
              <a:gdLst/>
              <a:ahLst/>
              <a:cxnLst/>
              <a:rect l="l" t="t" r="r" b="b"/>
              <a:pathLst>
                <a:path w="1599" h="2694" extrusionOk="0">
                  <a:moveTo>
                    <a:pt x="1142" y="1"/>
                  </a:moveTo>
                  <a:cubicBezTo>
                    <a:pt x="1014" y="1"/>
                    <a:pt x="795" y="79"/>
                    <a:pt x="777" y="173"/>
                  </a:cubicBezTo>
                  <a:cubicBezTo>
                    <a:pt x="480" y="835"/>
                    <a:pt x="229" y="1519"/>
                    <a:pt x="23" y="2227"/>
                  </a:cubicBezTo>
                  <a:cubicBezTo>
                    <a:pt x="1" y="2341"/>
                    <a:pt x="160" y="2592"/>
                    <a:pt x="297" y="2683"/>
                  </a:cubicBezTo>
                  <a:cubicBezTo>
                    <a:pt x="312" y="2691"/>
                    <a:pt x="331" y="2694"/>
                    <a:pt x="354" y="2694"/>
                  </a:cubicBezTo>
                  <a:cubicBezTo>
                    <a:pt x="476" y="2694"/>
                    <a:pt x="696" y="2601"/>
                    <a:pt x="754" y="2524"/>
                  </a:cubicBezTo>
                  <a:cubicBezTo>
                    <a:pt x="1051" y="1885"/>
                    <a:pt x="1302" y="1223"/>
                    <a:pt x="1598" y="515"/>
                  </a:cubicBezTo>
                  <a:cubicBezTo>
                    <a:pt x="1461" y="332"/>
                    <a:pt x="1370" y="104"/>
                    <a:pt x="1210" y="13"/>
                  </a:cubicBezTo>
                  <a:cubicBezTo>
                    <a:pt x="1194" y="5"/>
                    <a:pt x="1170" y="1"/>
                    <a:pt x="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46"/>
            <p:cNvSpPr/>
            <p:nvPr/>
          </p:nvSpPr>
          <p:spPr>
            <a:xfrm>
              <a:off x="5941401" y="2980466"/>
              <a:ext cx="642503" cy="868414"/>
            </a:xfrm>
            <a:custGeom>
              <a:avLst/>
              <a:gdLst/>
              <a:ahLst/>
              <a:cxnLst/>
              <a:rect l="l" t="t" r="r" b="b"/>
              <a:pathLst>
                <a:path w="35889" h="48508" extrusionOk="0">
                  <a:moveTo>
                    <a:pt x="17541" y="1"/>
                  </a:moveTo>
                  <a:cubicBezTo>
                    <a:pt x="16991" y="1"/>
                    <a:pt x="16432" y="220"/>
                    <a:pt x="16122" y="658"/>
                  </a:cubicBezTo>
                  <a:cubicBezTo>
                    <a:pt x="16030" y="681"/>
                    <a:pt x="15939" y="750"/>
                    <a:pt x="15893" y="887"/>
                  </a:cubicBezTo>
                  <a:cubicBezTo>
                    <a:pt x="11762" y="11706"/>
                    <a:pt x="7653" y="22525"/>
                    <a:pt x="3522" y="33367"/>
                  </a:cubicBezTo>
                  <a:cubicBezTo>
                    <a:pt x="2381" y="36380"/>
                    <a:pt x="1240" y="39393"/>
                    <a:pt x="98" y="42429"/>
                  </a:cubicBezTo>
                  <a:cubicBezTo>
                    <a:pt x="0" y="42674"/>
                    <a:pt x="231" y="42873"/>
                    <a:pt x="462" y="42873"/>
                  </a:cubicBezTo>
                  <a:cubicBezTo>
                    <a:pt x="553" y="42873"/>
                    <a:pt x="644" y="42842"/>
                    <a:pt x="715" y="42771"/>
                  </a:cubicBezTo>
                  <a:cubicBezTo>
                    <a:pt x="1217" y="42292"/>
                    <a:pt x="1742" y="41835"/>
                    <a:pt x="2335" y="41424"/>
                  </a:cubicBezTo>
                  <a:cubicBezTo>
                    <a:pt x="2799" y="41108"/>
                    <a:pt x="3576" y="40499"/>
                    <a:pt x="4195" y="40499"/>
                  </a:cubicBezTo>
                  <a:cubicBezTo>
                    <a:pt x="4246" y="40499"/>
                    <a:pt x="4296" y="40503"/>
                    <a:pt x="4344" y="40511"/>
                  </a:cubicBezTo>
                  <a:cubicBezTo>
                    <a:pt x="4983" y="40625"/>
                    <a:pt x="5280" y="41356"/>
                    <a:pt x="5371" y="41926"/>
                  </a:cubicBezTo>
                  <a:cubicBezTo>
                    <a:pt x="5462" y="42634"/>
                    <a:pt x="5417" y="43364"/>
                    <a:pt x="5599" y="44072"/>
                  </a:cubicBezTo>
                  <a:cubicBezTo>
                    <a:pt x="5637" y="44222"/>
                    <a:pt x="5782" y="44341"/>
                    <a:pt x="5946" y="44341"/>
                  </a:cubicBezTo>
                  <a:cubicBezTo>
                    <a:pt x="5982" y="44341"/>
                    <a:pt x="6019" y="44335"/>
                    <a:pt x="6056" y="44323"/>
                  </a:cubicBezTo>
                  <a:cubicBezTo>
                    <a:pt x="6581" y="44186"/>
                    <a:pt x="6992" y="43889"/>
                    <a:pt x="7425" y="43570"/>
                  </a:cubicBezTo>
                  <a:cubicBezTo>
                    <a:pt x="7813" y="43250"/>
                    <a:pt x="8247" y="42794"/>
                    <a:pt x="8749" y="42702"/>
                  </a:cubicBezTo>
                  <a:cubicBezTo>
                    <a:pt x="8799" y="42694"/>
                    <a:pt x="8847" y="42690"/>
                    <a:pt x="8893" y="42690"/>
                  </a:cubicBezTo>
                  <a:cubicBezTo>
                    <a:pt x="9485" y="42690"/>
                    <a:pt x="9806" y="43336"/>
                    <a:pt x="9890" y="43844"/>
                  </a:cubicBezTo>
                  <a:cubicBezTo>
                    <a:pt x="10004" y="44597"/>
                    <a:pt x="9868" y="45350"/>
                    <a:pt x="10050" y="46103"/>
                  </a:cubicBezTo>
                  <a:cubicBezTo>
                    <a:pt x="10084" y="46271"/>
                    <a:pt x="10251" y="46376"/>
                    <a:pt x="10411" y="46376"/>
                  </a:cubicBezTo>
                  <a:cubicBezTo>
                    <a:pt x="10469" y="46376"/>
                    <a:pt x="10526" y="46362"/>
                    <a:pt x="10575" y="46332"/>
                  </a:cubicBezTo>
                  <a:cubicBezTo>
                    <a:pt x="11808" y="45624"/>
                    <a:pt x="12812" y="44163"/>
                    <a:pt x="14341" y="44118"/>
                  </a:cubicBezTo>
                  <a:cubicBezTo>
                    <a:pt x="14361" y="44117"/>
                    <a:pt x="14381" y="44117"/>
                    <a:pt x="14401" y="44117"/>
                  </a:cubicBezTo>
                  <a:cubicBezTo>
                    <a:pt x="16094" y="44117"/>
                    <a:pt x="15867" y="46048"/>
                    <a:pt x="15597" y="47176"/>
                  </a:cubicBezTo>
                  <a:cubicBezTo>
                    <a:pt x="15534" y="47426"/>
                    <a:pt x="15738" y="47639"/>
                    <a:pt x="15983" y="47639"/>
                  </a:cubicBezTo>
                  <a:cubicBezTo>
                    <a:pt x="16006" y="47639"/>
                    <a:pt x="16029" y="47637"/>
                    <a:pt x="16053" y="47633"/>
                  </a:cubicBezTo>
                  <a:cubicBezTo>
                    <a:pt x="17057" y="47382"/>
                    <a:pt x="17674" y="46400"/>
                    <a:pt x="18678" y="46172"/>
                  </a:cubicBezTo>
                  <a:cubicBezTo>
                    <a:pt x="18760" y="46152"/>
                    <a:pt x="18840" y="46142"/>
                    <a:pt x="18920" y="46142"/>
                  </a:cubicBezTo>
                  <a:cubicBezTo>
                    <a:pt x="19640" y="46142"/>
                    <a:pt x="20239" y="46934"/>
                    <a:pt x="20116" y="47633"/>
                  </a:cubicBezTo>
                  <a:cubicBezTo>
                    <a:pt x="20070" y="47770"/>
                    <a:pt x="20025" y="47907"/>
                    <a:pt x="19979" y="48066"/>
                  </a:cubicBezTo>
                  <a:cubicBezTo>
                    <a:pt x="19889" y="48322"/>
                    <a:pt x="20125" y="48508"/>
                    <a:pt x="20349" y="48508"/>
                  </a:cubicBezTo>
                  <a:cubicBezTo>
                    <a:pt x="20465" y="48508"/>
                    <a:pt x="20579" y="48457"/>
                    <a:pt x="20641" y="48340"/>
                  </a:cubicBezTo>
                  <a:cubicBezTo>
                    <a:pt x="20732" y="48181"/>
                    <a:pt x="20801" y="47998"/>
                    <a:pt x="20824" y="47838"/>
                  </a:cubicBezTo>
                  <a:cubicBezTo>
                    <a:pt x="23791" y="39416"/>
                    <a:pt x="26918" y="31039"/>
                    <a:pt x="30228" y="22730"/>
                  </a:cubicBezTo>
                  <a:cubicBezTo>
                    <a:pt x="31049" y="20653"/>
                    <a:pt x="31894" y="18576"/>
                    <a:pt x="32761" y="16499"/>
                  </a:cubicBezTo>
                  <a:cubicBezTo>
                    <a:pt x="33583" y="14490"/>
                    <a:pt x="34450" y="12482"/>
                    <a:pt x="35067" y="10405"/>
                  </a:cubicBezTo>
                  <a:cubicBezTo>
                    <a:pt x="35386" y="9378"/>
                    <a:pt x="35637" y="8350"/>
                    <a:pt x="35774" y="7278"/>
                  </a:cubicBezTo>
                  <a:cubicBezTo>
                    <a:pt x="35820" y="6912"/>
                    <a:pt x="35888" y="6524"/>
                    <a:pt x="35660" y="6205"/>
                  </a:cubicBezTo>
                  <a:cubicBezTo>
                    <a:pt x="35409" y="5863"/>
                    <a:pt x="34998" y="5771"/>
                    <a:pt x="34610" y="5680"/>
                  </a:cubicBezTo>
                  <a:cubicBezTo>
                    <a:pt x="32465" y="5155"/>
                    <a:pt x="30319" y="4561"/>
                    <a:pt x="28196" y="3900"/>
                  </a:cubicBezTo>
                  <a:cubicBezTo>
                    <a:pt x="25822" y="3146"/>
                    <a:pt x="23494" y="2302"/>
                    <a:pt x="21189" y="1343"/>
                  </a:cubicBezTo>
                  <a:cubicBezTo>
                    <a:pt x="20595" y="1092"/>
                    <a:pt x="20002" y="841"/>
                    <a:pt x="19408" y="590"/>
                  </a:cubicBezTo>
                  <a:cubicBezTo>
                    <a:pt x="18929" y="384"/>
                    <a:pt x="18473" y="133"/>
                    <a:pt x="17948" y="42"/>
                  </a:cubicBezTo>
                  <a:cubicBezTo>
                    <a:pt x="17815" y="15"/>
                    <a:pt x="17678" y="1"/>
                    <a:pt x="1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46"/>
            <p:cNvSpPr/>
            <p:nvPr/>
          </p:nvSpPr>
          <p:spPr>
            <a:xfrm>
              <a:off x="6388158" y="3115648"/>
              <a:ext cx="112374" cy="268538"/>
            </a:xfrm>
            <a:custGeom>
              <a:avLst/>
              <a:gdLst/>
              <a:ahLst/>
              <a:cxnLst/>
              <a:rect l="l" t="t" r="r" b="b"/>
              <a:pathLst>
                <a:path w="6277" h="15000" extrusionOk="0">
                  <a:moveTo>
                    <a:pt x="6003" y="1"/>
                  </a:moveTo>
                  <a:cubicBezTo>
                    <a:pt x="5820" y="1"/>
                    <a:pt x="5569" y="115"/>
                    <a:pt x="5455" y="252"/>
                  </a:cubicBezTo>
                  <a:cubicBezTo>
                    <a:pt x="5318" y="411"/>
                    <a:pt x="5273" y="640"/>
                    <a:pt x="5181" y="845"/>
                  </a:cubicBezTo>
                  <a:cubicBezTo>
                    <a:pt x="3629" y="5182"/>
                    <a:pt x="2054" y="9519"/>
                    <a:pt x="502" y="13856"/>
                  </a:cubicBezTo>
                  <a:cubicBezTo>
                    <a:pt x="365" y="14221"/>
                    <a:pt x="0" y="14746"/>
                    <a:pt x="571" y="14951"/>
                  </a:cubicBezTo>
                  <a:cubicBezTo>
                    <a:pt x="657" y="14984"/>
                    <a:pt x="731" y="14999"/>
                    <a:pt x="796" y="14999"/>
                  </a:cubicBezTo>
                  <a:cubicBezTo>
                    <a:pt x="1173" y="14999"/>
                    <a:pt x="1207" y="14487"/>
                    <a:pt x="1324" y="14175"/>
                  </a:cubicBezTo>
                  <a:cubicBezTo>
                    <a:pt x="2922" y="9793"/>
                    <a:pt x="4497" y="5387"/>
                    <a:pt x="6094" y="982"/>
                  </a:cubicBezTo>
                  <a:cubicBezTo>
                    <a:pt x="6140" y="822"/>
                    <a:pt x="6209" y="663"/>
                    <a:pt x="6277" y="411"/>
                  </a:cubicBezTo>
                  <a:cubicBezTo>
                    <a:pt x="6209" y="274"/>
                    <a:pt x="6117" y="23"/>
                    <a:pt x="6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46"/>
            <p:cNvSpPr/>
            <p:nvPr/>
          </p:nvSpPr>
          <p:spPr>
            <a:xfrm>
              <a:off x="6341164" y="3414190"/>
              <a:ext cx="48229" cy="106860"/>
            </a:xfrm>
            <a:custGeom>
              <a:avLst/>
              <a:gdLst/>
              <a:ahLst/>
              <a:cxnLst/>
              <a:rect l="l" t="t" r="r" b="b"/>
              <a:pathLst>
                <a:path w="2694" h="5969" extrusionOk="0">
                  <a:moveTo>
                    <a:pt x="2252" y="0"/>
                  </a:moveTo>
                  <a:cubicBezTo>
                    <a:pt x="1981" y="0"/>
                    <a:pt x="1873" y="321"/>
                    <a:pt x="1780" y="580"/>
                  </a:cubicBezTo>
                  <a:cubicBezTo>
                    <a:pt x="1233" y="2087"/>
                    <a:pt x="685" y="3616"/>
                    <a:pt x="137" y="5146"/>
                  </a:cubicBezTo>
                  <a:cubicBezTo>
                    <a:pt x="91" y="5260"/>
                    <a:pt x="69" y="5351"/>
                    <a:pt x="0" y="5579"/>
                  </a:cubicBezTo>
                  <a:cubicBezTo>
                    <a:pt x="88" y="5689"/>
                    <a:pt x="261" y="5968"/>
                    <a:pt x="314" y="5968"/>
                  </a:cubicBezTo>
                  <a:cubicBezTo>
                    <a:pt x="316" y="5968"/>
                    <a:pt x="318" y="5968"/>
                    <a:pt x="320" y="5967"/>
                  </a:cubicBezTo>
                  <a:cubicBezTo>
                    <a:pt x="548" y="5876"/>
                    <a:pt x="822" y="5739"/>
                    <a:pt x="913" y="5556"/>
                  </a:cubicBezTo>
                  <a:cubicBezTo>
                    <a:pt x="1507" y="3981"/>
                    <a:pt x="2077" y="2429"/>
                    <a:pt x="2602" y="832"/>
                  </a:cubicBezTo>
                  <a:cubicBezTo>
                    <a:pt x="2694" y="603"/>
                    <a:pt x="2602" y="124"/>
                    <a:pt x="2465" y="55"/>
                  </a:cubicBezTo>
                  <a:cubicBezTo>
                    <a:pt x="2384" y="17"/>
                    <a:pt x="2314" y="0"/>
                    <a:pt x="2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46"/>
            <p:cNvSpPr/>
            <p:nvPr/>
          </p:nvSpPr>
          <p:spPr>
            <a:xfrm>
              <a:off x="5912507" y="2604871"/>
              <a:ext cx="767838" cy="1463762"/>
            </a:xfrm>
            <a:custGeom>
              <a:avLst/>
              <a:gdLst/>
              <a:ahLst/>
              <a:cxnLst/>
              <a:rect l="l" t="t" r="r" b="b"/>
              <a:pathLst>
                <a:path w="42890" h="81763" extrusionOk="0">
                  <a:moveTo>
                    <a:pt x="26513" y="1100"/>
                  </a:moveTo>
                  <a:cubicBezTo>
                    <a:pt x="31960" y="1100"/>
                    <a:pt x="36744" y="3112"/>
                    <a:pt x="41109" y="6437"/>
                  </a:cubicBezTo>
                  <a:cubicBezTo>
                    <a:pt x="35334" y="5501"/>
                    <a:pt x="29856" y="3629"/>
                    <a:pt x="24538" y="1187"/>
                  </a:cubicBezTo>
                  <a:cubicBezTo>
                    <a:pt x="25206" y="1129"/>
                    <a:pt x="25864" y="1100"/>
                    <a:pt x="26513" y="1100"/>
                  </a:cubicBezTo>
                  <a:close/>
                  <a:moveTo>
                    <a:pt x="23237" y="1689"/>
                  </a:moveTo>
                  <a:cubicBezTo>
                    <a:pt x="29171" y="4382"/>
                    <a:pt x="35220" y="6482"/>
                    <a:pt x="41679" y="7532"/>
                  </a:cubicBezTo>
                  <a:cubicBezTo>
                    <a:pt x="41634" y="7669"/>
                    <a:pt x="41565" y="7898"/>
                    <a:pt x="41474" y="8126"/>
                  </a:cubicBezTo>
                  <a:cubicBezTo>
                    <a:pt x="40470" y="10933"/>
                    <a:pt x="39420" y="13764"/>
                    <a:pt x="38438" y="16594"/>
                  </a:cubicBezTo>
                  <a:cubicBezTo>
                    <a:pt x="38251" y="17155"/>
                    <a:pt x="37988" y="17379"/>
                    <a:pt x="37547" y="17379"/>
                  </a:cubicBezTo>
                  <a:cubicBezTo>
                    <a:pt x="37450" y="17379"/>
                    <a:pt x="37344" y="17368"/>
                    <a:pt x="37228" y="17347"/>
                  </a:cubicBezTo>
                  <a:cubicBezTo>
                    <a:pt x="35151" y="16936"/>
                    <a:pt x="33029" y="16708"/>
                    <a:pt x="31020" y="16115"/>
                  </a:cubicBezTo>
                  <a:cubicBezTo>
                    <a:pt x="27710" y="15133"/>
                    <a:pt x="24469" y="13946"/>
                    <a:pt x="21205" y="12782"/>
                  </a:cubicBezTo>
                  <a:cubicBezTo>
                    <a:pt x="19448" y="12143"/>
                    <a:pt x="19493" y="12052"/>
                    <a:pt x="20109" y="10340"/>
                  </a:cubicBezTo>
                  <a:cubicBezTo>
                    <a:pt x="21068" y="7646"/>
                    <a:pt x="22050" y="4930"/>
                    <a:pt x="23031" y="2237"/>
                  </a:cubicBezTo>
                  <a:cubicBezTo>
                    <a:pt x="23100" y="2031"/>
                    <a:pt x="23191" y="1826"/>
                    <a:pt x="23237" y="1689"/>
                  </a:cubicBezTo>
                  <a:close/>
                  <a:moveTo>
                    <a:pt x="19196" y="12896"/>
                  </a:moveTo>
                  <a:cubicBezTo>
                    <a:pt x="25222" y="15361"/>
                    <a:pt x="31203" y="17667"/>
                    <a:pt x="37776" y="18306"/>
                  </a:cubicBezTo>
                  <a:cubicBezTo>
                    <a:pt x="37616" y="18808"/>
                    <a:pt x="37502" y="19287"/>
                    <a:pt x="37251" y="19721"/>
                  </a:cubicBezTo>
                  <a:cubicBezTo>
                    <a:pt x="37191" y="19861"/>
                    <a:pt x="36887" y="19931"/>
                    <a:pt x="36674" y="19931"/>
                  </a:cubicBezTo>
                  <a:cubicBezTo>
                    <a:pt x="36644" y="19931"/>
                    <a:pt x="36615" y="19929"/>
                    <a:pt x="36589" y="19926"/>
                  </a:cubicBezTo>
                  <a:cubicBezTo>
                    <a:pt x="35060" y="19653"/>
                    <a:pt x="33531" y="19401"/>
                    <a:pt x="32024" y="19036"/>
                  </a:cubicBezTo>
                  <a:cubicBezTo>
                    <a:pt x="29536" y="18420"/>
                    <a:pt x="27048" y="17804"/>
                    <a:pt x="24629" y="17005"/>
                  </a:cubicBezTo>
                  <a:cubicBezTo>
                    <a:pt x="22803" y="16411"/>
                    <a:pt x="21091" y="15498"/>
                    <a:pt x="19333" y="14745"/>
                  </a:cubicBezTo>
                  <a:cubicBezTo>
                    <a:pt x="18763" y="14494"/>
                    <a:pt x="18626" y="14129"/>
                    <a:pt x="18923" y="13604"/>
                  </a:cubicBezTo>
                  <a:cubicBezTo>
                    <a:pt x="19037" y="13376"/>
                    <a:pt x="19105" y="13102"/>
                    <a:pt x="19196" y="12896"/>
                  </a:cubicBezTo>
                  <a:close/>
                  <a:moveTo>
                    <a:pt x="18352" y="15202"/>
                  </a:moveTo>
                  <a:cubicBezTo>
                    <a:pt x="21182" y="16959"/>
                    <a:pt x="24241" y="17963"/>
                    <a:pt x="27368" y="18785"/>
                  </a:cubicBezTo>
                  <a:cubicBezTo>
                    <a:pt x="30472" y="19584"/>
                    <a:pt x="33599" y="20269"/>
                    <a:pt x="36772" y="21022"/>
                  </a:cubicBezTo>
                  <a:cubicBezTo>
                    <a:pt x="36772" y="21068"/>
                    <a:pt x="36749" y="21227"/>
                    <a:pt x="36681" y="21387"/>
                  </a:cubicBezTo>
                  <a:cubicBezTo>
                    <a:pt x="36315" y="22460"/>
                    <a:pt x="35882" y="23510"/>
                    <a:pt x="35562" y="24606"/>
                  </a:cubicBezTo>
                  <a:cubicBezTo>
                    <a:pt x="35419" y="25036"/>
                    <a:pt x="35205" y="25184"/>
                    <a:pt x="34866" y="25184"/>
                  </a:cubicBezTo>
                  <a:cubicBezTo>
                    <a:pt x="34773" y="25184"/>
                    <a:pt x="34671" y="25173"/>
                    <a:pt x="34558" y="25153"/>
                  </a:cubicBezTo>
                  <a:cubicBezTo>
                    <a:pt x="29833" y="24332"/>
                    <a:pt x="25268" y="22962"/>
                    <a:pt x="20817" y="21159"/>
                  </a:cubicBezTo>
                  <a:cubicBezTo>
                    <a:pt x="19493" y="20611"/>
                    <a:pt x="18192" y="20041"/>
                    <a:pt x="16800" y="19470"/>
                  </a:cubicBezTo>
                  <a:cubicBezTo>
                    <a:pt x="17348" y="17986"/>
                    <a:pt x="17850" y="16617"/>
                    <a:pt x="18352" y="15202"/>
                  </a:cubicBezTo>
                  <a:close/>
                  <a:moveTo>
                    <a:pt x="16503" y="20292"/>
                  </a:moveTo>
                  <a:cubicBezTo>
                    <a:pt x="17713" y="20817"/>
                    <a:pt x="18808" y="21319"/>
                    <a:pt x="19973" y="21844"/>
                  </a:cubicBezTo>
                  <a:cubicBezTo>
                    <a:pt x="19881" y="22095"/>
                    <a:pt x="19790" y="22300"/>
                    <a:pt x="19721" y="22529"/>
                  </a:cubicBezTo>
                  <a:cubicBezTo>
                    <a:pt x="15499" y="34215"/>
                    <a:pt x="11276" y="45902"/>
                    <a:pt x="7076" y="57588"/>
                  </a:cubicBezTo>
                  <a:cubicBezTo>
                    <a:pt x="6711" y="58615"/>
                    <a:pt x="6483" y="59665"/>
                    <a:pt x="6163" y="60715"/>
                  </a:cubicBezTo>
                  <a:cubicBezTo>
                    <a:pt x="6140" y="60829"/>
                    <a:pt x="6072" y="60943"/>
                    <a:pt x="5889" y="61080"/>
                  </a:cubicBezTo>
                  <a:cubicBezTo>
                    <a:pt x="5844" y="60875"/>
                    <a:pt x="5821" y="60692"/>
                    <a:pt x="5775" y="60487"/>
                  </a:cubicBezTo>
                  <a:cubicBezTo>
                    <a:pt x="5620" y="59693"/>
                    <a:pt x="5177" y="59251"/>
                    <a:pt x="4536" y="59251"/>
                  </a:cubicBezTo>
                  <a:cubicBezTo>
                    <a:pt x="4329" y="59251"/>
                    <a:pt x="4102" y="59297"/>
                    <a:pt x="3858" y="59391"/>
                  </a:cubicBezTo>
                  <a:cubicBezTo>
                    <a:pt x="3264" y="59620"/>
                    <a:pt x="2717" y="60008"/>
                    <a:pt x="2055" y="60396"/>
                  </a:cubicBezTo>
                  <a:cubicBezTo>
                    <a:pt x="6871" y="46997"/>
                    <a:pt x="11664" y="33690"/>
                    <a:pt x="16503" y="20292"/>
                  </a:cubicBezTo>
                  <a:close/>
                  <a:moveTo>
                    <a:pt x="20817" y="22209"/>
                  </a:moveTo>
                  <a:cubicBezTo>
                    <a:pt x="22232" y="22711"/>
                    <a:pt x="23556" y="23190"/>
                    <a:pt x="24971" y="23670"/>
                  </a:cubicBezTo>
                  <a:cubicBezTo>
                    <a:pt x="20269" y="36703"/>
                    <a:pt x="15590" y="49691"/>
                    <a:pt x="10842" y="62792"/>
                  </a:cubicBezTo>
                  <a:cubicBezTo>
                    <a:pt x="10441" y="61620"/>
                    <a:pt x="9968" y="61105"/>
                    <a:pt x="9224" y="61105"/>
                  </a:cubicBezTo>
                  <a:cubicBezTo>
                    <a:pt x="8866" y="61105"/>
                    <a:pt x="8447" y="61223"/>
                    <a:pt x="7944" y="61446"/>
                  </a:cubicBezTo>
                  <a:cubicBezTo>
                    <a:pt x="7510" y="61628"/>
                    <a:pt x="7099" y="61879"/>
                    <a:pt x="6665" y="62108"/>
                  </a:cubicBezTo>
                  <a:cubicBezTo>
                    <a:pt x="6665" y="62039"/>
                    <a:pt x="6620" y="61971"/>
                    <a:pt x="6643" y="61925"/>
                  </a:cubicBezTo>
                  <a:cubicBezTo>
                    <a:pt x="8971" y="55328"/>
                    <a:pt x="11276" y="48732"/>
                    <a:pt x="13627" y="42135"/>
                  </a:cubicBezTo>
                  <a:cubicBezTo>
                    <a:pt x="15887" y="35767"/>
                    <a:pt x="18215" y="29399"/>
                    <a:pt x="20497" y="23054"/>
                  </a:cubicBezTo>
                  <a:cubicBezTo>
                    <a:pt x="20612" y="22780"/>
                    <a:pt x="20703" y="22506"/>
                    <a:pt x="20817" y="22209"/>
                  </a:cubicBezTo>
                  <a:close/>
                  <a:moveTo>
                    <a:pt x="25816" y="23944"/>
                  </a:moveTo>
                  <a:cubicBezTo>
                    <a:pt x="27345" y="24377"/>
                    <a:pt x="28783" y="24788"/>
                    <a:pt x="30290" y="25222"/>
                  </a:cubicBezTo>
                  <a:cubicBezTo>
                    <a:pt x="25633" y="38141"/>
                    <a:pt x="20977" y="51037"/>
                    <a:pt x="16320" y="63979"/>
                  </a:cubicBezTo>
                  <a:cubicBezTo>
                    <a:pt x="15865" y="63263"/>
                    <a:pt x="15479" y="62930"/>
                    <a:pt x="14898" y="62930"/>
                  </a:cubicBezTo>
                  <a:cubicBezTo>
                    <a:pt x="14664" y="62930"/>
                    <a:pt x="14398" y="62984"/>
                    <a:pt x="14084" y="63089"/>
                  </a:cubicBezTo>
                  <a:cubicBezTo>
                    <a:pt x="13308" y="63340"/>
                    <a:pt x="12600" y="63774"/>
                    <a:pt x="11870" y="64162"/>
                  </a:cubicBezTo>
                  <a:cubicBezTo>
                    <a:pt x="11641" y="64253"/>
                    <a:pt x="11459" y="64413"/>
                    <a:pt x="11139" y="64641"/>
                  </a:cubicBezTo>
                  <a:cubicBezTo>
                    <a:pt x="16069" y="50992"/>
                    <a:pt x="20931" y="37502"/>
                    <a:pt x="25816" y="23944"/>
                  </a:cubicBezTo>
                  <a:close/>
                  <a:moveTo>
                    <a:pt x="31180" y="25427"/>
                  </a:moveTo>
                  <a:cubicBezTo>
                    <a:pt x="32458" y="25656"/>
                    <a:pt x="33668" y="25884"/>
                    <a:pt x="34992" y="26135"/>
                  </a:cubicBezTo>
                  <a:cubicBezTo>
                    <a:pt x="30198" y="39351"/>
                    <a:pt x="25451" y="52521"/>
                    <a:pt x="20840" y="65303"/>
                  </a:cubicBezTo>
                  <a:cubicBezTo>
                    <a:pt x="20589" y="65166"/>
                    <a:pt x="20246" y="64915"/>
                    <a:pt x="19858" y="64847"/>
                  </a:cubicBezTo>
                  <a:cubicBezTo>
                    <a:pt x="19712" y="64825"/>
                    <a:pt x="19561" y="64814"/>
                    <a:pt x="19409" y="64814"/>
                  </a:cubicBezTo>
                  <a:cubicBezTo>
                    <a:pt x="19087" y="64814"/>
                    <a:pt x="18761" y="64860"/>
                    <a:pt x="18466" y="64938"/>
                  </a:cubicBezTo>
                  <a:cubicBezTo>
                    <a:pt x="17895" y="65098"/>
                    <a:pt x="17348" y="65372"/>
                    <a:pt x="16663" y="65645"/>
                  </a:cubicBezTo>
                  <a:cubicBezTo>
                    <a:pt x="21525" y="52179"/>
                    <a:pt x="26341" y="38826"/>
                    <a:pt x="31180" y="25427"/>
                  </a:cubicBezTo>
                  <a:close/>
                  <a:moveTo>
                    <a:pt x="4446" y="60150"/>
                  </a:moveTo>
                  <a:cubicBezTo>
                    <a:pt x="4772" y="60150"/>
                    <a:pt x="4916" y="60458"/>
                    <a:pt x="4931" y="61126"/>
                  </a:cubicBezTo>
                  <a:cubicBezTo>
                    <a:pt x="4953" y="61811"/>
                    <a:pt x="4862" y="62496"/>
                    <a:pt x="4817" y="63180"/>
                  </a:cubicBezTo>
                  <a:cubicBezTo>
                    <a:pt x="4794" y="63363"/>
                    <a:pt x="4702" y="63546"/>
                    <a:pt x="4725" y="63705"/>
                  </a:cubicBezTo>
                  <a:cubicBezTo>
                    <a:pt x="4794" y="64025"/>
                    <a:pt x="4885" y="64344"/>
                    <a:pt x="4976" y="64664"/>
                  </a:cubicBezTo>
                  <a:cubicBezTo>
                    <a:pt x="5273" y="64504"/>
                    <a:pt x="5638" y="64436"/>
                    <a:pt x="5844" y="64207"/>
                  </a:cubicBezTo>
                  <a:cubicBezTo>
                    <a:pt x="6597" y="63317"/>
                    <a:pt x="7441" y="62564"/>
                    <a:pt x="8560" y="62153"/>
                  </a:cubicBezTo>
                  <a:cubicBezTo>
                    <a:pt x="8833" y="62055"/>
                    <a:pt x="9059" y="62004"/>
                    <a:pt x="9240" y="62004"/>
                  </a:cubicBezTo>
                  <a:cubicBezTo>
                    <a:pt x="9693" y="62004"/>
                    <a:pt x="9871" y="62326"/>
                    <a:pt x="9838" y="63043"/>
                  </a:cubicBezTo>
                  <a:cubicBezTo>
                    <a:pt x="9815" y="63819"/>
                    <a:pt x="9610" y="64595"/>
                    <a:pt x="9587" y="65372"/>
                  </a:cubicBezTo>
                  <a:cubicBezTo>
                    <a:pt x="9587" y="65714"/>
                    <a:pt x="9792" y="66079"/>
                    <a:pt x="9907" y="66444"/>
                  </a:cubicBezTo>
                  <a:cubicBezTo>
                    <a:pt x="10249" y="66330"/>
                    <a:pt x="10614" y="66262"/>
                    <a:pt x="10911" y="66056"/>
                  </a:cubicBezTo>
                  <a:cubicBezTo>
                    <a:pt x="11892" y="65417"/>
                    <a:pt x="12828" y="64687"/>
                    <a:pt x="13855" y="64093"/>
                  </a:cubicBezTo>
                  <a:cubicBezTo>
                    <a:pt x="14040" y="63982"/>
                    <a:pt x="14286" y="63965"/>
                    <a:pt x="14540" y="63965"/>
                  </a:cubicBezTo>
                  <a:cubicBezTo>
                    <a:pt x="14659" y="63965"/>
                    <a:pt x="14780" y="63968"/>
                    <a:pt x="14898" y="63968"/>
                  </a:cubicBezTo>
                  <a:cubicBezTo>
                    <a:pt x="14994" y="63968"/>
                    <a:pt x="15089" y="63966"/>
                    <a:pt x="15179" y="63956"/>
                  </a:cubicBezTo>
                  <a:lnTo>
                    <a:pt x="15179" y="63956"/>
                  </a:lnTo>
                  <a:cubicBezTo>
                    <a:pt x="15179" y="64367"/>
                    <a:pt x="15225" y="64778"/>
                    <a:pt x="15156" y="65189"/>
                  </a:cubicBezTo>
                  <a:cubicBezTo>
                    <a:pt x="15042" y="65782"/>
                    <a:pt x="14837" y="66353"/>
                    <a:pt x="14746" y="66946"/>
                  </a:cubicBezTo>
                  <a:cubicBezTo>
                    <a:pt x="14700" y="67198"/>
                    <a:pt x="14882" y="67494"/>
                    <a:pt x="14951" y="67768"/>
                  </a:cubicBezTo>
                  <a:cubicBezTo>
                    <a:pt x="15225" y="67700"/>
                    <a:pt x="15522" y="67677"/>
                    <a:pt x="15750" y="67540"/>
                  </a:cubicBezTo>
                  <a:cubicBezTo>
                    <a:pt x="16731" y="66969"/>
                    <a:pt x="17644" y="66307"/>
                    <a:pt x="18671" y="65828"/>
                  </a:cubicBezTo>
                  <a:cubicBezTo>
                    <a:pt x="18939" y="65694"/>
                    <a:pt x="19144" y="65626"/>
                    <a:pt x="19296" y="65626"/>
                  </a:cubicBezTo>
                  <a:cubicBezTo>
                    <a:pt x="19613" y="65626"/>
                    <a:pt x="19707" y="65920"/>
                    <a:pt x="19676" y="66536"/>
                  </a:cubicBezTo>
                  <a:cubicBezTo>
                    <a:pt x="19653" y="67198"/>
                    <a:pt x="19584" y="67860"/>
                    <a:pt x="19516" y="68521"/>
                  </a:cubicBezTo>
                  <a:cubicBezTo>
                    <a:pt x="19448" y="69252"/>
                    <a:pt x="19219" y="69891"/>
                    <a:pt x="18671" y="70439"/>
                  </a:cubicBezTo>
                  <a:cubicBezTo>
                    <a:pt x="16366" y="72767"/>
                    <a:pt x="14061" y="75118"/>
                    <a:pt x="11755" y="77469"/>
                  </a:cubicBezTo>
                  <a:cubicBezTo>
                    <a:pt x="11664" y="77560"/>
                    <a:pt x="11573" y="77629"/>
                    <a:pt x="11390" y="77788"/>
                  </a:cubicBezTo>
                  <a:cubicBezTo>
                    <a:pt x="11185" y="77264"/>
                    <a:pt x="11048" y="76830"/>
                    <a:pt x="10820" y="76419"/>
                  </a:cubicBezTo>
                  <a:cubicBezTo>
                    <a:pt x="10140" y="75149"/>
                    <a:pt x="9054" y="74454"/>
                    <a:pt x="7748" y="74454"/>
                  </a:cubicBezTo>
                  <a:cubicBezTo>
                    <a:pt x="7388" y="74454"/>
                    <a:pt x="7010" y="74507"/>
                    <a:pt x="6620" y="74616"/>
                  </a:cubicBezTo>
                  <a:cubicBezTo>
                    <a:pt x="5661" y="74890"/>
                    <a:pt x="4748" y="75346"/>
                    <a:pt x="3812" y="75734"/>
                  </a:cubicBezTo>
                  <a:cubicBezTo>
                    <a:pt x="3607" y="75803"/>
                    <a:pt x="3424" y="75894"/>
                    <a:pt x="3127" y="76031"/>
                  </a:cubicBezTo>
                  <a:cubicBezTo>
                    <a:pt x="2899" y="74616"/>
                    <a:pt x="2648" y="73269"/>
                    <a:pt x="2420" y="71922"/>
                  </a:cubicBezTo>
                  <a:cubicBezTo>
                    <a:pt x="2009" y="69320"/>
                    <a:pt x="1621" y="66741"/>
                    <a:pt x="1233" y="64139"/>
                  </a:cubicBezTo>
                  <a:cubicBezTo>
                    <a:pt x="1187" y="63774"/>
                    <a:pt x="1233" y="63363"/>
                    <a:pt x="1370" y="63043"/>
                  </a:cubicBezTo>
                  <a:cubicBezTo>
                    <a:pt x="1826" y="61925"/>
                    <a:pt x="2625" y="61058"/>
                    <a:pt x="3698" y="60441"/>
                  </a:cubicBezTo>
                  <a:cubicBezTo>
                    <a:pt x="4013" y="60250"/>
                    <a:pt x="4259" y="60150"/>
                    <a:pt x="4446" y="60150"/>
                  </a:cubicBezTo>
                  <a:close/>
                  <a:moveTo>
                    <a:pt x="5319" y="76168"/>
                  </a:moveTo>
                  <a:cubicBezTo>
                    <a:pt x="4748" y="76807"/>
                    <a:pt x="4177" y="77469"/>
                    <a:pt x="3538" y="78177"/>
                  </a:cubicBezTo>
                  <a:cubicBezTo>
                    <a:pt x="3196" y="77035"/>
                    <a:pt x="3196" y="77035"/>
                    <a:pt x="4086" y="76602"/>
                  </a:cubicBezTo>
                  <a:cubicBezTo>
                    <a:pt x="4451" y="76396"/>
                    <a:pt x="4839" y="76236"/>
                    <a:pt x="5319" y="76168"/>
                  </a:cubicBezTo>
                  <a:close/>
                  <a:moveTo>
                    <a:pt x="8469" y="75369"/>
                  </a:moveTo>
                  <a:cubicBezTo>
                    <a:pt x="8514" y="75437"/>
                    <a:pt x="8537" y="75506"/>
                    <a:pt x="8583" y="75597"/>
                  </a:cubicBezTo>
                  <a:cubicBezTo>
                    <a:pt x="7099" y="77104"/>
                    <a:pt x="5638" y="78610"/>
                    <a:pt x="4155" y="80139"/>
                  </a:cubicBezTo>
                  <a:cubicBezTo>
                    <a:pt x="3698" y="79888"/>
                    <a:pt x="3561" y="79546"/>
                    <a:pt x="3881" y="79204"/>
                  </a:cubicBezTo>
                  <a:cubicBezTo>
                    <a:pt x="4999" y="77948"/>
                    <a:pt x="6118" y="76716"/>
                    <a:pt x="7304" y="75529"/>
                  </a:cubicBezTo>
                  <a:cubicBezTo>
                    <a:pt x="7437" y="75396"/>
                    <a:pt x="7677" y="75379"/>
                    <a:pt x="7931" y="75379"/>
                  </a:cubicBezTo>
                  <a:cubicBezTo>
                    <a:pt x="8020" y="75379"/>
                    <a:pt x="8111" y="75381"/>
                    <a:pt x="8199" y="75381"/>
                  </a:cubicBezTo>
                  <a:cubicBezTo>
                    <a:pt x="8293" y="75381"/>
                    <a:pt x="8385" y="75379"/>
                    <a:pt x="8469" y="75369"/>
                  </a:cubicBezTo>
                  <a:close/>
                  <a:moveTo>
                    <a:pt x="9336" y="76099"/>
                  </a:moveTo>
                  <a:cubicBezTo>
                    <a:pt x="10112" y="76647"/>
                    <a:pt x="10112" y="76784"/>
                    <a:pt x="9519" y="77378"/>
                  </a:cubicBezTo>
                  <a:cubicBezTo>
                    <a:pt x="8491" y="78428"/>
                    <a:pt x="7441" y="79455"/>
                    <a:pt x="6437" y="80528"/>
                  </a:cubicBezTo>
                  <a:cubicBezTo>
                    <a:pt x="6258" y="80716"/>
                    <a:pt x="6089" y="80781"/>
                    <a:pt x="5916" y="80781"/>
                  </a:cubicBezTo>
                  <a:cubicBezTo>
                    <a:pt x="5648" y="80781"/>
                    <a:pt x="5369" y="80625"/>
                    <a:pt x="5022" y="80528"/>
                  </a:cubicBezTo>
                  <a:cubicBezTo>
                    <a:pt x="6528" y="78998"/>
                    <a:pt x="7944" y="77537"/>
                    <a:pt x="9336" y="76099"/>
                  </a:cubicBezTo>
                  <a:close/>
                  <a:moveTo>
                    <a:pt x="10454" y="77971"/>
                  </a:moveTo>
                  <a:lnTo>
                    <a:pt x="10454" y="77971"/>
                  </a:lnTo>
                  <a:cubicBezTo>
                    <a:pt x="10705" y="78268"/>
                    <a:pt x="10705" y="78565"/>
                    <a:pt x="10340" y="78884"/>
                  </a:cubicBezTo>
                  <a:cubicBezTo>
                    <a:pt x="9770" y="79409"/>
                    <a:pt x="9245" y="79934"/>
                    <a:pt x="8742" y="80505"/>
                  </a:cubicBezTo>
                  <a:cubicBezTo>
                    <a:pt x="8522" y="80753"/>
                    <a:pt x="8284" y="80860"/>
                    <a:pt x="8005" y="80860"/>
                  </a:cubicBezTo>
                  <a:cubicBezTo>
                    <a:pt x="7822" y="80860"/>
                    <a:pt x="7621" y="80814"/>
                    <a:pt x="7396" y="80733"/>
                  </a:cubicBezTo>
                  <a:cubicBezTo>
                    <a:pt x="8400" y="79820"/>
                    <a:pt x="9404" y="78907"/>
                    <a:pt x="10454" y="77971"/>
                  </a:cubicBezTo>
                  <a:close/>
                  <a:moveTo>
                    <a:pt x="26341" y="0"/>
                  </a:moveTo>
                  <a:cubicBezTo>
                    <a:pt x="25336" y="137"/>
                    <a:pt x="24332" y="274"/>
                    <a:pt x="23328" y="365"/>
                  </a:cubicBezTo>
                  <a:cubicBezTo>
                    <a:pt x="22849" y="411"/>
                    <a:pt x="22643" y="662"/>
                    <a:pt x="22483" y="1096"/>
                  </a:cubicBezTo>
                  <a:cubicBezTo>
                    <a:pt x="20132" y="7646"/>
                    <a:pt x="17781" y="14197"/>
                    <a:pt x="15407" y="20748"/>
                  </a:cubicBezTo>
                  <a:cubicBezTo>
                    <a:pt x="11870" y="30563"/>
                    <a:pt x="8332" y="40378"/>
                    <a:pt x="4771" y="50193"/>
                  </a:cubicBezTo>
                  <a:cubicBezTo>
                    <a:pt x="3264" y="54370"/>
                    <a:pt x="1712" y="58547"/>
                    <a:pt x="183" y="62724"/>
                  </a:cubicBezTo>
                  <a:cubicBezTo>
                    <a:pt x="92" y="62975"/>
                    <a:pt x="0" y="63272"/>
                    <a:pt x="46" y="63500"/>
                  </a:cubicBezTo>
                  <a:cubicBezTo>
                    <a:pt x="229" y="64367"/>
                    <a:pt x="503" y="65212"/>
                    <a:pt x="639" y="66056"/>
                  </a:cubicBezTo>
                  <a:cubicBezTo>
                    <a:pt x="1347" y="70439"/>
                    <a:pt x="2055" y="74798"/>
                    <a:pt x="2694" y="79181"/>
                  </a:cubicBezTo>
                  <a:cubicBezTo>
                    <a:pt x="2854" y="80322"/>
                    <a:pt x="3401" y="81075"/>
                    <a:pt x="4520" y="81304"/>
                  </a:cubicBezTo>
                  <a:cubicBezTo>
                    <a:pt x="5661" y="81555"/>
                    <a:pt x="6848" y="81669"/>
                    <a:pt x="8035" y="81760"/>
                  </a:cubicBezTo>
                  <a:cubicBezTo>
                    <a:pt x="8057" y="81762"/>
                    <a:pt x="8079" y="81762"/>
                    <a:pt x="8102" y="81762"/>
                  </a:cubicBezTo>
                  <a:cubicBezTo>
                    <a:pt x="8437" y="81762"/>
                    <a:pt x="8873" y="81607"/>
                    <a:pt x="9108" y="81372"/>
                  </a:cubicBezTo>
                  <a:cubicBezTo>
                    <a:pt x="12372" y="78154"/>
                    <a:pt x="15590" y="74890"/>
                    <a:pt x="18808" y="71649"/>
                  </a:cubicBezTo>
                  <a:cubicBezTo>
                    <a:pt x="19288" y="71146"/>
                    <a:pt x="19813" y="70644"/>
                    <a:pt x="20132" y="70051"/>
                  </a:cubicBezTo>
                  <a:cubicBezTo>
                    <a:pt x="20475" y="69457"/>
                    <a:pt x="20566" y="68750"/>
                    <a:pt x="20817" y="68088"/>
                  </a:cubicBezTo>
                  <a:cubicBezTo>
                    <a:pt x="22712" y="62769"/>
                    <a:pt x="24652" y="57451"/>
                    <a:pt x="26569" y="52133"/>
                  </a:cubicBezTo>
                  <a:cubicBezTo>
                    <a:pt x="31910" y="37274"/>
                    <a:pt x="37251" y="22392"/>
                    <a:pt x="42638" y="7532"/>
                  </a:cubicBezTo>
                  <a:cubicBezTo>
                    <a:pt x="42889" y="6848"/>
                    <a:pt x="42661" y="6437"/>
                    <a:pt x="42227" y="6072"/>
                  </a:cubicBezTo>
                  <a:cubicBezTo>
                    <a:pt x="41542" y="5501"/>
                    <a:pt x="40789" y="4976"/>
                    <a:pt x="40013" y="4474"/>
                  </a:cubicBezTo>
                  <a:cubicBezTo>
                    <a:pt x="35882" y="1735"/>
                    <a:pt x="31362" y="183"/>
                    <a:pt x="26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46"/>
            <p:cNvSpPr/>
            <p:nvPr/>
          </p:nvSpPr>
          <p:spPr>
            <a:xfrm>
              <a:off x="6218980" y="3968505"/>
              <a:ext cx="674262" cy="572594"/>
            </a:xfrm>
            <a:custGeom>
              <a:avLst/>
              <a:gdLst/>
              <a:ahLst/>
              <a:cxnLst/>
              <a:rect l="l" t="t" r="r" b="b"/>
              <a:pathLst>
                <a:path w="37663" h="31984" extrusionOk="0">
                  <a:moveTo>
                    <a:pt x="32291" y="0"/>
                  </a:moveTo>
                  <a:cubicBezTo>
                    <a:pt x="31583" y="0"/>
                    <a:pt x="30868" y="21"/>
                    <a:pt x="30153" y="21"/>
                  </a:cubicBezTo>
                  <a:lnTo>
                    <a:pt x="26729" y="44"/>
                  </a:lnTo>
                  <a:cubicBezTo>
                    <a:pt x="22095" y="89"/>
                    <a:pt x="17485" y="112"/>
                    <a:pt x="12851" y="135"/>
                  </a:cubicBezTo>
                  <a:lnTo>
                    <a:pt x="5981" y="181"/>
                  </a:lnTo>
                  <a:cubicBezTo>
                    <a:pt x="4816" y="203"/>
                    <a:pt x="3652" y="203"/>
                    <a:pt x="2465" y="203"/>
                  </a:cubicBezTo>
                  <a:cubicBezTo>
                    <a:pt x="2418" y="203"/>
                    <a:pt x="2370" y="203"/>
                    <a:pt x="2321" y="203"/>
                  </a:cubicBezTo>
                  <a:cubicBezTo>
                    <a:pt x="1657" y="203"/>
                    <a:pt x="836" y="223"/>
                    <a:pt x="411" y="797"/>
                  </a:cubicBezTo>
                  <a:cubicBezTo>
                    <a:pt x="160" y="1139"/>
                    <a:pt x="160" y="1527"/>
                    <a:pt x="160" y="1938"/>
                  </a:cubicBezTo>
                  <a:cubicBezTo>
                    <a:pt x="69" y="1984"/>
                    <a:pt x="0" y="2075"/>
                    <a:pt x="23" y="2212"/>
                  </a:cubicBezTo>
                  <a:cubicBezTo>
                    <a:pt x="229" y="6686"/>
                    <a:pt x="480" y="11182"/>
                    <a:pt x="776" y="15633"/>
                  </a:cubicBezTo>
                  <a:cubicBezTo>
                    <a:pt x="913" y="17847"/>
                    <a:pt x="1073" y="20061"/>
                    <a:pt x="1233" y="22253"/>
                  </a:cubicBezTo>
                  <a:cubicBezTo>
                    <a:pt x="1393" y="24467"/>
                    <a:pt x="1507" y="26703"/>
                    <a:pt x="1781" y="28895"/>
                  </a:cubicBezTo>
                  <a:cubicBezTo>
                    <a:pt x="1849" y="29648"/>
                    <a:pt x="2055" y="30401"/>
                    <a:pt x="2717" y="30858"/>
                  </a:cubicBezTo>
                  <a:cubicBezTo>
                    <a:pt x="3447" y="31383"/>
                    <a:pt x="4497" y="31337"/>
                    <a:pt x="5387" y="31383"/>
                  </a:cubicBezTo>
                  <a:cubicBezTo>
                    <a:pt x="7670" y="31565"/>
                    <a:pt x="9975" y="31679"/>
                    <a:pt x="12280" y="31793"/>
                  </a:cubicBezTo>
                  <a:cubicBezTo>
                    <a:pt x="15515" y="31923"/>
                    <a:pt x="18749" y="31983"/>
                    <a:pt x="21991" y="31983"/>
                  </a:cubicBezTo>
                  <a:cubicBezTo>
                    <a:pt x="23326" y="31983"/>
                    <a:pt x="24661" y="31973"/>
                    <a:pt x="25998" y="31953"/>
                  </a:cubicBezTo>
                  <a:cubicBezTo>
                    <a:pt x="28281" y="31908"/>
                    <a:pt x="30586" y="31816"/>
                    <a:pt x="32892" y="31725"/>
                  </a:cubicBezTo>
                  <a:cubicBezTo>
                    <a:pt x="33439" y="31679"/>
                    <a:pt x="33987" y="31657"/>
                    <a:pt x="34558" y="31634"/>
                  </a:cubicBezTo>
                  <a:cubicBezTo>
                    <a:pt x="35060" y="31588"/>
                    <a:pt x="35608" y="31611"/>
                    <a:pt x="36110" y="31520"/>
                  </a:cubicBezTo>
                  <a:cubicBezTo>
                    <a:pt x="37114" y="31314"/>
                    <a:pt x="37183" y="30219"/>
                    <a:pt x="37320" y="29420"/>
                  </a:cubicBezTo>
                  <a:cubicBezTo>
                    <a:pt x="37662" y="27320"/>
                    <a:pt x="37662" y="25197"/>
                    <a:pt x="37616" y="23074"/>
                  </a:cubicBezTo>
                  <a:cubicBezTo>
                    <a:pt x="37571" y="20792"/>
                    <a:pt x="37502" y="18532"/>
                    <a:pt x="37365" y="16272"/>
                  </a:cubicBezTo>
                  <a:cubicBezTo>
                    <a:pt x="37114" y="11867"/>
                    <a:pt x="36795" y="7462"/>
                    <a:pt x="36384" y="3079"/>
                  </a:cubicBezTo>
                  <a:cubicBezTo>
                    <a:pt x="36315" y="2280"/>
                    <a:pt x="36178" y="1436"/>
                    <a:pt x="35608" y="820"/>
                  </a:cubicBezTo>
                  <a:cubicBezTo>
                    <a:pt x="35014" y="226"/>
                    <a:pt x="34147" y="66"/>
                    <a:pt x="33348" y="21"/>
                  </a:cubicBezTo>
                  <a:cubicBezTo>
                    <a:pt x="32998" y="6"/>
                    <a:pt x="32646" y="0"/>
                    <a:pt x="32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46"/>
            <p:cNvSpPr/>
            <p:nvPr/>
          </p:nvSpPr>
          <p:spPr>
            <a:xfrm>
              <a:off x="6096186" y="3918825"/>
              <a:ext cx="828922" cy="660387"/>
            </a:xfrm>
            <a:custGeom>
              <a:avLst/>
              <a:gdLst/>
              <a:ahLst/>
              <a:cxnLst/>
              <a:rect l="l" t="t" r="r" b="b"/>
              <a:pathLst>
                <a:path w="46302" h="36888" extrusionOk="0">
                  <a:moveTo>
                    <a:pt x="24913" y="0"/>
                  </a:moveTo>
                  <a:cubicBezTo>
                    <a:pt x="20911" y="0"/>
                    <a:pt x="16910" y="19"/>
                    <a:pt x="12908" y="57"/>
                  </a:cubicBezTo>
                  <a:cubicBezTo>
                    <a:pt x="11744" y="80"/>
                    <a:pt x="10557" y="102"/>
                    <a:pt x="9393" y="102"/>
                  </a:cubicBezTo>
                  <a:cubicBezTo>
                    <a:pt x="8914" y="125"/>
                    <a:pt x="8914" y="833"/>
                    <a:pt x="9393" y="833"/>
                  </a:cubicBezTo>
                  <a:cubicBezTo>
                    <a:pt x="14432" y="757"/>
                    <a:pt x="19477" y="723"/>
                    <a:pt x="24522" y="723"/>
                  </a:cubicBezTo>
                  <a:cubicBezTo>
                    <a:pt x="28642" y="723"/>
                    <a:pt x="32760" y="746"/>
                    <a:pt x="36875" y="787"/>
                  </a:cubicBezTo>
                  <a:cubicBezTo>
                    <a:pt x="39157" y="810"/>
                    <a:pt x="41440" y="833"/>
                    <a:pt x="43722" y="856"/>
                  </a:cubicBezTo>
                  <a:cubicBezTo>
                    <a:pt x="44224" y="878"/>
                    <a:pt x="44886" y="764"/>
                    <a:pt x="45023" y="1381"/>
                  </a:cubicBezTo>
                  <a:cubicBezTo>
                    <a:pt x="45160" y="1860"/>
                    <a:pt x="45092" y="2431"/>
                    <a:pt x="45115" y="2933"/>
                  </a:cubicBezTo>
                  <a:cubicBezTo>
                    <a:pt x="45160" y="4074"/>
                    <a:pt x="45206" y="5215"/>
                    <a:pt x="45229" y="6356"/>
                  </a:cubicBezTo>
                  <a:cubicBezTo>
                    <a:pt x="45366" y="10785"/>
                    <a:pt x="45457" y="15235"/>
                    <a:pt x="45525" y="19686"/>
                  </a:cubicBezTo>
                  <a:cubicBezTo>
                    <a:pt x="45571" y="24069"/>
                    <a:pt x="45640" y="28451"/>
                    <a:pt x="45320" y="32834"/>
                  </a:cubicBezTo>
                  <a:cubicBezTo>
                    <a:pt x="45274" y="33382"/>
                    <a:pt x="45229" y="33907"/>
                    <a:pt x="45183" y="34432"/>
                  </a:cubicBezTo>
                  <a:cubicBezTo>
                    <a:pt x="45137" y="34865"/>
                    <a:pt x="45183" y="35596"/>
                    <a:pt x="44818" y="35915"/>
                  </a:cubicBezTo>
                  <a:cubicBezTo>
                    <a:pt x="44521" y="36166"/>
                    <a:pt x="44042" y="36166"/>
                    <a:pt x="43677" y="36166"/>
                  </a:cubicBezTo>
                  <a:cubicBezTo>
                    <a:pt x="43106" y="36166"/>
                    <a:pt x="42535" y="36143"/>
                    <a:pt x="41965" y="36143"/>
                  </a:cubicBezTo>
                  <a:cubicBezTo>
                    <a:pt x="39682" y="36121"/>
                    <a:pt x="37400" y="36098"/>
                    <a:pt x="35117" y="36075"/>
                  </a:cubicBezTo>
                  <a:cubicBezTo>
                    <a:pt x="30552" y="36006"/>
                    <a:pt x="25987" y="35915"/>
                    <a:pt x="21445" y="35824"/>
                  </a:cubicBezTo>
                  <a:cubicBezTo>
                    <a:pt x="16880" y="35710"/>
                    <a:pt x="12315" y="35687"/>
                    <a:pt x="7772" y="35367"/>
                  </a:cubicBezTo>
                  <a:cubicBezTo>
                    <a:pt x="6631" y="35276"/>
                    <a:pt x="5490" y="35185"/>
                    <a:pt x="4371" y="35025"/>
                  </a:cubicBezTo>
                  <a:cubicBezTo>
                    <a:pt x="3892" y="34957"/>
                    <a:pt x="3344" y="34934"/>
                    <a:pt x="2911" y="34751"/>
                  </a:cubicBezTo>
                  <a:cubicBezTo>
                    <a:pt x="2317" y="34523"/>
                    <a:pt x="2317" y="33861"/>
                    <a:pt x="2249" y="33336"/>
                  </a:cubicBezTo>
                  <a:cubicBezTo>
                    <a:pt x="1998" y="31168"/>
                    <a:pt x="1883" y="28999"/>
                    <a:pt x="1746" y="26831"/>
                  </a:cubicBezTo>
                  <a:cubicBezTo>
                    <a:pt x="1473" y="22403"/>
                    <a:pt x="1222" y="17952"/>
                    <a:pt x="948" y="13524"/>
                  </a:cubicBezTo>
                  <a:cubicBezTo>
                    <a:pt x="879" y="12451"/>
                    <a:pt x="811" y="11378"/>
                    <a:pt x="742" y="10305"/>
                  </a:cubicBezTo>
                  <a:cubicBezTo>
                    <a:pt x="731" y="10077"/>
                    <a:pt x="542" y="9963"/>
                    <a:pt x="360" y="9963"/>
                  </a:cubicBezTo>
                  <a:cubicBezTo>
                    <a:pt x="177" y="9963"/>
                    <a:pt x="0" y="10077"/>
                    <a:pt x="12" y="10305"/>
                  </a:cubicBezTo>
                  <a:lnTo>
                    <a:pt x="856" y="24251"/>
                  </a:lnTo>
                  <a:cubicBezTo>
                    <a:pt x="993" y="26557"/>
                    <a:pt x="1107" y="28862"/>
                    <a:pt x="1290" y="31145"/>
                  </a:cubicBezTo>
                  <a:cubicBezTo>
                    <a:pt x="1381" y="32172"/>
                    <a:pt x="1404" y="33290"/>
                    <a:pt x="1655" y="34295"/>
                  </a:cubicBezTo>
                  <a:cubicBezTo>
                    <a:pt x="1929" y="35322"/>
                    <a:pt x="2774" y="35504"/>
                    <a:pt x="3732" y="35641"/>
                  </a:cubicBezTo>
                  <a:cubicBezTo>
                    <a:pt x="8343" y="36372"/>
                    <a:pt x="13068" y="36326"/>
                    <a:pt x="17747" y="36440"/>
                  </a:cubicBezTo>
                  <a:cubicBezTo>
                    <a:pt x="22540" y="36577"/>
                    <a:pt x="27356" y="36668"/>
                    <a:pt x="32150" y="36760"/>
                  </a:cubicBezTo>
                  <a:cubicBezTo>
                    <a:pt x="34569" y="36783"/>
                    <a:pt x="36966" y="36828"/>
                    <a:pt x="39363" y="36851"/>
                  </a:cubicBezTo>
                  <a:cubicBezTo>
                    <a:pt x="40550" y="36851"/>
                    <a:pt x="41714" y="36874"/>
                    <a:pt x="42878" y="36874"/>
                  </a:cubicBezTo>
                  <a:cubicBezTo>
                    <a:pt x="43130" y="36874"/>
                    <a:pt x="43405" y="36887"/>
                    <a:pt x="43683" y="36887"/>
                  </a:cubicBezTo>
                  <a:cubicBezTo>
                    <a:pt x="44287" y="36887"/>
                    <a:pt x="44906" y="36823"/>
                    <a:pt x="45343" y="36417"/>
                  </a:cubicBezTo>
                  <a:cubicBezTo>
                    <a:pt x="45662" y="36143"/>
                    <a:pt x="45754" y="35755"/>
                    <a:pt x="45822" y="35367"/>
                  </a:cubicBezTo>
                  <a:cubicBezTo>
                    <a:pt x="45891" y="34820"/>
                    <a:pt x="45936" y="34272"/>
                    <a:pt x="45982" y="33724"/>
                  </a:cubicBezTo>
                  <a:cubicBezTo>
                    <a:pt x="46073" y="32560"/>
                    <a:pt x="46142" y="31419"/>
                    <a:pt x="46187" y="30277"/>
                  </a:cubicBezTo>
                  <a:cubicBezTo>
                    <a:pt x="46301" y="27995"/>
                    <a:pt x="46301" y="25712"/>
                    <a:pt x="46301" y="23430"/>
                  </a:cubicBezTo>
                  <a:cubicBezTo>
                    <a:pt x="46279" y="18751"/>
                    <a:pt x="46187" y="14094"/>
                    <a:pt x="46073" y="9415"/>
                  </a:cubicBezTo>
                  <a:cubicBezTo>
                    <a:pt x="46005" y="7064"/>
                    <a:pt x="45936" y="4736"/>
                    <a:pt x="45845" y="2385"/>
                  </a:cubicBezTo>
                  <a:cubicBezTo>
                    <a:pt x="45822" y="1632"/>
                    <a:pt x="45868" y="627"/>
                    <a:pt x="45000" y="285"/>
                  </a:cubicBezTo>
                  <a:cubicBezTo>
                    <a:pt x="44711" y="163"/>
                    <a:pt x="44361" y="143"/>
                    <a:pt x="44018" y="143"/>
                  </a:cubicBezTo>
                  <a:cubicBezTo>
                    <a:pt x="43847" y="143"/>
                    <a:pt x="43677" y="148"/>
                    <a:pt x="43517" y="148"/>
                  </a:cubicBezTo>
                  <a:cubicBezTo>
                    <a:pt x="42901" y="125"/>
                    <a:pt x="42284" y="125"/>
                    <a:pt x="41668" y="102"/>
                  </a:cubicBezTo>
                  <a:cubicBezTo>
                    <a:pt x="36083" y="36"/>
                    <a:pt x="30498" y="0"/>
                    <a:pt x="24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67" name="Google Shape;1667;p46"/>
          <p:cNvSpPr txBox="1"/>
          <p:nvPr/>
        </p:nvSpPr>
        <p:spPr>
          <a:xfrm>
            <a:off x="5854209" y="1536807"/>
            <a:ext cx="936000" cy="39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12</a:t>
            </a:r>
            <a:r>
              <a:rPr lang="en" sz="2000" b="1" baseline="30000" dirty="0">
                <a:solidFill>
                  <a:schemeClr val="dk1"/>
                </a:solidFill>
                <a:latin typeface="Itim"/>
                <a:ea typeface="Itim"/>
                <a:cs typeface="Itim"/>
                <a:sym typeface="Itim"/>
              </a:rPr>
              <a:t>th</a:t>
            </a:r>
            <a:r>
              <a:rPr lang="en" sz="2000" b="1" dirty="0">
                <a:solidFill>
                  <a:schemeClr val="dk1"/>
                </a:solidFill>
                <a:latin typeface="Itim"/>
                <a:ea typeface="Itim"/>
                <a:cs typeface="Itim"/>
                <a:sym typeface="Itim"/>
              </a:rPr>
              <a:t> </a:t>
            </a:r>
            <a:endParaRPr sz="2000" b="1" dirty="0">
              <a:solidFill>
                <a:schemeClr val="dk1"/>
              </a:solidFill>
              <a:latin typeface="Itim"/>
              <a:ea typeface="Itim"/>
              <a:cs typeface="Itim"/>
              <a:sym typeface="Itim"/>
            </a:endParaRPr>
          </a:p>
        </p:txBody>
      </p:sp>
      <p:sp>
        <p:nvSpPr>
          <p:cNvPr id="1668" name="Google Shape;1668;p46"/>
          <p:cNvSpPr txBox="1"/>
          <p:nvPr/>
        </p:nvSpPr>
        <p:spPr>
          <a:xfrm>
            <a:off x="1579100" y="2216504"/>
            <a:ext cx="1118700" cy="42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K – 11</a:t>
            </a:r>
            <a:r>
              <a:rPr lang="en" sz="2000" b="1" baseline="30000" dirty="0">
                <a:solidFill>
                  <a:schemeClr val="dk1"/>
                </a:solidFill>
                <a:latin typeface="Itim"/>
                <a:ea typeface="Itim"/>
                <a:cs typeface="Itim"/>
                <a:sym typeface="Itim"/>
              </a:rPr>
              <a:t>th</a:t>
            </a:r>
            <a:r>
              <a:rPr lang="en" sz="2000" b="1" dirty="0">
                <a:solidFill>
                  <a:schemeClr val="dk1"/>
                </a:solidFill>
                <a:latin typeface="Itim"/>
                <a:ea typeface="Itim"/>
                <a:cs typeface="Itim"/>
                <a:sym typeface="Itim"/>
              </a:rPr>
              <a:t> </a:t>
            </a:r>
            <a:endParaRPr sz="2000" b="1" dirty="0">
              <a:solidFill>
                <a:schemeClr val="dk1"/>
              </a:solidFill>
              <a:latin typeface="Itim"/>
              <a:ea typeface="Itim"/>
              <a:cs typeface="Itim"/>
              <a:sym typeface="Itim"/>
            </a:endParaRPr>
          </a:p>
        </p:txBody>
      </p:sp>
      <p:sp>
        <p:nvSpPr>
          <p:cNvPr id="1669" name="Google Shape;1669;p46"/>
          <p:cNvSpPr txBox="1"/>
          <p:nvPr/>
        </p:nvSpPr>
        <p:spPr>
          <a:xfrm>
            <a:off x="3636258" y="2501205"/>
            <a:ext cx="1118700" cy="42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11</a:t>
            </a:r>
            <a:r>
              <a:rPr lang="en" sz="2000" b="1" baseline="30000" dirty="0">
                <a:solidFill>
                  <a:schemeClr val="dk1"/>
                </a:solidFill>
                <a:latin typeface="Itim"/>
                <a:ea typeface="Itim"/>
                <a:cs typeface="Itim"/>
                <a:sym typeface="Itim"/>
              </a:rPr>
              <a:t>th</a:t>
            </a:r>
            <a:r>
              <a:rPr lang="en" sz="2000" b="1" dirty="0">
                <a:solidFill>
                  <a:schemeClr val="dk1"/>
                </a:solidFill>
                <a:latin typeface="Itim"/>
                <a:ea typeface="Itim"/>
                <a:cs typeface="Itim"/>
                <a:sym typeface="Itim"/>
              </a:rPr>
              <a:t> </a:t>
            </a:r>
            <a:endParaRPr sz="2000" b="1" dirty="0">
              <a:solidFill>
                <a:schemeClr val="dk1"/>
              </a:solidFill>
              <a:latin typeface="Itim"/>
              <a:ea typeface="Itim"/>
              <a:cs typeface="Itim"/>
              <a:sym typeface="Itim"/>
            </a:endParaRPr>
          </a:p>
        </p:txBody>
      </p:sp>
      <p:sp>
        <p:nvSpPr>
          <p:cNvPr id="1670" name="Google Shape;1670;p46"/>
          <p:cNvSpPr txBox="1"/>
          <p:nvPr/>
        </p:nvSpPr>
        <p:spPr>
          <a:xfrm>
            <a:off x="7457616" y="3782452"/>
            <a:ext cx="1118700" cy="42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Beyond</a:t>
            </a:r>
            <a:endParaRPr sz="2000" b="1" dirty="0">
              <a:solidFill>
                <a:schemeClr val="dk1"/>
              </a:solidFill>
              <a:latin typeface="Itim"/>
              <a:ea typeface="Itim"/>
              <a:cs typeface="Itim"/>
              <a:sym typeface="Itim"/>
            </a:endParaRPr>
          </a:p>
        </p:txBody>
      </p:sp>
      <p:sp>
        <p:nvSpPr>
          <p:cNvPr id="1671" name="Google Shape;1671;p46"/>
          <p:cNvSpPr txBox="1"/>
          <p:nvPr/>
        </p:nvSpPr>
        <p:spPr>
          <a:xfrm>
            <a:off x="1339585" y="2849957"/>
            <a:ext cx="1222500" cy="59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dirty="0">
                <a:solidFill>
                  <a:schemeClr val="dk2"/>
                </a:solidFill>
                <a:latin typeface="Muli"/>
                <a:ea typeface="Muli"/>
                <a:cs typeface="Muli"/>
                <a:sym typeface="Muli"/>
              </a:rPr>
              <a:t>Educational foundation</a:t>
            </a:r>
            <a:endParaRPr sz="1100" dirty="0">
              <a:solidFill>
                <a:schemeClr val="dk2"/>
              </a:solidFill>
              <a:latin typeface="Muli"/>
              <a:ea typeface="Muli"/>
              <a:cs typeface="Muli"/>
              <a:sym typeface="Muli"/>
            </a:endParaRPr>
          </a:p>
        </p:txBody>
      </p:sp>
      <p:sp>
        <p:nvSpPr>
          <p:cNvPr id="1672" name="Google Shape;1672;p46"/>
          <p:cNvSpPr txBox="1"/>
          <p:nvPr/>
        </p:nvSpPr>
        <p:spPr>
          <a:xfrm>
            <a:off x="3517537" y="3111398"/>
            <a:ext cx="1222500" cy="59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dirty="0">
                <a:solidFill>
                  <a:schemeClr val="dk2"/>
                </a:solidFill>
                <a:latin typeface="Muli"/>
                <a:ea typeface="Muli"/>
                <a:cs typeface="Muli"/>
                <a:sym typeface="Muli"/>
              </a:rPr>
              <a:t>Turning point: thinking about college</a:t>
            </a:r>
            <a:endParaRPr sz="1100" dirty="0">
              <a:solidFill>
                <a:schemeClr val="dk2"/>
              </a:solidFill>
              <a:latin typeface="Muli"/>
              <a:ea typeface="Muli"/>
              <a:cs typeface="Muli"/>
              <a:sym typeface="Muli"/>
            </a:endParaRPr>
          </a:p>
        </p:txBody>
      </p:sp>
      <p:sp>
        <p:nvSpPr>
          <p:cNvPr id="1673" name="Google Shape;1673;p46"/>
          <p:cNvSpPr txBox="1"/>
          <p:nvPr/>
        </p:nvSpPr>
        <p:spPr>
          <a:xfrm>
            <a:off x="7063709" y="4265148"/>
            <a:ext cx="1222500" cy="59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dirty="0">
                <a:solidFill>
                  <a:schemeClr val="dk2"/>
                </a:solidFill>
                <a:latin typeface="Muli"/>
                <a:ea typeface="Muli"/>
                <a:cs typeface="Muli"/>
                <a:sym typeface="Muli"/>
              </a:rPr>
              <a:t>…</a:t>
            </a:r>
            <a:endParaRPr sz="1600" dirty="0">
              <a:solidFill>
                <a:schemeClr val="dk2"/>
              </a:solidFill>
              <a:latin typeface="Muli"/>
              <a:ea typeface="Muli"/>
              <a:cs typeface="Muli"/>
              <a:sym typeface="Muli"/>
            </a:endParaRPr>
          </a:p>
        </p:txBody>
      </p:sp>
      <p:sp>
        <p:nvSpPr>
          <p:cNvPr id="1674" name="Google Shape;1674;p46"/>
          <p:cNvSpPr txBox="1"/>
          <p:nvPr/>
        </p:nvSpPr>
        <p:spPr>
          <a:xfrm>
            <a:off x="5717937" y="2006861"/>
            <a:ext cx="1222500" cy="59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dirty="0">
                <a:solidFill>
                  <a:schemeClr val="dk2"/>
                </a:solidFill>
                <a:latin typeface="Muli"/>
                <a:ea typeface="Muli"/>
                <a:cs typeface="Muli"/>
                <a:sym typeface="Muli"/>
              </a:rPr>
              <a:t>Application period</a:t>
            </a:r>
            <a:endParaRPr sz="1200" dirty="0">
              <a:solidFill>
                <a:schemeClr val="dk2"/>
              </a:solidFill>
              <a:latin typeface="Muli"/>
              <a:ea typeface="Muli"/>
              <a:cs typeface="Muli"/>
              <a:sym typeface="Muli"/>
            </a:endParaRPr>
          </a:p>
        </p:txBody>
      </p:sp>
      <p:grpSp>
        <p:nvGrpSpPr>
          <p:cNvPr id="1690" name="Google Shape;1690;p46"/>
          <p:cNvGrpSpPr/>
          <p:nvPr/>
        </p:nvGrpSpPr>
        <p:grpSpPr>
          <a:xfrm>
            <a:off x="1967840" y="4496865"/>
            <a:ext cx="1745583" cy="230173"/>
            <a:chOff x="1394800" y="3522000"/>
            <a:chExt cx="1048650" cy="138275"/>
          </a:xfrm>
        </p:grpSpPr>
        <p:sp>
          <p:nvSpPr>
            <p:cNvPr id="1691" name="Google Shape;1691;p4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4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4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4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4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4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4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4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4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 name="TextBox 112">
            <a:extLst>
              <a:ext uri="{FF2B5EF4-FFF2-40B4-BE49-F238E27FC236}">
                <a16:creationId xmlns:a16="http://schemas.microsoft.com/office/drawing/2014/main" id="{0784DA14-1CF6-4558-9DE8-028F26E555AC}"/>
              </a:ext>
            </a:extLst>
          </p:cNvPr>
          <p:cNvSpPr txBox="1"/>
          <p:nvPr/>
        </p:nvSpPr>
        <p:spPr>
          <a:xfrm>
            <a:off x="547477" y="1010428"/>
            <a:ext cx="4456522" cy="830997"/>
          </a:xfrm>
          <a:prstGeom prst="rect">
            <a:avLst/>
          </a:prstGeom>
          <a:noFill/>
        </p:spPr>
        <p:txBody>
          <a:bodyPr wrap="square">
            <a:spAutoFit/>
          </a:bodyPr>
          <a:lstStyle/>
          <a:p>
            <a:r>
              <a:rPr lang="en-US" sz="1600" b="1" dirty="0">
                <a:solidFill>
                  <a:schemeClr val="tx2">
                    <a:lumMod val="50000"/>
                  </a:schemeClr>
                </a:solidFill>
                <a:latin typeface="Muli"/>
                <a:ea typeface="Muli"/>
                <a:cs typeface="Muli"/>
                <a:sym typeface="Muli"/>
              </a:rPr>
              <a:t>We wanted to know which high schools applied more, and which high schools applied less into the UC system to look at educational disparities.</a:t>
            </a:r>
            <a:endParaRPr lang="en-US" sz="1600" dirty="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grpSp>
        <p:nvGrpSpPr>
          <p:cNvPr id="1406" name="Google Shape;1406;p43"/>
          <p:cNvGrpSpPr/>
          <p:nvPr/>
        </p:nvGrpSpPr>
        <p:grpSpPr>
          <a:xfrm flipH="1">
            <a:off x="784237" y="934500"/>
            <a:ext cx="4594704" cy="176025"/>
            <a:chOff x="4345425" y="2175475"/>
            <a:chExt cx="800750" cy="176025"/>
          </a:xfrm>
        </p:grpSpPr>
        <p:sp>
          <p:nvSpPr>
            <p:cNvPr id="1407" name="Google Shape;1407;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9" name="Google Shape;1409;p43"/>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Project Objective</a:t>
            </a:r>
            <a:endParaRPr dirty="0"/>
          </a:p>
        </p:txBody>
      </p:sp>
      <p:grpSp>
        <p:nvGrpSpPr>
          <p:cNvPr id="1410" name="Google Shape;1410;p43"/>
          <p:cNvGrpSpPr/>
          <p:nvPr/>
        </p:nvGrpSpPr>
        <p:grpSpPr>
          <a:xfrm rot="4691603">
            <a:off x="3614307" y="2023002"/>
            <a:ext cx="1912265" cy="1978212"/>
            <a:chOff x="2801825" y="1784650"/>
            <a:chExt cx="1912350" cy="1978300"/>
          </a:xfrm>
        </p:grpSpPr>
        <p:sp>
          <p:nvSpPr>
            <p:cNvPr id="1411" name="Google Shape;1411;p43"/>
            <p:cNvSpPr/>
            <p:nvPr/>
          </p:nvSpPr>
          <p:spPr>
            <a:xfrm>
              <a:off x="2948050" y="2068550"/>
              <a:ext cx="1328450" cy="1346175"/>
            </a:xfrm>
            <a:custGeom>
              <a:avLst/>
              <a:gdLst/>
              <a:ahLst/>
              <a:cxnLst/>
              <a:rect l="l" t="t" r="r" b="b"/>
              <a:pathLst>
                <a:path w="53138" h="53847" extrusionOk="0">
                  <a:moveTo>
                    <a:pt x="31395" y="1"/>
                  </a:moveTo>
                  <a:cubicBezTo>
                    <a:pt x="30756" y="1"/>
                    <a:pt x="30099" y="16"/>
                    <a:pt x="29422" y="48"/>
                  </a:cubicBezTo>
                  <a:cubicBezTo>
                    <a:pt x="17097" y="618"/>
                    <a:pt x="0" y="13195"/>
                    <a:pt x="0" y="25521"/>
                  </a:cubicBezTo>
                  <a:cubicBezTo>
                    <a:pt x="0" y="37869"/>
                    <a:pt x="13810" y="53847"/>
                    <a:pt x="26158" y="53847"/>
                  </a:cubicBezTo>
                  <a:cubicBezTo>
                    <a:pt x="38484" y="53847"/>
                    <a:pt x="53138" y="39650"/>
                    <a:pt x="53138" y="27324"/>
                  </a:cubicBezTo>
                  <a:cubicBezTo>
                    <a:pt x="53138" y="15356"/>
                    <a:pt x="51487" y="1"/>
                    <a:pt x="313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43"/>
            <p:cNvSpPr/>
            <p:nvPr/>
          </p:nvSpPr>
          <p:spPr>
            <a:xfrm>
              <a:off x="2801825" y="1784650"/>
              <a:ext cx="1912350" cy="1978300"/>
            </a:xfrm>
            <a:custGeom>
              <a:avLst/>
              <a:gdLst/>
              <a:ahLst/>
              <a:cxnLst/>
              <a:rect l="l" t="t" r="r" b="b"/>
              <a:pathLst>
                <a:path w="76494" h="79132" extrusionOk="0">
                  <a:moveTo>
                    <a:pt x="69669" y="6473"/>
                  </a:moveTo>
                  <a:cubicBezTo>
                    <a:pt x="69852" y="6610"/>
                    <a:pt x="70011" y="6770"/>
                    <a:pt x="70171" y="6907"/>
                  </a:cubicBezTo>
                  <a:cubicBezTo>
                    <a:pt x="70171" y="6930"/>
                    <a:pt x="70171" y="6930"/>
                    <a:pt x="70171" y="6930"/>
                  </a:cubicBezTo>
                  <a:cubicBezTo>
                    <a:pt x="69988" y="6793"/>
                    <a:pt x="69829" y="6633"/>
                    <a:pt x="69669" y="6473"/>
                  </a:cubicBezTo>
                  <a:close/>
                  <a:moveTo>
                    <a:pt x="71563" y="7638"/>
                  </a:moveTo>
                  <a:lnTo>
                    <a:pt x="71563" y="7683"/>
                  </a:lnTo>
                  <a:lnTo>
                    <a:pt x="71518" y="7683"/>
                  </a:lnTo>
                  <a:cubicBezTo>
                    <a:pt x="71518" y="7660"/>
                    <a:pt x="71541" y="7660"/>
                    <a:pt x="71563" y="7638"/>
                  </a:cubicBezTo>
                  <a:close/>
                  <a:moveTo>
                    <a:pt x="36337" y="12206"/>
                  </a:moveTo>
                  <a:cubicBezTo>
                    <a:pt x="37400" y="12206"/>
                    <a:pt x="38479" y="12257"/>
                    <a:pt x="39585" y="12362"/>
                  </a:cubicBezTo>
                  <a:cubicBezTo>
                    <a:pt x="43077" y="12705"/>
                    <a:pt x="46410" y="13161"/>
                    <a:pt x="49560" y="14805"/>
                  </a:cubicBezTo>
                  <a:cubicBezTo>
                    <a:pt x="54513" y="17361"/>
                    <a:pt x="57617" y="22223"/>
                    <a:pt x="58873" y="27564"/>
                  </a:cubicBezTo>
                  <a:cubicBezTo>
                    <a:pt x="61383" y="38360"/>
                    <a:pt x="56750" y="51097"/>
                    <a:pt x="47802" y="57648"/>
                  </a:cubicBezTo>
                  <a:cubicBezTo>
                    <a:pt x="44279" y="60220"/>
                    <a:pt x="39995" y="61575"/>
                    <a:pt x="35658" y="61575"/>
                  </a:cubicBezTo>
                  <a:cubicBezTo>
                    <a:pt x="34685" y="61575"/>
                    <a:pt x="33709" y="61506"/>
                    <a:pt x="32738" y="61368"/>
                  </a:cubicBezTo>
                  <a:cubicBezTo>
                    <a:pt x="25137" y="60295"/>
                    <a:pt x="19042" y="54224"/>
                    <a:pt x="15368" y="47856"/>
                  </a:cubicBezTo>
                  <a:cubicBezTo>
                    <a:pt x="11875" y="41853"/>
                    <a:pt x="9935" y="34389"/>
                    <a:pt x="11624" y="27541"/>
                  </a:cubicBezTo>
                  <a:cubicBezTo>
                    <a:pt x="13427" y="20191"/>
                    <a:pt x="19590" y="14782"/>
                    <a:pt x="26963" y="13572"/>
                  </a:cubicBezTo>
                  <a:cubicBezTo>
                    <a:pt x="27123" y="13549"/>
                    <a:pt x="27191" y="13504"/>
                    <a:pt x="27214" y="13435"/>
                  </a:cubicBezTo>
                  <a:cubicBezTo>
                    <a:pt x="30303" y="12637"/>
                    <a:pt x="33253" y="12206"/>
                    <a:pt x="36337" y="12206"/>
                  </a:cubicBezTo>
                  <a:close/>
                  <a:moveTo>
                    <a:pt x="5256" y="66458"/>
                  </a:moveTo>
                  <a:cubicBezTo>
                    <a:pt x="5302" y="66550"/>
                    <a:pt x="5370" y="66641"/>
                    <a:pt x="5416" y="66709"/>
                  </a:cubicBezTo>
                  <a:cubicBezTo>
                    <a:pt x="5324" y="66687"/>
                    <a:pt x="5256" y="66641"/>
                    <a:pt x="5187" y="66641"/>
                  </a:cubicBezTo>
                  <a:cubicBezTo>
                    <a:pt x="5210" y="66572"/>
                    <a:pt x="5233" y="66527"/>
                    <a:pt x="5256" y="66458"/>
                  </a:cubicBezTo>
                  <a:close/>
                  <a:moveTo>
                    <a:pt x="838" y="0"/>
                  </a:moveTo>
                  <a:cubicBezTo>
                    <a:pt x="360" y="0"/>
                    <a:pt x="0" y="488"/>
                    <a:pt x="440" y="927"/>
                  </a:cubicBezTo>
                  <a:cubicBezTo>
                    <a:pt x="1353" y="1840"/>
                    <a:pt x="1901" y="2936"/>
                    <a:pt x="2471" y="4077"/>
                  </a:cubicBezTo>
                  <a:cubicBezTo>
                    <a:pt x="3179" y="5446"/>
                    <a:pt x="3932" y="6793"/>
                    <a:pt x="4594" y="8185"/>
                  </a:cubicBezTo>
                  <a:cubicBezTo>
                    <a:pt x="4717" y="8485"/>
                    <a:pt x="5018" y="8635"/>
                    <a:pt x="5296" y="8635"/>
                  </a:cubicBezTo>
                  <a:cubicBezTo>
                    <a:pt x="5377" y="8635"/>
                    <a:pt x="5457" y="8622"/>
                    <a:pt x="5530" y="8596"/>
                  </a:cubicBezTo>
                  <a:cubicBezTo>
                    <a:pt x="5575" y="8596"/>
                    <a:pt x="5621" y="8596"/>
                    <a:pt x="5690" y="8573"/>
                  </a:cubicBezTo>
                  <a:cubicBezTo>
                    <a:pt x="6237" y="8299"/>
                    <a:pt x="6762" y="7843"/>
                    <a:pt x="7219" y="7295"/>
                  </a:cubicBezTo>
                  <a:cubicBezTo>
                    <a:pt x="10437" y="10468"/>
                    <a:pt x="13542" y="13869"/>
                    <a:pt x="15116" y="18069"/>
                  </a:cubicBezTo>
                  <a:cubicBezTo>
                    <a:pt x="15139" y="18137"/>
                    <a:pt x="15231" y="18228"/>
                    <a:pt x="15322" y="18320"/>
                  </a:cubicBezTo>
                  <a:cubicBezTo>
                    <a:pt x="12583" y="21036"/>
                    <a:pt x="10643" y="24620"/>
                    <a:pt x="9867" y="28682"/>
                  </a:cubicBezTo>
                  <a:cubicBezTo>
                    <a:pt x="8315" y="36648"/>
                    <a:pt x="11807" y="45368"/>
                    <a:pt x="16554" y="51645"/>
                  </a:cubicBezTo>
                  <a:cubicBezTo>
                    <a:pt x="17331" y="52695"/>
                    <a:pt x="18175" y="53653"/>
                    <a:pt x="19088" y="54589"/>
                  </a:cubicBezTo>
                  <a:cubicBezTo>
                    <a:pt x="19042" y="54589"/>
                    <a:pt x="18997" y="54612"/>
                    <a:pt x="18974" y="54635"/>
                  </a:cubicBezTo>
                  <a:cubicBezTo>
                    <a:pt x="14660" y="58264"/>
                    <a:pt x="10757" y="62304"/>
                    <a:pt x="6808" y="66298"/>
                  </a:cubicBezTo>
                  <a:cubicBezTo>
                    <a:pt x="6511" y="65956"/>
                    <a:pt x="6192" y="65659"/>
                    <a:pt x="5849" y="65431"/>
                  </a:cubicBezTo>
                  <a:cubicBezTo>
                    <a:pt x="5827" y="65385"/>
                    <a:pt x="5804" y="65317"/>
                    <a:pt x="5804" y="65271"/>
                  </a:cubicBezTo>
                  <a:cubicBezTo>
                    <a:pt x="5729" y="65085"/>
                    <a:pt x="5044" y="64486"/>
                    <a:pt x="4697" y="64486"/>
                  </a:cubicBezTo>
                  <a:cubicBezTo>
                    <a:pt x="4619" y="64486"/>
                    <a:pt x="4559" y="64516"/>
                    <a:pt x="4526" y="64587"/>
                  </a:cubicBezTo>
                  <a:cubicBezTo>
                    <a:pt x="3156" y="67234"/>
                    <a:pt x="2540" y="70293"/>
                    <a:pt x="2038" y="73215"/>
                  </a:cubicBezTo>
                  <a:cubicBezTo>
                    <a:pt x="1978" y="73493"/>
                    <a:pt x="2750" y="73979"/>
                    <a:pt x="3116" y="73979"/>
                  </a:cubicBezTo>
                  <a:cubicBezTo>
                    <a:pt x="3170" y="73979"/>
                    <a:pt x="3215" y="73968"/>
                    <a:pt x="3247" y="73945"/>
                  </a:cubicBezTo>
                  <a:cubicBezTo>
                    <a:pt x="5324" y="72575"/>
                    <a:pt x="6991" y="70795"/>
                    <a:pt x="8634" y="68946"/>
                  </a:cubicBezTo>
                  <a:cubicBezTo>
                    <a:pt x="8703" y="68878"/>
                    <a:pt x="8588" y="68741"/>
                    <a:pt x="8543" y="68695"/>
                  </a:cubicBezTo>
                  <a:cubicBezTo>
                    <a:pt x="8223" y="68284"/>
                    <a:pt x="7904" y="67782"/>
                    <a:pt x="7561" y="67303"/>
                  </a:cubicBezTo>
                  <a:cubicBezTo>
                    <a:pt x="11601" y="63240"/>
                    <a:pt x="15550" y="59109"/>
                    <a:pt x="19910" y="55388"/>
                  </a:cubicBezTo>
                  <a:cubicBezTo>
                    <a:pt x="24338" y="59542"/>
                    <a:pt x="29999" y="62213"/>
                    <a:pt x="36184" y="62304"/>
                  </a:cubicBezTo>
                  <a:cubicBezTo>
                    <a:pt x="36261" y="62305"/>
                    <a:pt x="36338" y="62305"/>
                    <a:pt x="36414" y="62305"/>
                  </a:cubicBezTo>
                  <a:cubicBezTo>
                    <a:pt x="40462" y="62305"/>
                    <a:pt x="44329" y="61123"/>
                    <a:pt x="47734" y="59040"/>
                  </a:cubicBezTo>
                  <a:cubicBezTo>
                    <a:pt x="48715" y="63765"/>
                    <a:pt x="50861" y="68102"/>
                    <a:pt x="52573" y="72598"/>
                  </a:cubicBezTo>
                  <a:cubicBezTo>
                    <a:pt x="52116" y="72827"/>
                    <a:pt x="51683" y="73078"/>
                    <a:pt x="51249" y="73374"/>
                  </a:cubicBezTo>
                  <a:cubicBezTo>
                    <a:pt x="51135" y="73443"/>
                    <a:pt x="50815" y="73694"/>
                    <a:pt x="50907" y="73876"/>
                  </a:cubicBezTo>
                  <a:cubicBezTo>
                    <a:pt x="50975" y="74013"/>
                    <a:pt x="51066" y="74128"/>
                    <a:pt x="51135" y="74242"/>
                  </a:cubicBezTo>
                  <a:cubicBezTo>
                    <a:pt x="51066" y="74356"/>
                    <a:pt x="51066" y="74447"/>
                    <a:pt x="51158" y="74516"/>
                  </a:cubicBezTo>
                  <a:cubicBezTo>
                    <a:pt x="51295" y="74584"/>
                    <a:pt x="51432" y="74675"/>
                    <a:pt x="51546" y="74767"/>
                  </a:cubicBezTo>
                  <a:cubicBezTo>
                    <a:pt x="51979" y="75246"/>
                    <a:pt x="52459" y="75680"/>
                    <a:pt x="52984" y="76091"/>
                  </a:cubicBezTo>
                  <a:cubicBezTo>
                    <a:pt x="53897" y="77095"/>
                    <a:pt x="54696" y="78213"/>
                    <a:pt x="55723" y="79081"/>
                  </a:cubicBezTo>
                  <a:cubicBezTo>
                    <a:pt x="55769" y="79116"/>
                    <a:pt x="55830" y="79132"/>
                    <a:pt x="55900" y="79132"/>
                  </a:cubicBezTo>
                  <a:cubicBezTo>
                    <a:pt x="56287" y="79132"/>
                    <a:pt x="56959" y="78663"/>
                    <a:pt x="56978" y="78373"/>
                  </a:cubicBezTo>
                  <a:cubicBezTo>
                    <a:pt x="57092" y="76068"/>
                    <a:pt x="56088" y="73991"/>
                    <a:pt x="55837" y="71731"/>
                  </a:cubicBezTo>
                  <a:cubicBezTo>
                    <a:pt x="55819" y="71604"/>
                    <a:pt x="55729" y="71564"/>
                    <a:pt x="55624" y="71564"/>
                  </a:cubicBezTo>
                  <a:cubicBezTo>
                    <a:pt x="55597" y="71564"/>
                    <a:pt x="55568" y="71566"/>
                    <a:pt x="55540" y="71571"/>
                  </a:cubicBezTo>
                  <a:cubicBezTo>
                    <a:pt x="54969" y="71662"/>
                    <a:pt x="54444" y="71799"/>
                    <a:pt x="53919" y="72005"/>
                  </a:cubicBezTo>
                  <a:cubicBezTo>
                    <a:pt x="52185" y="67440"/>
                    <a:pt x="49994" y="63012"/>
                    <a:pt x="49035" y="58196"/>
                  </a:cubicBezTo>
                  <a:cubicBezTo>
                    <a:pt x="49788" y="57671"/>
                    <a:pt x="50496" y="57100"/>
                    <a:pt x="51203" y="56484"/>
                  </a:cubicBezTo>
                  <a:cubicBezTo>
                    <a:pt x="59238" y="49316"/>
                    <a:pt x="62844" y="36854"/>
                    <a:pt x="59968" y="26491"/>
                  </a:cubicBezTo>
                  <a:cubicBezTo>
                    <a:pt x="59352" y="24209"/>
                    <a:pt x="58325" y="22086"/>
                    <a:pt x="56978" y="20214"/>
                  </a:cubicBezTo>
                  <a:cubicBezTo>
                    <a:pt x="60767" y="15398"/>
                    <a:pt x="65926" y="11997"/>
                    <a:pt x="70742" y="8277"/>
                  </a:cubicBezTo>
                  <a:cubicBezTo>
                    <a:pt x="71257" y="8728"/>
                    <a:pt x="71842" y="9054"/>
                    <a:pt x="72470" y="9054"/>
                  </a:cubicBezTo>
                  <a:cubicBezTo>
                    <a:pt x="72731" y="9054"/>
                    <a:pt x="73000" y="8998"/>
                    <a:pt x="73275" y="8870"/>
                  </a:cubicBezTo>
                  <a:cubicBezTo>
                    <a:pt x="75010" y="8117"/>
                    <a:pt x="75809" y="5195"/>
                    <a:pt x="76425" y="3620"/>
                  </a:cubicBezTo>
                  <a:cubicBezTo>
                    <a:pt x="76493" y="3462"/>
                    <a:pt x="75956" y="2296"/>
                    <a:pt x="75791" y="2296"/>
                  </a:cubicBezTo>
                  <a:cubicBezTo>
                    <a:pt x="75789" y="2296"/>
                    <a:pt x="75788" y="2296"/>
                    <a:pt x="75786" y="2296"/>
                  </a:cubicBezTo>
                  <a:cubicBezTo>
                    <a:pt x="73070" y="2411"/>
                    <a:pt x="70696" y="3917"/>
                    <a:pt x="68162" y="4762"/>
                  </a:cubicBezTo>
                  <a:cubicBezTo>
                    <a:pt x="68118" y="4784"/>
                    <a:pt x="68617" y="6088"/>
                    <a:pt x="68789" y="6088"/>
                  </a:cubicBezTo>
                  <a:cubicBezTo>
                    <a:pt x="68794" y="6088"/>
                    <a:pt x="68798" y="6087"/>
                    <a:pt x="68802" y="6085"/>
                  </a:cubicBezTo>
                  <a:cubicBezTo>
                    <a:pt x="68847" y="6085"/>
                    <a:pt x="68870" y="6063"/>
                    <a:pt x="68916" y="6063"/>
                  </a:cubicBezTo>
                  <a:cubicBezTo>
                    <a:pt x="68961" y="6177"/>
                    <a:pt x="69030" y="6291"/>
                    <a:pt x="69121" y="6405"/>
                  </a:cubicBezTo>
                  <a:cubicBezTo>
                    <a:pt x="69304" y="6656"/>
                    <a:pt x="69509" y="6953"/>
                    <a:pt x="69760" y="7250"/>
                  </a:cubicBezTo>
                  <a:cubicBezTo>
                    <a:pt x="64990" y="10947"/>
                    <a:pt x="59877" y="14303"/>
                    <a:pt x="56042" y="19005"/>
                  </a:cubicBezTo>
                  <a:cubicBezTo>
                    <a:pt x="54627" y="17338"/>
                    <a:pt x="52938" y="15900"/>
                    <a:pt x="50998" y="14759"/>
                  </a:cubicBezTo>
                  <a:cubicBezTo>
                    <a:pt x="48533" y="13321"/>
                    <a:pt x="45771" y="12522"/>
                    <a:pt x="42963" y="12066"/>
                  </a:cubicBezTo>
                  <a:cubicBezTo>
                    <a:pt x="40501" y="11666"/>
                    <a:pt x="37918" y="11401"/>
                    <a:pt x="35373" y="11401"/>
                  </a:cubicBezTo>
                  <a:cubicBezTo>
                    <a:pt x="34426" y="11401"/>
                    <a:pt x="33484" y="11437"/>
                    <a:pt x="32555" y="11518"/>
                  </a:cubicBezTo>
                  <a:cubicBezTo>
                    <a:pt x="30272" y="11723"/>
                    <a:pt x="28013" y="12294"/>
                    <a:pt x="25799" y="12887"/>
                  </a:cubicBezTo>
                  <a:cubicBezTo>
                    <a:pt x="25730" y="12910"/>
                    <a:pt x="25662" y="12933"/>
                    <a:pt x="25639" y="12956"/>
                  </a:cubicBezTo>
                  <a:cubicBezTo>
                    <a:pt x="21918" y="13641"/>
                    <a:pt x="18632" y="15307"/>
                    <a:pt x="16007" y="17681"/>
                  </a:cubicBezTo>
                  <a:cubicBezTo>
                    <a:pt x="14181" y="13458"/>
                    <a:pt x="10917" y="10011"/>
                    <a:pt x="7630" y="6793"/>
                  </a:cubicBezTo>
                  <a:cubicBezTo>
                    <a:pt x="8018" y="6291"/>
                    <a:pt x="8360" y="5789"/>
                    <a:pt x="8680" y="5355"/>
                  </a:cubicBezTo>
                  <a:cubicBezTo>
                    <a:pt x="8862" y="5241"/>
                    <a:pt x="8954" y="5035"/>
                    <a:pt x="8931" y="4784"/>
                  </a:cubicBezTo>
                  <a:cubicBezTo>
                    <a:pt x="8976" y="4716"/>
                    <a:pt x="8931" y="4647"/>
                    <a:pt x="8862" y="4579"/>
                  </a:cubicBezTo>
                  <a:cubicBezTo>
                    <a:pt x="8817" y="4488"/>
                    <a:pt x="8771" y="4396"/>
                    <a:pt x="8680" y="4305"/>
                  </a:cubicBezTo>
                  <a:cubicBezTo>
                    <a:pt x="6648" y="2388"/>
                    <a:pt x="3658" y="1110"/>
                    <a:pt x="1125" y="60"/>
                  </a:cubicBezTo>
                  <a:cubicBezTo>
                    <a:pt x="1028" y="19"/>
                    <a:pt x="930"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43"/>
            <p:cNvSpPr/>
            <p:nvPr/>
          </p:nvSpPr>
          <p:spPr>
            <a:xfrm>
              <a:off x="3896075" y="2041650"/>
              <a:ext cx="256475" cy="106975"/>
            </a:xfrm>
            <a:custGeom>
              <a:avLst/>
              <a:gdLst/>
              <a:ahLst/>
              <a:cxnLst/>
              <a:rect l="l" t="t" r="r" b="b"/>
              <a:pathLst>
                <a:path w="10259" h="4279" extrusionOk="0">
                  <a:moveTo>
                    <a:pt x="1011" y="0"/>
                  </a:moveTo>
                  <a:cubicBezTo>
                    <a:pt x="884" y="0"/>
                    <a:pt x="758" y="2"/>
                    <a:pt x="631" y="5"/>
                  </a:cubicBezTo>
                  <a:cubicBezTo>
                    <a:pt x="1" y="28"/>
                    <a:pt x="103" y="827"/>
                    <a:pt x="676" y="827"/>
                  </a:cubicBezTo>
                  <a:cubicBezTo>
                    <a:pt x="684" y="827"/>
                    <a:pt x="692" y="827"/>
                    <a:pt x="700" y="827"/>
                  </a:cubicBezTo>
                  <a:cubicBezTo>
                    <a:pt x="754" y="826"/>
                    <a:pt x="808" y="826"/>
                    <a:pt x="862" y="826"/>
                  </a:cubicBezTo>
                  <a:cubicBezTo>
                    <a:pt x="2426" y="826"/>
                    <a:pt x="3946" y="1144"/>
                    <a:pt x="5402" y="1740"/>
                  </a:cubicBezTo>
                  <a:cubicBezTo>
                    <a:pt x="6931" y="2333"/>
                    <a:pt x="8141" y="3338"/>
                    <a:pt x="9510" y="4205"/>
                  </a:cubicBezTo>
                  <a:cubicBezTo>
                    <a:pt x="9592" y="4256"/>
                    <a:pt x="9677" y="4279"/>
                    <a:pt x="9757" y="4279"/>
                  </a:cubicBezTo>
                  <a:cubicBezTo>
                    <a:pt x="10036" y="4279"/>
                    <a:pt x="10258" y="4005"/>
                    <a:pt x="10081" y="3703"/>
                  </a:cubicBezTo>
                  <a:cubicBezTo>
                    <a:pt x="9670" y="2973"/>
                    <a:pt x="8940" y="2493"/>
                    <a:pt x="8255" y="2060"/>
                  </a:cubicBezTo>
                  <a:cubicBezTo>
                    <a:pt x="7525" y="1603"/>
                    <a:pt x="6726" y="1192"/>
                    <a:pt x="5927" y="895"/>
                  </a:cubicBezTo>
                  <a:cubicBezTo>
                    <a:pt x="4357" y="280"/>
                    <a:pt x="2670" y="0"/>
                    <a:pt x="1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43"/>
            <p:cNvSpPr/>
            <p:nvPr/>
          </p:nvSpPr>
          <p:spPr>
            <a:xfrm>
              <a:off x="3375050" y="3302875"/>
              <a:ext cx="379900" cy="127475"/>
            </a:xfrm>
            <a:custGeom>
              <a:avLst/>
              <a:gdLst/>
              <a:ahLst/>
              <a:cxnLst/>
              <a:rect l="l" t="t" r="r" b="b"/>
              <a:pathLst>
                <a:path w="15196" h="5099" extrusionOk="0">
                  <a:moveTo>
                    <a:pt x="654" y="0"/>
                  </a:moveTo>
                  <a:cubicBezTo>
                    <a:pt x="318" y="0"/>
                    <a:pt x="0" y="270"/>
                    <a:pt x="268" y="616"/>
                  </a:cubicBezTo>
                  <a:cubicBezTo>
                    <a:pt x="1751" y="2557"/>
                    <a:pt x="4148" y="3378"/>
                    <a:pt x="6408" y="3995"/>
                  </a:cubicBezTo>
                  <a:cubicBezTo>
                    <a:pt x="7663" y="4337"/>
                    <a:pt x="8964" y="4588"/>
                    <a:pt x="10242" y="4793"/>
                  </a:cubicBezTo>
                  <a:cubicBezTo>
                    <a:pt x="10904" y="4885"/>
                    <a:pt x="11566" y="4953"/>
                    <a:pt x="12251" y="4999"/>
                  </a:cubicBezTo>
                  <a:cubicBezTo>
                    <a:pt x="12686" y="5044"/>
                    <a:pt x="13160" y="5099"/>
                    <a:pt x="13622" y="5099"/>
                  </a:cubicBezTo>
                  <a:cubicBezTo>
                    <a:pt x="13863" y="5099"/>
                    <a:pt x="14101" y="5084"/>
                    <a:pt x="14328" y="5045"/>
                  </a:cubicBezTo>
                  <a:cubicBezTo>
                    <a:pt x="14716" y="4976"/>
                    <a:pt x="15195" y="4223"/>
                    <a:pt x="14602" y="4086"/>
                  </a:cubicBezTo>
                  <a:cubicBezTo>
                    <a:pt x="13917" y="3903"/>
                    <a:pt x="13141" y="3949"/>
                    <a:pt x="12434" y="3880"/>
                  </a:cubicBezTo>
                  <a:cubicBezTo>
                    <a:pt x="11772" y="3835"/>
                    <a:pt x="11110" y="3766"/>
                    <a:pt x="10448" y="3675"/>
                  </a:cubicBezTo>
                  <a:cubicBezTo>
                    <a:pt x="9169" y="3492"/>
                    <a:pt x="7868" y="3241"/>
                    <a:pt x="6613" y="2899"/>
                  </a:cubicBezTo>
                  <a:cubicBezTo>
                    <a:pt x="4650" y="2374"/>
                    <a:pt x="2436" y="1780"/>
                    <a:pt x="1067" y="183"/>
                  </a:cubicBezTo>
                  <a:cubicBezTo>
                    <a:pt x="960" y="55"/>
                    <a:pt x="805"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15" name="Google Shape;1415;p43"/>
          <p:cNvSpPr txBox="1"/>
          <p:nvPr/>
        </p:nvSpPr>
        <p:spPr>
          <a:xfrm>
            <a:off x="6205425" y="1920971"/>
            <a:ext cx="18156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latin typeface="Muli"/>
                <a:ea typeface="Muli"/>
                <a:cs typeface="Muli"/>
                <a:sym typeface="Muli"/>
              </a:rPr>
              <a:t>What are the application, admission, and enrollment rates for the highest-applying high schools?</a:t>
            </a:r>
            <a:endParaRPr sz="1200" dirty="0">
              <a:solidFill>
                <a:schemeClr val="dk2"/>
              </a:solidFill>
              <a:latin typeface="Muli"/>
              <a:ea typeface="Muli"/>
              <a:cs typeface="Muli"/>
              <a:sym typeface="Muli"/>
            </a:endParaRPr>
          </a:p>
        </p:txBody>
      </p:sp>
      <p:grpSp>
        <p:nvGrpSpPr>
          <p:cNvPr id="1416" name="Google Shape;1416;p43"/>
          <p:cNvGrpSpPr/>
          <p:nvPr/>
        </p:nvGrpSpPr>
        <p:grpSpPr>
          <a:xfrm rot="-977123" flipH="1">
            <a:off x="6224280" y="1483142"/>
            <a:ext cx="750716" cy="585366"/>
            <a:chOff x="4345425" y="2175475"/>
            <a:chExt cx="800750" cy="176025"/>
          </a:xfrm>
        </p:grpSpPr>
        <p:sp>
          <p:nvSpPr>
            <p:cNvPr id="1417" name="Google Shape;1417;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19" name="Google Shape;1419;p43"/>
          <p:cNvSpPr txBox="1"/>
          <p:nvPr/>
        </p:nvSpPr>
        <p:spPr>
          <a:xfrm>
            <a:off x="6205421" y="1537546"/>
            <a:ext cx="654000" cy="40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chemeClr val="dk1"/>
                </a:solidFill>
                <a:latin typeface="Itim"/>
                <a:ea typeface="Itim"/>
                <a:cs typeface="Itim"/>
                <a:sym typeface="Itim"/>
              </a:rPr>
              <a:t># ?</a:t>
            </a:r>
          </a:p>
        </p:txBody>
      </p:sp>
      <p:sp>
        <p:nvSpPr>
          <p:cNvPr id="1420" name="Google Shape;1420;p43"/>
          <p:cNvSpPr txBox="1"/>
          <p:nvPr/>
        </p:nvSpPr>
        <p:spPr>
          <a:xfrm>
            <a:off x="6205425" y="3577346"/>
            <a:ext cx="18156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2"/>
                </a:solidFill>
                <a:latin typeface="Muli"/>
                <a:ea typeface="Muli"/>
                <a:cs typeface="Muli"/>
                <a:sym typeface="Muli"/>
              </a:rPr>
              <a:t>What are the application, admission, and enrollment rates for the lowest-applying high schools?</a:t>
            </a:r>
          </a:p>
        </p:txBody>
      </p:sp>
      <p:grpSp>
        <p:nvGrpSpPr>
          <p:cNvPr id="1421" name="Google Shape;1421;p43"/>
          <p:cNvGrpSpPr/>
          <p:nvPr/>
        </p:nvGrpSpPr>
        <p:grpSpPr>
          <a:xfrm rot="-977123" flipH="1">
            <a:off x="6224280" y="3139517"/>
            <a:ext cx="750716" cy="585366"/>
            <a:chOff x="4345425" y="2175475"/>
            <a:chExt cx="800750" cy="176025"/>
          </a:xfrm>
        </p:grpSpPr>
        <p:sp>
          <p:nvSpPr>
            <p:cNvPr id="1422" name="Google Shape;1422;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4" name="Google Shape;1424;p43"/>
          <p:cNvSpPr txBox="1"/>
          <p:nvPr/>
        </p:nvSpPr>
        <p:spPr>
          <a:xfrm>
            <a:off x="6064480" y="3189062"/>
            <a:ext cx="788400" cy="40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chemeClr val="dk1"/>
                </a:solidFill>
                <a:latin typeface="Itim"/>
                <a:ea typeface="Itim"/>
                <a:cs typeface="Itim"/>
                <a:sym typeface="Itim"/>
              </a:rPr>
              <a:t># ?</a:t>
            </a:r>
          </a:p>
        </p:txBody>
      </p:sp>
      <p:sp>
        <p:nvSpPr>
          <p:cNvPr id="1425" name="Google Shape;1425;p43"/>
          <p:cNvSpPr txBox="1"/>
          <p:nvPr/>
        </p:nvSpPr>
        <p:spPr>
          <a:xfrm>
            <a:off x="1122950" y="1920971"/>
            <a:ext cx="1815600" cy="876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2"/>
                </a:solidFill>
                <a:latin typeface="Muli"/>
                <a:ea typeface="Muli"/>
                <a:cs typeface="Muli"/>
                <a:sym typeface="Muli"/>
              </a:rPr>
              <a:t>How do UC application rates compare year-by-year for the last 5 years?</a:t>
            </a:r>
            <a:endParaRPr sz="1200" dirty="0">
              <a:solidFill>
                <a:schemeClr val="dk2"/>
              </a:solidFill>
              <a:latin typeface="Muli"/>
              <a:ea typeface="Muli"/>
              <a:cs typeface="Muli"/>
              <a:sym typeface="Muli"/>
            </a:endParaRPr>
          </a:p>
        </p:txBody>
      </p:sp>
      <p:grpSp>
        <p:nvGrpSpPr>
          <p:cNvPr id="1426" name="Google Shape;1426;p43"/>
          <p:cNvGrpSpPr/>
          <p:nvPr/>
        </p:nvGrpSpPr>
        <p:grpSpPr>
          <a:xfrm rot="977123">
            <a:off x="2168968" y="1483142"/>
            <a:ext cx="750716" cy="585366"/>
            <a:chOff x="4345425" y="2175475"/>
            <a:chExt cx="800750" cy="176025"/>
          </a:xfrm>
        </p:grpSpPr>
        <p:sp>
          <p:nvSpPr>
            <p:cNvPr id="1427" name="Google Shape;1427;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428" name="Google Shape;1428;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sp>
        <p:nvSpPr>
          <p:cNvPr id="1429" name="Google Shape;1429;p43"/>
          <p:cNvSpPr txBox="1"/>
          <p:nvPr/>
        </p:nvSpPr>
        <p:spPr>
          <a:xfrm>
            <a:off x="2073391" y="1529709"/>
            <a:ext cx="788400" cy="40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chemeClr val="dk1"/>
                </a:solidFill>
                <a:latin typeface="Itim"/>
                <a:ea typeface="Itim"/>
                <a:cs typeface="Itim"/>
                <a:sym typeface="Itim"/>
              </a:rPr>
              <a:t># ?</a:t>
            </a:r>
            <a:endParaRPr sz="2000" b="1" dirty="0">
              <a:solidFill>
                <a:schemeClr val="dk1"/>
              </a:solidFill>
              <a:latin typeface="Itim"/>
              <a:ea typeface="Itim"/>
              <a:cs typeface="Itim"/>
              <a:sym typeface="Itim"/>
            </a:endParaRPr>
          </a:p>
        </p:txBody>
      </p:sp>
      <p:sp>
        <p:nvSpPr>
          <p:cNvPr id="1430" name="Google Shape;1430;p43"/>
          <p:cNvSpPr txBox="1"/>
          <p:nvPr/>
        </p:nvSpPr>
        <p:spPr>
          <a:xfrm>
            <a:off x="1122950" y="3577346"/>
            <a:ext cx="1815600" cy="876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2"/>
                </a:solidFill>
                <a:latin typeface="Muli"/>
                <a:ea typeface="Muli"/>
                <a:cs typeface="Muli"/>
                <a:sym typeface="Muli"/>
              </a:rPr>
              <a:t>How do UC admissions and enrollment rates compare year-by-year for the last 5 years?</a:t>
            </a:r>
            <a:endParaRPr sz="1200" dirty="0">
              <a:solidFill>
                <a:schemeClr val="dk2"/>
              </a:solidFill>
              <a:latin typeface="Muli"/>
              <a:ea typeface="Muli"/>
              <a:cs typeface="Muli"/>
              <a:sym typeface="Muli"/>
            </a:endParaRPr>
          </a:p>
        </p:txBody>
      </p:sp>
      <p:grpSp>
        <p:nvGrpSpPr>
          <p:cNvPr id="1431" name="Google Shape;1431;p43"/>
          <p:cNvGrpSpPr/>
          <p:nvPr/>
        </p:nvGrpSpPr>
        <p:grpSpPr>
          <a:xfrm rot="977123">
            <a:off x="2101768" y="3139517"/>
            <a:ext cx="750716" cy="585366"/>
            <a:chOff x="4345425" y="2175475"/>
            <a:chExt cx="800750" cy="176025"/>
          </a:xfrm>
        </p:grpSpPr>
        <p:sp>
          <p:nvSpPr>
            <p:cNvPr id="1432" name="Google Shape;1432;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433" name="Google Shape;1433;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sp>
        <p:nvSpPr>
          <p:cNvPr id="1434" name="Google Shape;1434;p43"/>
          <p:cNvSpPr txBox="1"/>
          <p:nvPr/>
        </p:nvSpPr>
        <p:spPr>
          <a:xfrm>
            <a:off x="1998425" y="3182421"/>
            <a:ext cx="788400" cy="40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chemeClr val="dk1"/>
                </a:solidFill>
                <a:latin typeface="Itim"/>
                <a:ea typeface="Itim"/>
                <a:cs typeface="Itim"/>
                <a:sym typeface="Itim"/>
              </a:rPr>
              <a:t># ?</a:t>
            </a:r>
          </a:p>
        </p:txBody>
      </p:sp>
      <p:grpSp>
        <p:nvGrpSpPr>
          <p:cNvPr id="1435" name="Google Shape;1435;p43"/>
          <p:cNvGrpSpPr/>
          <p:nvPr/>
        </p:nvGrpSpPr>
        <p:grpSpPr>
          <a:xfrm>
            <a:off x="4322314" y="2430596"/>
            <a:ext cx="713225" cy="997825"/>
            <a:chOff x="4720775" y="1878300"/>
            <a:chExt cx="713225" cy="997825"/>
          </a:xfrm>
        </p:grpSpPr>
        <p:sp>
          <p:nvSpPr>
            <p:cNvPr id="1436" name="Google Shape;1436;p43"/>
            <p:cNvSpPr/>
            <p:nvPr/>
          </p:nvSpPr>
          <p:spPr>
            <a:xfrm>
              <a:off x="4843900" y="2242050"/>
              <a:ext cx="177475" cy="296000"/>
            </a:xfrm>
            <a:custGeom>
              <a:avLst/>
              <a:gdLst/>
              <a:ahLst/>
              <a:cxnLst/>
              <a:rect l="l" t="t" r="r" b="b"/>
              <a:pathLst>
                <a:path w="7099" h="11840" extrusionOk="0">
                  <a:moveTo>
                    <a:pt x="2175" y="0"/>
                  </a:moveTo>
                  <a:cubicBezTo>
                    <a:pt x="2165" y="0"/>
                    <a:pt x="2154" y="5"/>
                    <a:pt x="2148" y="17"/>
                  </a:cubicBezTo>
                  <a:cubicBezTo>
                    <a:pt x="1" y="4061"/>
                    <a:pt x="2321" y="10817"/>
                    <a:pt x="7070" y="11836"/>
                  </a:cubicBezTo>
                  <a:cubicBezTo>
                    <a:pt x="7073" y="11839"/>
                    <a:pt x="7076" y="11840"/>
                    <a:pt x="7079" y="11840"/>
                  </a:cubicBezTo>
                  <a:cubicBezTo>
                    <a:pt x="7090" y="11840"/>
                    <a:pt x="7098" y="11817"/>
                    <a:pt x="7085" y="11804"/>
                  </a:cubicBezTo>
                  <a:cubicBezTo>
                    <a:pt x="5001" y="10926"/>
                    <a:pt x="3418" y="9688"/>
                    <a:pt x="2383" y="7635"/>
                  </a:cubicBezTo>
                  <a:cubicBezTo>
                    <a:pt x="1270" y="5378"/>
                    <a:pt x="1004" y="2306"/>
                    <a:pt x="2195" y="33"/>
                  </a:cubicBezTo>
                  <a:cubicBezTo>
                    <a:pt x="2205" y="13"/>
                    <a:pt x="2191"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43"/>
            <p:cNvSpPr/>
            <p:nvPr/>
          </p:nvSpPr>
          <p:spPr>
            <a:xfrm>
              <a:off x="4899150" y="2459775"/>
              <a:ext cx="98400" cy="90325"/>
            </a:xfrm>
            <a:custGeom>
              <a:avLst/>
              <a:gdLst/>
              <a:ahLst/>
              <a:cxnLst/>
              <a:rect l="l" t="t" r="r" b="b"/>
              <a:pathLst>
                <a:path w="3936" h="3613" extrusionOk="0">
                  <a:moveTo>
                    <a:pt x="12" y="0"/>
                  </a:moveTo>
                  <a:cubicBezTo>
                    <a:pt x="8" y="0"/>
                    <a:pt x="1" y="7"/>
                    <a:pt x="1" y="7"/>
                  </a:cubicBezTo>
                  <a:cubicBezTo>
                    <a:pt x="753" y="1716"/>
                    <a:pt x="2195" y="2970"/>
                    <a:pt x="3935" y="3612"/>
                  </a:cubicBezTo>
                  <a:cubicBezTo>
                    <a:pt x="2211" y="2923"/>
                    <a:pt x="879" y="1638"/>
                    <a:pt x="16" y="7"/>
                  </a:cubicBezTo>
                  <a:cubicBezTo>
                    <a:pt x="16" y="2"/>
                    <a:pt x="15"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43"/>
            <p:cNvSpPr/>
            <p:nvPr/>
          </p:nvSpPr>
          <p:spPr>
            <a:xfrm>
              <a:off x="5086075" y="2127500"/>
              <a:ext cx="29025" cy="1025"/>
            </a:xfrm>
            <a:custGeom>
              <a:avLst/>
              <a:gdLst/>
              <a:ahLst/>
              <a:cxnLst/>
              <a:rect l="l" t="t" r="r" b="b"/>
              <a:pathLst>
                <a:path w="1161" h="41" extrusionOk="0">
                  <a:moveTo>
                    <a:pt x="819" y="0"/>
                  </a:moveTo>
                  <a:cubicBezTo>
                    <a:pt x="547" y="0"/>
                    <a:pt x="278" y="11"/>
                    <a:pt x="0" y="22"/>
                  </a:cubicBezTo>
                  <a:cubicBezTo>
                    <a:pt x="227" y="31"/>
                    <a:pt x="448" y="40"/>
                    <a:pt x="670" y="40"/>
                  </a:cubicBezTo>
                  <a:cubicBezTo>
                    <a:pt x="832" y="40"/>
                    <a:pt x="995" y="36"/>
                    <a:pt x="1160" y="22"/>
                  </a:cubicBezTo>
                  <a:cubicBezTo>
                    <a:pt x="1160" y="22"/>
                    <a:pt x="1160" y="7"/>
                    <a:pt x="1160" y="7"/>
                  </a:cubicBezTo>
                  <a:cubicBezTo>
                    <a:pt x="1046" y="2"/>
                    <a:pt x="932"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43"/>
            <p:cNvSpPr/>
            <p:nvPr/>
          </p:nvSpPr>
          <p:spPr>
            <a:xfrm>
              <a:off x="5150775" y="2135325"/>
              <a:ext cx="164950" cy="228925"/>
            </a:xfrm>
            <a:custGeom>
              <a:avLst/>
              <a:gdLst/>
              <a:ahLst/>
              <a:cxnLst/>
              <a:rect l="l" t="t" r="r" b="b"/>
              <a:pathLst>
                <a:path w="6598" h="9157" extrusionOk="0">
                  <a:moveTo>
                    <a:pt x="4" y="0"/>
                  </a:moveTo>
                  <a:cubicBezTo>
                    <a:pt x="0" y="0"/>
                    <a:pt x="4" y="7"/>
                    <a:pt x="14" y="7"/>
                  </a:cubicBezTo>
                  <a:cubicBezTo>
                    <a:pt x="9" y="2"/>
                    <a:pt x="6" y="0"/>
                    <a:pt x="4" y="0"/>
                  </a:cubicBezTo>
                  <a:close/>
                  <a:moveTo>
                    <a:pt x="14" y="7"/>
                  </a:moveTo>
                  <a:lnTo>
                    <a:pt x="14" y="7"/>
                  </a:lnTo>
                  <a:cubicBezTo>
                    <a:pt x="2068" y="274"/>
                    <a:pt x="3917" y="2076"/>
                    <a:pt x="4952" y="3785"/>
                  </a:cubicBezTo>
                  <a:cubicBezTo>
                    <a:pt x="5908" y="5383"/>
                    <a:pt x="6300" y="7296"/>
                    <a:pt x="6300" y="9145"/>
                  </a:cubicBezTo>
                  <a:cubicBezTo>
                    <a:pt x="6300" y="9153"/>
                    <a:pt x="6304" y="9157"/>
                    <a:pt x="6308" y="9157"/>
                  </a:cubicBezTo>
                  <a:cubicBezTo>
                    <a:pt x="6312" y="9157"/>
                    <a:pt x="6315" y="9153"/>
                    <a:pt x="6315" y="9145"/>
                  </a:cubicBezTo>
                  <a:cubicBezTo>
                    <a:pt x="6598" y="7029"/>
                    <a:pt x="5908" y="5007"/>
                    <a:pt x="4701" y="3267"/>
                  </a:cubicBezTo>
                  <a:cubicBezTo>
                    <a:pt x="3651" y="1763"/>
                    <a:pt x="1927" y="164"/>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43"/>
            <p:cNvSpPr/>
            <p:nvPr/>
          </p:nvSpPr>
          <p:spPr>
            <a:xfrm>
              <a:off x="5303550" y="2380425"/>
              <a:ext cx="3550" cy="16075"/>
            </a:xfrm>
            <a:custGeom>
              <a:avLst/>
              <a:gdLst/>
              <a:ahLst/>
              <a:cxnLst/>
              <a:rect l="l" t="t" r="r" b="b"/>
              <a:pathLst>
                <a:path w="142" h="643" extrusionOk="0">
                  <a:moveTo>
                    <a:pt x="142" y="0"/>
                  </a:moveTo>
                  <a:lnTo>
                    <a:pt x="142" y="0"/>
                  </a:lnTo>
                  <a:cubicBezTo>
                    <a:pt x="95" y="220"/>
                    <a:pt x="48" y="423"/>
                    <a:pt x="1" y="642"/>
                  </a:cubicBezTo>
                  <a:cubicBezTo>
                    <a:pt x="48" y="439"/>
                    <a:pt x="95" y="22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43"/>
            <p:cNvSpPr/>
            <p:nvPr/>
          </p:nvSpPr>
          <p:spPr>
            <a:xfrm>
              <a:off x="5175850" y="2455075"/>
              <a:ext cx="103050" cy="84225"/>
            </a:xfrm>
            <a:custGeom>
              <a:avLst/>
              <a:gdLst/>
              <a:ahLst/>
              <a:cxnLst/>
              <a:rect l="l" t="t" r="r" b="b"/>
              <a:pathLst>
                <a:path w="4122" h="3369" extrusionOk="0">
                  <a:moveTo>
                    <a:pt x="4110" y="0"/>
                  </a:moveTo>
                  <a:cubicBezTo>
                    <a:pt x="4107" y="0"/>
                    <a:pt x="4106" y="2"/>
                    <a:pt x="4106" y="7"/>
                  </a:cubicBezTo>
                  <a:cubicBezTo>
                    <a:pt x="3573" y="822"/>
                    <a:pt x="3071" y="1747"/>
                    <a:pt x="2225" y="2264"/>
                  </a:cubicBezTo>
                  <a:cubicBezTo>
                    <a:pt x="1535" y="2703"/>
                    <a:pt x="751" y="3017"/>
                    <a:pt x="15" y="3346"/>
                  </a:cubicBezTo>
                  <a:cubicBezTo>
                    <a:pt x="3" y="3357"/>
                    <a:pt x="0" y="3368"/>
                    <a:pt x="5" y="3368"/>
                  </a:cubicBezTo>
                  <a:cubicBezTo>
                    <a:pt x="7" y="3368"/>
                    <a:pt x="10" y="3366"/>
                    <a:pt x="15" y="3362"/>
                  </a:cubicBezTo>
                  <a:cubicBezTo>
                    <a:pt x="892" y="3079"/>
                    <a:pt x="1848" y="2703"/>
                    <a:pt x="2601" y="2139"/>
                  </a:cubicBezTo>
                  <a:cubicBezTo>
                    <a:pt x="3275" y="1622"/>
                    <a:pt x="3667" y="713"/>
                    <a:pt x="4121" y="7"/>
                  </a:cubicBezTo>
                  <a:cubicBezTo>
                    <a:pt x="4121" y="7"/>
                    <a:pt x="4114" y="0"/>
                    <a:pt x="4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43"/>
            <p:cNvSpPr/>
            <p:nvPr/>
          </p:nvSpPr>
          <p:spPr>
            <a:xfrm>
              <a:off x="4973600" y="2592800"/>
              <a:ext cx="5925" cy="62325"/>
            </a:xfrm>
            <a:custGeom>
              <a:avLst/>
              <a:gdLst/>
              <a:ahLst/>
              <a:cxnLst/>
              <a:rect l="l" t="t" r="r" b="b"/>
              <a:pathLst>
                <a:path w="237" h="2493" extrusionOk="0">
                  <a:moveTo>
                    <a:pt x="1" y="0"/>
                  </a:moveTo>
                  <a:lnTo>
                    <a:pt x="1" y="0"/>
                  </a:lnTo>
                  <a:cubicBezTo>
                    <a:pt x="126" y="831"/>
                    <a:pt x="189" y="1661"/>
                    <a:pt x="205" y="2492"/>
                  </a:cubicBezTo>
                  <a:cubicBezTo>
                    <a:pt x="236" y="1646"/>
                    <a:pt x="173" y="83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43"/>
            <p:cNvSpPr/>
            <p:nvPr/>
          </p:nvSpPr>
          <p:spPr>
            <a:xfrm>
              <a:off x="4985750" y="2626475"/>
              <a:ext cx="7475" cy="45975"/>
            </a:xfrm>
            <a:custGeom>
              <a:avLst/>
              <a:gdLst/>
              <a:ahLst/>
              <a:cxnLst/>
              <a:rect l="l" t="t" r="r" b="b"/>
              <a:pathLst>
                <a:path w="299" h="1839" extrusionOk="0">
                  <a:moveTo>
                    <a:pt x="1" y="1"/>
                  </a:moveTo>
                  <a:lnTo>
                    <a:pt x="1" y="1"/>
                  </a:lnTo>
                  <a:cubicBezTo>
                    <a:pt x="32" y="597"/>
                    <a:pt x="1" y="1239"/>
                    <a:pt x="189" y="1804"/>
                  </a:cubicBezTo>
                  <a:cubicBezTo>
                    <a:pt x="197" y="1827"/>
                    <a:pt x="216" y="1839"/>
                    <a:pt x="234" y="1839"/>
                  </a:cubicBezTo>
                  <a:cubicBezTo>
                    <a:pt x="252" y="1839"/>
                    <a:pt x="267" y="1827"/>
                    <a:pt x="267" y="1804"/>
                  </a:cubicBezTo>
                  <a:cubicBezTo>
                    <a:pt x="299" y="1208"/>
                    <a:pt x="111" y="58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43"/>
            <p:cNvSpPr/>
            <p:nvPr/>
          </p:nvSpPr>
          <p:spPr>
            <a:xfrm>
              <a:off x="5159350" y="2568050"/>
              <a:ext cx="28275" cy="98725"/>
            </a:xfrm>
            <a:custGeom>
              <a:avLst/>
              <a:gdLst/>
              <a:ahLst/>
              <a:cxnLst/>
              <a:rect l="l" t="t" r="r" b="b"/>
              <a:pathLst>
                <a:path w="1131" h="3949" extrusionOk="0">
                  <a:moveTo>
                    <a:pt x="1029" y="1"/>
                  </a:moveTo>
                  <a:cubicBezTo>
                    <a:pt x="1008" y="1"/>
                    <a:pt x="986" y="10"/>
                    <a:pt x="972" y="34"/>
                  </a:cubicBezTo>
                  <a:cubicBezTo>
                    <a:pt x="330" y="1272"/>
                    <a:pt x="16" y="2542"/>
                    <a:pt x="1" y="3937"/>
                  </a:cubicBezTo>
                  <a:cubicBezTo>
                    <a:pt x="1" y="3945"/>
                    <a:pt x="4" y="3949"/>
                    <a:pt x="8" y="3949"/>
                  </a:cubicBezTo>
                  <a:cubicBezTo>
                    <a:pt x="12" y="3949"/>
                    <a:pt x="16" y="3945"/>
                    <a:pt x="16" y="3937"/>
                  </a:cubicBezTo>
                  <a:cubicBezTo>
                    <a:pt x="79" y="2589"/>
                    <a:pt x="471" y="1288"/>
                    <a:pt x="1098" y="97"/>
                  </a:cubicBezTo>
                  <a:cubicBezTo>
                    <a:pt x="1131" y="53"/>
                    <a:pt x="1079"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43"/>
            <p:cNvSpPr/>
            <p:nvPr/>
          </p:nvSpPr>
          <p:spPr>
            <a:xfrm>
              <a:off x="5167975" y="2618750"/>
              <a:ext cx="7475" cy="54300"/>
            </a:xfrm>
            <a:custGeom>
              <a:avLst/>
              <a:gdLst/>
              <a:ahLst/>
              <a:cxnLst/>
              <a:rect l="l" t="t" r="r" b="b"/>
              <a:pathLst>
                <a:path w="299" h="2172" extrusionOk="0">
                  <a:moveTo>
                    <a:pt x="290" y="0"/>
                  </a:moveTo>
                  <a:cubicBezTo>
                    <a:pt x="286" y="0"/>
                    <a:pt x="283" y="4"/>
                    <a:pt x="283" y="12"/>
                  </a:cubicBezTo>
                  <a:cubicBezTo>
                    <a:pt x="141" y="702"/>
                    <a:pt x="0" y="1454"/>
                    <a:pt x="79" y="2160"/>
                  </a:cubicBezTo>
                  <a:cubicBezTo>
                    <a:pt x="79" y="2167"/>
                    <a:pt x="83" y="2171"/>
                    <a:pt x="87" y="2171"/>
                  </a:cubicBezTo>
                  <a:cubicBezTo>
                    <a:pt x="90" y="2171"/>
                    <a:pt x="94" y="2167"/>
                    <a:pt x="94" y="2160"/>
                  </a:cubicBezTo>
                  <a:cubicBezTo>
                    <a:pt x="220" y="1454"/>
                    <a:pt x="204" y="718"/>
                    <a:pt x="298" y="12"/>
                  </a:cubicBezTo>
                  <a:cubicBezTo>
                    <a:pt x="298" y="4"/>
                    <a:pt x="29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43"/>
            <p:cNvSpPr/>
            <p:nvPr/>
          </p:nvSpPr>
          <p:spPr>
            <a:xfrm>
              <a:off x="5146425" y="2618400"/>
              <a:ext cx="7075" cy="47200"/>
            </a:xfrm>
            <a:custGeom>
              <a:avLst/>
              <a:gdLst/>
              <a:ahLst/>
              <a:cxnLst/>
              <a:rect l="l" t="t" r="r" b="b"/>
              <a:pathLst>
                <a:path w="283" h="1888" extrusionOk="0">
                  <a:moveTo>
                    <a:pt x="260" y="0"/>
                  </a:moveTo>
                  <a:cubicBezTo>
                    <a:pt x="251" y="0"/>
                    <a:pt x="242" y="4"/>
                    <a:pt x="235" y="11"/>
                  </a:cubicBezTo>
                  <a:cubicBezTo>
                    <a:pt x="141" y="622"/>
                    <a:pt x="0" y="1249"/>
                    <a:pt x="0" y="1876"/>
                  </a:cubicBezTo>
                  <a:cubicBezTo>
                    <a:pt x="0" y="1884"/>
                    <a:pt x="8" y="1888"/>
                    <a:pt x="18" y="1888"/>
                  </a:cubicBezTo>
                  <a:cubicBezTo>
                    <a:pt x="28" y="1888"/>
                    <a:pt x="39" y="1884"/>
                    <a:pt x="47" y="1876"/>
                  </a:cubicBezTo>
                  <a:cubicBezTo>
                    <a:pt x="188" y="1280"/>
                    <a:pt x="220" y="637"/>
                    <a:pt x="282" y="26"/>
                  </a:cubicBezTo>
                  <a:cubicBezTo>
                    <a:pt x="282" y="8"/>
                    <a:pt x="272"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43"/>
            <p:cNvSpPr/>
            <p:nvPr/>
          </p:nvSpPr>
          <p:spPr>
            <a:xfrm>
              <a:off x="4923850" y="2168800"/>
              <a:ext cx="42350" cy="38200"/>
            </a:xfrm>
            <a:custGeom>
              <a:avLst/>
              <a:gdLst/>
              <a:ahLst/>
              <a:cxnLst/>
              <a:rect l="l" t="t" r="r" b="b"/>
              <a:pathLst>
                <a:path w="1694" h="1528" extrusionOk="0">
                  <a:moveTo>
                    <a:pt x="1693" y="0"/>
                  </a:moveTo>
                  <a:cubicBezTo>
                    <a:pt x="1050" y="439"/>
                    <a:pt x="486" y="925"/>
                    <a:pt x="0" y="1521"/>
                  </a:cubicBezTo>
                  <a:cubicBezTo>
                    <a:pt x="0" y="1521"/>
                    <a:pt x="0" y="1528"/>
                    <a:pt x="5" y="1528"/>
                  </a:cubicBezTo>
                  <a:cubicBezTo>
                    <a:pt x="7" y="1528"/>
                    <a:pt x="11" y="1526"/>
                    <a:pt x="16" y="1521"/>
                  </a:cubicBezTo>
                  <a:cubicBezTo>
                    <a:pt x="518" y="972"/>
                    <a:pt x="1082" y="455"/>
                    <a:pt x="1693" y="16"/>
                  </a:cubicBezTo>
                  <a:cubicBezTo>
                    <a:pt x="1693" y="16"/>
                    <a:pt x="1693" y="0"/>
                    <a:pt x="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43"/>
            <p:cNvSpPr/>
            <p:nvPr/>
          </p:nvSpPr>
          <p:spPr>
            <a:xfrm>
              <a:off x="5024150" y="2138625"/>
              <a:ext cx="15325" cy="3950"/>
            </a:xfrm>
            <a:custGeom>
              <a:avLst/>
              <a:gdLst/>
              <a:ahLst/>
              <a:cxnLst/>
              <a:rect l="l" t="t" r="r" b="b"/>
              <a:pathLst>
                <a:path w="613" h="158" extrusionOk="0">
                  <a:moveTo>
                    <a:pt x="581" y="0"/>
                  </a:moveTo>
                  <a:cubicBezTo>
                    <a:pt x="393" y="32"/>
                    <a:pt x="205" y="79"/>
                    <a:pt x="32" y="110"/>
                  </a:cubicBezTo>
                  <a:cubicBezTo>
                    <a:pt x="1" y="126"/>
                    <a:pt x="17" y="157"/>
                    <a:pt x="32" y="157"/>
                  </a:cubicBezTo>
                  <a:cubicBezTo>
                    <a:pt x="220" y="110"/>
                    <a:pt x="408" y="79"/>
                    <a:pt x="581" y="47"/>
                  </a:cubicBezTo>
                  <a:cubicBezTo>
                    <a:pt x="612" y="32"/>
                    <a:pt x="597"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43"/>
            <p:cNvSpPr/>
            <p:nvPr/>
          </p:nvSpPr>
          <p:spPr>
            <a:xfrm>
              <a:off x="5243200" y="2206425"/>
              <a:ext cx="63900" cy="242975"/>
            </a:xfrm>
            <a:custGeom>
              <a:avLst/>
              <a:gdLst/>
              <a:ahLst/>
              <a:cxnLst/>
              <a:rect l="l" t="t" r="r" b="b"/>
              <a:pathLst>
                <a:path w="2556" h="9719" extrusionOk="0">
                  <a:moveTo>
                    <a:pt x="17" y="0"/>
                  </a:moveTo>
                  <a:cubicBezTo>
                    <a:pt x="17" y="0"/>
                    <a:pt x="1" y="0"/>
                    <a:pt x="17" y="16"/>
                  </a:cubicBezTo>
                  <a:cubicBezTo>
                    <a:pt x="1960" y="3025"/>
                    <a:pt x="2336" y="6333"/>
                    <a:pt x="1051" y="9703"/>
                  </a:cubicBezTo>
                  <a:cubicBezTo>
                    <a:pt x="1051" y="9718"/>
                    <a:pt x="1067" y="9718"/>
                    <a:pt x="1082" y="9718"/>
                  </a:cubicBezTo>
                  <a:cubicBezTo>
                    <a:pt x="2556" y="6709"/>
                    <a:pt x="2117" y="2633"/>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43"/>
            <p:cNvSpPr/>
            <p:nvPr/>
          </p:nvSpPr>
          <p:spPr>
            <a:xfrm>
              <a:off x="5048075" y="2541450"/>
              <a:ext cx="92875" cy="6700"/>
            </a:xfrm>
            <a:custGeom>
              <a:avLst/>
              <a:gdLst/>
              <a:ahLst/>
              <a:cxnLst/>
              <a:rect l="l" t="t" r="r" b="b"/>
              <a:pathLst>
                <a:path w="3715" h="268" extrusionOk="0">
                  <a:moveTo>
                    <a:pt x="3683" y="1"/>
                  </a:moveTo>
                  <a:cubicBezTo>
                    <a:pt x="2938" y="95"/>
                    <a:pt x="2215" y="144"/>
                    <a:pt x="1483" y="144"/>
                  </a:cubicBezTo>
                  <a:cubicBezTo>
                    <a:pt x="1001" y="144"/>
                    <a:pt x="514" y="123"/>
                    <a:pt x="16" y="79"/>
                  </a:cubicBezTo>
                  <a:cubicBezTo>
                    <a:pt x="0" y="79"/>
                    <a:pt x="0" y="95"/>
                    <a:pt x="16" y="95"/>
                  </a:cubicBezTo>
                  <a:cubicBezTo>
                    <a:pt x="692" y="166"/>
                    <a:pt x="1408" y="267"/>
                    <a:pt x="2116" y="267"/>
                  </a:cubicBezTo>
                  <a:cubicBezTo>
                    <a:pt x="2656" y="267"/>
                    <a:pt x="3191" y="208"/>
                    <a:pt x="3699" y="32"/>
                  </a:cubicBezTo>
                  <a:cubicBezTo>
                    <a:pt x="3715" y="32"/>
                    <a:pt x="3715" y="1"/>
                    <a:pt x="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43"/>
            <p:cNvSpPr/>
            <p:nvPr/>
          </p:nvSpPr>
          <p:spPr>
            <a:xfrm>
              <a:off x="5021800" y="2552025"/>
              <a:ext cx="83900" cy="10450"/>
            </a:xfrm>
            <a:custGeom>
              <a:avLst/>
              <a:gdLst/>
              <a:ahLst/>
              <a:cxnLst/>
              <a:rect l="l" t="t" r="r" b="b"/>
              <a:pathLst>
                <a:path w="3356" h="418" extrusionOk="0">
                  <a:moveTo>
                    <a:pt x="32" y="1"/>
                  </a:moveTo>
                  <a:cubicBezTo>
                    <a:pt x="17" y="1"/>
                    <a:pt x="1" y="32"/>
                    <a:pt x="32" y="32"/>
                  </a:cubicBezTo>
                  <a:cubicBezTo>
                    <a:pt x="833" y="256"/>
                    <a:pt x="1670" y="418"/>
                    <a:pt x="2502" y="418"/>
                  </a:cubicBezTo>
                  <a:cubicBezTo>
                    <a:pt x="2777" y="418"/>
                    <a:pt x="3051" y="400"/>
                    <a:pt x="3324" y="361"/>
                  </a:cubicBezTo>
                  <a:cubicBezTo>
                    <a:pt x="3355" y="361"/>
                    <a:pt x="3355" y="314"/>
                    <a:pt x="3324" y="314"/>
                  </a:cubicBezTo>
                  <a:cubicBezTo>
                    <a:pt x="2211" y="252"/>
                    <a:pt x="1129" y="236"/>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43"/>
            <p:cNvSpPr/>
            <p:nvPr/>
          </p:nvSpPr>
          <p:spPr>
            <a:xfrm>
              <a:off x="4916000" y="2195750"/>
              <a:ext cx="29750" cy="36325"/>
            </a:xfrm>
            <a:custGeom>
              <a:avLst/>
              <a:gdLst/>
              <a:ahLst/>
              <a:cxnLst/>
              <a:rect l="l" t="t" r="r" b="b"/>
              <a:pathLst>
                <a:path w="1190" h="1453" extrusionOk="0">
                  <a:moveTo>
                    <a:pt x="1152" y="1"/>
                  </a:moveTo>
                  <a:cubicBezTo>
                    <a:pt x="1150" y="1"/>
                    <a:pt x="1147" y="2"/>
                    <a:pt x="1145" y="4"/>
                  </a:cubicBezTo>
                  <a:cubicBezTo>
                    <a:pt x="628" y="380"/>
                    <a:pt x="252" y="850"/>
                    <a:pt x="1" y="1430"/>
                  </a:cubicBezTo>
                  <a:cubicBezTo>
                    <a:pt x="1" y="1441"/>
                    <a:pt x="9" y="1452"/>
                    <a:pt x="13" y="1452"/>
                  </a:cubicBezTo>
                  <a:cubicBezTo>
                    <a:pt x="15" y="1452"/>
                    <a:pt x="16" y="1451"/>
                    <a:pt x="16" y="1446"/>
                  </a:cubicBezTo>
                  <a:cubicBezTo>
                    <a:pt x="330" y="913"/>
                    <a:pt x="722" y="443"/>
                    <a:pt x="1176" y="51"/>
                  </a:cubicBezTo>
                  <a:cubicBezTo>
                    <a:pt x="1190" y="37"/>
                    <a:pt x="1169" y="1"/>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43"/>
            <p:cNvSpPr/>
            <p:nvPr/>
          </p:nvSpPr>
          <p:spPr>
            <a:xfrm>
              <a:off x="4885450" y="2272975"/>
              <a:ext cx="14900" cy="120375"/>
            </a:xfrm>
            <a:custGeom>
              <a:avLst/>
              <a:gdLst/>
              <a:ahLst/>
              <a:cxnLst/>
              <a:rect l="l" t="t" r="r" b="b"/>
              <a:pathLst>
                <a:path w="596" h="4815" extrusionOk="0">
                  <a:moveTo>
                    <a:pt x="519" y="0"/>
                  </a:moveTo>
                  <a:cubicBezTo>
                    <a:pt x="510" y="0"/>
                    <a:pt x="502" y="5"/>
                    <a:pt x="502" y="18"/>
                  </a:cubicBezTo>
                  <a:cubicBezTo>
                    <a:pt x="298" y="1680"/>
                    <a:pt x="0" y="3185"/>
                    <a:pt x="564" y="4815"/>
                  </a:cubicBezTo>
                  <a:cubicBezTo>
                    <a:pt x="580" y="4815"/>
                    <a:pt x="596" y="4815"/>
                    <a:pt x="596" y="4799"/>
                  </a:cubicBezTo>
                  <a:cubicBezTo>
                    <a:pt x="110" y="3294"/>
                    <a:pt x="251" y="1570"/>
                    <a:pt x="533" y="18"/>
                  </a:cubicBezTo>
                  <a:cubicBezTo>
                    <a:pt x="542" y="9"/>
                    <a:pt x="53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43"/>
            <p:cNvSpPr/>
            <p:nvPr/>
          </p:nvSpPr>
          <p:spPr>
            <a:xfrm>
              <a:off x="4863500" y="2326425"/>
              <a:ext cx="23925" cy="105675"/>
            </a:xfrm>
            <a:custGeom>
              <a:avLst/>
              <a:gdLst/>
              <a:ahLst/>
              <a:cxnLst/>
              <a:rect l="l" t="t" r="r" b="b"/>
              <a:pathLst>
                <a:path w="957" h="4227" extrusionOk="0">
                  <a:moveTo>
                    <a:pt x="196" y="0"/>
                  </a:moveTo>
                  <a:cubicBezTo>
                    <a:pt x="192" y="0"/>
                    <a:pt x="189" y="4"/>
                    <a:pt x="189" y="12"/>
                  </a:cubicBezTo>
                  <a:cubicBezTo>
                    <a:pt x="0" y="1391"/>
                    <a:pt x="173" y="2990"/>
                    <a:pt x="910" y="4213"/>
                  </a:cubicBezTo>
                  <a:cubicBezTo>
                    <a:pt x="914" y="4223"/>
                    <a:pt x="921" y="4226"/>
                    <a:pt x="927" y="4226"/>
                  </a:cubicBezTo>
                  <a:cubicBezTo>
                    <a:pt x="942" y="4226"/>
                    <a:pt x="957" y="4208"/>
                    <a:pt x="957" y="4197"/>
                  </a:cubicBezTo>
                  <a:cubicBezTo>
                    <a:pt x="439" y="2786"/>
                    <a:pt x="110" y="1533"/>
                    <a:pt x="204" y="12"/>
                  </a:cubicBezTo>
                  <a:cubicBezTo>
                    <a:pt x="204" y="4"/>
                    <a:pt x="200"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43"/>
            <p:cNvSpPr/>
            <p:nvPr/>
          </p:nvSpPr>
          <p:spPr>
            <a:xfrm>
              <a:off x="5285125" y="2412625"/>
              <a:ext cx="15700" cy="38100"/>
            </a:xfrm>
            <a:custGeom>
              <a:avLst/>
              <a:gdLst/>
              <a:ahLst/>
              <a:cxnLst/>
              <a:rect l="l" t="t" r="r" b="b"/>
              <a:pathLst>
                <a:path w="628" h="1524" extrusionOk="0">
                  <a:moveTo>
                    <a:pt x="618" y="1"/>
                  </a:moveTo>
                  <a:cubicBezTo>
                    <a:pt x="612" y="1"/>
                    <a:pt x="604" y="5"/>
                    <a:pt x="597" y="12"/>
                  </a:cubicBezTo>
                  <a:cubicBezTo>
                    <a:pt x="409" y="514"/>
                    <a:pt x="189" y="1000"/>
                    <a:pt x="1" y="1502"/>
                  </a:cubicBezTo>
                  <a:cubicBezTo>
                    <a:pt x="1" y="1513"/>
                    <a:pt x="17" y="1524"/>
                    <a:pt x="31" y="1524"/>
                  </a:cubicBezTo>
                  <a:cubicBezTo>
                    <a:pt x="37" y="1524"/>
                    <a:pt x="43" y="1522"/>
                    <a:pt x="48" y="1517"/>
                  </a:cubicBezTo>
                  <a:cubicBezTo>
                    <a:pt x="330" y="1063"/>
                    <a:pt x="518" y="545"/>
                    <a:pt x="628" y="12"/>
                  </a:cubicBezTo>
                  <a:cubicBezTo>
                    <a:pt x="628" y="5"/>
                    <a:pt x="624"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43"/>
            <p:cNvSpPr/>
            <p:nvPr/>
          </p:nvSpPr>
          <p:spPr>
            <a:xfrm>
              <a:off x="4978450" y="2716825"/>
              <a:ext cx="175825" cy="25875"/>
            </a:xfrm>
            <a:custGeom>
              <a:avLst/>
              <a:gdLst/>
              <a:ahLst/>
              <a:cxnLst/>
              <a:rect l="l" t="t" r="r" b="b"/>
              <a:pathLst>
                <a:path w="7033" h="1035" extrusionOk="0">
                  <a:moveTo>
                    <a:pt x="7" y="1"/>
                  </a:moveTo>
                  <a:lnTo>
                    <a:pt x="7" y="1"/>
                  </a:lnTo>
                  <a:cubicBezTo>
                    <a:pt x="4" y="1"/>
                    <a:pt x="0" y="8"/>
                    <a:pt x="11" y="8"/>
                  </a:cubicBezTo>
                  <a:cubicBezTo>
                    <a:pt x="11" y="3"/>
                    <a:pt x="9" y="1"/>
                    <a:pt x="7" y="1"/>
                  </a:cubicBezTo>
                  <a:close/>
                  <a:moveTo>
                    <a:pt x="11" y="8"/>
                  </a:moveTo>
                  <a:cubicBezTo>
                    <a:pt x="324" y="337"/>
                    <a:pt x="700" y="650"/>
                    <a:pt x="1139" y="791"/>
                  </a:cubicBezTo>
                  <a:cubicBezTo>
                    <a:pt x="873" y="744"/>
                    <a:pt x="606" y="697"/>
                    <a:pt x="356" y="619"/>
                  </a:cubicBezTo>
                  <a:cubicBezTo>
                    <a:pt x="350" y="617"/>
                    <a:pt x="346" y="617"/>
                    <a:pt x="341" y="617"/>
                  </a:cubicBezTo>
                  <a:cubicBezTo>
                    <a:pt x="306" y="617"/>
                    <a:pt x="296" y="668"/>
                    <a:pt x="324" y="682"/>
                  </a:cubicBezTo>
                  <a:cubicBezTo>
                    <a:pt x="874" y="987"/>
                    <a:pt x="1584" y="1035"/>
                    <a:pt x="2271" y="1035"/>
                  </a:cubicBezTo>
                  <a:cubicBezTo>
                    <a:pt x="2579" y="1035"/>
                    <a:pt x="2883" y="1025"/>
                    <a:pt x="3166" y="1025"/>
                  </a:cubicBezTo>
                  <a:cubicBezTo>
                    <a:pt x="3223" y="1025"/>
                    <a:pt x="3279" y="1026"/>
                    <a:pt x="3334" y="1027"/>
                  </a:cubicBezTo>
                  <a:cubicBezTo>
                    <a:pt x="3456" y="1028"/>
                    <a:pt x="3578" y="1029"/>
                    <a:pt x="3701" y="1029"/>
                  </a:cubicBezTo>
                  <a:cubicBezTo>
                    <a:pt x="4832" y="1029"/>
                    <a:pt x="5956" y="949"/>
                    <a:pt x="7017" y="525"/>
                  </a:cubicBezTo>
                  <a:cubicBezTo>
                    <a:pt x="7033" y="525"/>
                    <a:pt x="7033" y="509"/>
                    <a:pt x="7017" y="509"/>
                  </a:cubicBezTo>
                  <a:cubicBezTo>
                    <a:pt x="5857" y="697"/>
                    <a:pt x="4697" y="854"/>
                    <a:pt x="3522" y="870"/>
                  </a:cubicBezTo>
                  <a:cubicBezTo>
                    <a:pt x="3283" y="870"/>
                    <a:pt x="3043" y="872"/>
                    <a:pt x="2800" y="872"/>
                  </a:cubicBezTo>
                  <a:cubicBezTo>
                    <a:pt x="2437" y="872"/>
                    <a:pt x="2070" y="867"/>
                    <a:pt x="1703" y="838"/>
                  </a:cubicBezTo>
                  <a:cubicBezTo>
                    <a:pt x="1703" y="838"/>
                    <a:pt x="1703" y="823"/>
                    <a:pt x="1688" y="823"/>
                  </a:cubicBezTo>
                  <a:cubicBezTo>
                    <a:pt x="1092" y="619"/>
                    <a:pt x="481" y="462"/>
                    <a:pt x="11"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43"/>
            <p:cNvSpPr/>
            <p:nvPr/>
          </p:nvSpPr>
          <p:spPr>
            <a:xfrm>
              <a:off x="4992425" y="2800075"/>
              <a:ext cx="176750" cy="13525"/>
            </a:xfrm>
            <a:custGeom>
              <a:avLst/>
              <a:gdLst/>
              <a:ahLst/>
              <a:cxnLst/>
              <a:rect l="l" t="t" r="r" b="b"/>
              <a:pathLst>
                <a:path w="7070" h="541" extrusionOk="0">
                  <a:moveTo>
                    <a:pt x="7022" y="1"/>
                  </a:moveTo>
                  <a:cubicBezTo>
                    <a:pt x="5862" y="126"/>
                    <a:pt x="4750" y="361"/>
                    <a:pt x="3590" y="361"/>
                  </a:cubicBezTo>
                  <a:cubicBezTo>
                    <a:pt x="2521" y="347"/>
                    <a:pt x="1465" y="151"/>
                    <a:pt x="410" y="151"/>
                  </a:cubicBezTo>
                  <a:cubicBezTo>
                    <a:pt x="305" y="151"/>
                    <a:pt x="199" y="153"/>
                    <a:pt x="94" y="157"/>
                  </a:cubicBezTo>
                  <a:cubicBezTo>
                    <a:pt x="16" y="173"/>
                    <a:pt x="0" y="267"/>
                    <a:pt x="79" y="283"/>
                  </a:cubicBezTo>
                  <a:cubicBezTo>
                    <a:pt x="985" y="500"/>
                    <a:pt x="1965" y="541"/>
                    <a:pt x="2919" y="541"/>
                  </a:cubicBezTo>
                  <a:cubicBezTo>
                    <a:pt x="3203" y="541"/>
                    <a:pt x="3485" y="537"/>
                    <a:pt x="3762" y="534"/>
                  </a:cubicBezTo>
                  <a:cubicBezTo>
                    <a:pt x="4828" y="518"/>
                    <a:pt x="6051" y="487"/>
                    <a:pt x="7038" y="63"/>
                  </a:cubicBezTo>
                  <a:cubicBezTo>
                    <a:pt x="7069" y="48"/>
                    <a:pt x="7054" y="1"/>
                    <a:pt x="7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43"/>
            <p:cNvSpPr/>
            <p:nvPr/>
          </p:nvSpPr>
          <p:spPr>
            <a:xfrm>
              <a:off x="4986625" y="2764425"/>
              <a:ext cx="182425" cy="16175"/>
            </a:xfrm>
            <a:custGeom>
              <a:avLst/>
              <a:gdLst/>
              <a:ahLst/>
              <a:cxnLst/>
              <a:rect l="l" t="t" r="r" b="b"/>
              <a:pathLst>
                <a:path w="7297" h="647" extrusionOk="0">
                  <a:moveTo>
                    <a:pt x="7129" y="0"/>
                  </a:moveTo>
                  <a:cubicBezTo>
                    <a:pt x="5969" y="0"/>
                    <a:pt x="4809" y="251"/>
                    <a:pt x="3634" y="282"/>
                  </a:cubicBezTo>
                  <a:cubicBezTo>
                    <a:pt x="3414" y="290"/>
                    <a:pt x="3195" y="293"/>
                    <a:pt x="2975" y="293"/>
                  </a:cubicBezTo>
                  <a:cubicBezTo>
                    <a:pt x="2317" y="293"/>
                    <a:pt x="1659" y="267"/>
                    <a:pt x="1000" y="267"/>
                  </a:cubicBezTo>
                  <a:cubicBezTo>
                    <a:pt x="671" y="220"/>
                    <a:pt x="342" y="173"/>
                    <a:pt x="29" y="94"/>
                  </a:cubicBezTo>
                  <a:cubicBezTo>
                    <a:pt x="25" y="91"/>
                    <a:pt x="22" y="90"/>
                    <a:pt x="19" y="90"/>
                  </a:cubicBezTo>
                  <a:cubicBezTo>
                    <a:pt x="8" y="90"/>
                    <a:pt x="0" y="110"/>
                    <a:pt x="13" y="110"/>
                  </a:cubicBezTo>
                  <a:cubicBezTo>
                    <a:pt x="107" y="173"/>
                    <a:pt x="217" y="235"/>
                    <a:pt x="326" y="282"/>
                  </a:cubicBezTo>
                  <a:lnTo>
                    <a:pt x="138" y="282"/>
                  </a:lnTo>
                  <a:cubicBezTo>
                    <a:pt x="107" y="282"/>
                    <a:pt x="91" y="314"/>
                    <a:pt x="123" y="330"/>
                  </a:cubicBezTo>
                  <a:cubicBezTo>
                    <a:pt x="1120" y="589"/>
                    <a:pt x="2153" y="646"/>
                    <a:pt x="3181" y="646"/>
                  </a:cubicBezTo>
                  <a:cubicBezTo>
                    <a:pt x="3332" y="646"/>
                    <a:pt x="3483" y="645"/>
                    <a:pt x="3634" y="643"/>
                  </a:cubicBezTo>
                  <a:cubicBezTo>
                    <a:pt x="4778" y="627"/>
                    <a:pt x="6079" y="627"/>
                    <a:pt x="7176" y="251"/>
                  </a:cubicBezTo>
                  <a:cubicBezTo>
                    <a:pt x="7239" y="235"/>
                    <a:pt x="7254" y="173"/>
                    <a:pt x="7254" y="126"/>
                  </a:cubicBezTo>
                  <a:cubicBezTo>
                    <a:pt x="7296" y="98"/>
                    <a:pt x="7288" y="45"/>
                    <a:pt x="7242" y="45"/>
                  </a:cubicBezTo>
                  <a:cubicBezTo>
                    <a:pt x="7236" y="45"/>
                    <a:pt x="7230" y="46"/>
                    <a:pt x="7223" y="47"/>
                  </a:cubicBezTo>
                  <a:cubicBezTo>
                    <a:pt x="7207" y="16"/>
                    <a:pt x="7176" y="0"/>
                    <a:pt x="7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43"/>
            <p:cNvSpPr/>
            <p:nvPr/>
          </p:nvSpPr>
          <p:spPr>
            <a:xfrm>
              <a:off x="5169925" y="2733950"/>
              <a:ext cx="16100" cy="23825"/>
            </a:xfrm>
            <a:custGeom>
              <a:avLst/>
              <a:gdLst/>
              <a:ahLst/>
              <a:cxnLst/>
              <a:rect l="l" t="t" r="r" b="b"/>
              <a:pathLst>
                <a:path w="644" h="953" extrusionOk="0">
                  <a:moveTo>
                    <a:pt x="542" y="1"/>
                  </a:moveTo>
                  <a:cubicBezTo>
                    <a:pt x="534" y="1"/>
                    <a:pt x="526" y="5"/>
                    <a:pt x="518" y="12"/>
                  </a:cubicBezTo>
                  <a:cubicBezTo>
                    <a:pt x="424" y="153"/>
                    <a:pt x="408" y="342"/>
                    <a:pt x="330" y="483"/>
                  </a:cubicBezTo>
                  <a:cubicBezTo>
                    <a:pt x="236" y="655"/>
                    <a:pt x="142" y="827"/>
                    <a:pt x="1" y="953"/>
                  </a:cubicBezTo>
                  <a:cubicBezTo>
                    <a:pt x="252" y="749"/>
                    <a:pt x="643" y="389"/>
                    <a:pt x="565" y="12"/>
                  </a:cubicBezTo>
                  <a:cubicBezTo>
                    <a:pt x="557" y="5"/>
                    <a:pt x="549" y="1"/>
                    <a:pt x="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43"/>
            <p:cNvSpPr/>
            <p:nvPr/>
          </p:nvSpPr>
          <p:spPr>
            <a:xfrm>
              <a:off x="4834900" y="2108800"/>
              <a:ext cx="512950" cy="767325"/>
            </a:xfrm>
            <a:custGeom>
              <a:avLst/>
              <a:gdLst/>
              <a:ahLst/>
              <a:cxnLst/>
              <a:rect l="l" t="t" r="r" b="b"/>
              <a:pathLst>
                <a:path w="20518" h="30693" extrusionOk="0">
                  <a:moveTo>
                    <a:pt x="17681" y="3670"/>
                  </a:moveTo>
                  <a:lnTo>
                    <a:pt x="17681" y="3670"/>
                  </a:lnTo>
                  <a:cubicBezTo>
                    <a:pt x="18527" y="4673"/>
                    <a:pt x="19154" y="5911"/>
                    <a:pt x="19483" y="7353"/>
                  </a:cubicBezTo>
                  <a:cubicBezTo>
                    <a:pt x="19671" y="8216"/>
                    <a:pt x="19734" y="9031"/>
                    <a:pt x="19703" y="9814"/>
                  </a:cubicBezTo>
                  <a:cubicBezTo>
                    <a:pt x="19703" y="9391"/>
                    <a:pt x="19671" y="8952"/>
                    <a:pt x="19609" y="8529"/>
                  </a:cubicBezTo>
                  <a:cubicBezTo>
                    <a:pt x="19389" y="6805"/>
                    <a:pt x="18715" y="5096"/>
                    <a:pt x="17681" y="3670"/>
                  </a:cubicBezTo>
                  <a:close/>
                  <a:moveTo>
                    <a:pt x="13527" y="23216"/>
                  </a:moveTo>
                  <a:lnTo>
                    <a:pt x="13527" y="23216"/>
                  </a:lnTo>
                  <a:cubicBezTo>
                    <a:pt x="13214" y="23425"/>
                    <a:pt x="12722" y="23474"/>
                    <a:pt x="12242" y="23474"/>
                  </a:cubicBezTo>
                  <a:cubicBezTo>
                    <a:pt x="11857" y="23474"/>
                    <a:pt x="11479" y="23442"/>
                    <a:pt x="11207" y="23435"/>
                  </a:cubicBezTo>
                  <a:cubicBezTo>
                    <a:pt x="11975" y="23404"/>
                    <a:pt x="12759" y="23326"/>
                    <a:pt x="13527" y="23216"/>
                  </a:cubicBezTo>
                  <a:close/>
                  <a:moveTo>
                    <a:pt x="5471" y="23247"/>
                  </a:moveTo>
                  <a:cubicBezTo>
                    <a:pt x="5891" y="23847"/>
                    <a:pt x="7280" y="23931"/>
                    <a:pt x="8370" y="23931"/>
                  </a:cubicBezTo>
                  <a:cubicBezTo>
                    <a:pt x="8795" y="23931"/>
                    <a:pt x="9175" y="23918"/>
                    <a:pt x="9435" y="23918"/>
                  </a:cubicBezTo>
                  <a:cubicBezTo>
                    <a:pt x="9501" y="23918"/>
                    <a:pt x="9559" y="23919"/>
                    <a:pt x="9609" y="23921"/>
                  </a:cubicBezTo>
                  <a:cubicBezTo>
                    <a:pt x="10382" y="23942"/>
                    <a:pt x="11220" y="24028"/>
                    <a:pt x="12031" y="24028"/>
                  </a:cubicBezTo>
                  <a:cubicBezTo>
                    <a:pt x="12419" y="24028"/>
                    <a:pt x="12801" y="24008"/>
                    <a:pt x="13167" y="23953"/>
                  </a:cubicBezTo>
                  <a:cubicBezTo>
                    <a:pt x="13370" y="23921"/>
                    <a:pt x="13558" y="23874"/>
                    <a:pt x="13700" y="23780"/>
                  </a:cubicBezTo>
                  <a:lnTo>
                    <a:pt x="13700" y="23780"/>
                  </a:lnTo>
                  <a:cubicBezTo>
                    <a:pt x="13480" y="24172"/>
                    <a:pt x="13308" y="24470"/>
                    <a:pt x="12822" y="24611"/>
                  </a:cubicBezTo>
                  <a:cubicBezTo>
                    <a:pt x="12446" y="24721"/>
                    <a:pt x="12069" y="24736"/>
                    <a:pt x="11693" y="24815"/>
                  </a:cubicBezTo>
                  <a:cubicBezTo>
                    <a:pt x="12336" y="24768"/>
                    <a:pt x="13841" y="24674"/>
                    <a:pt x="13778" y="23733"/>
                  </a:cubicBezTo>
                  <a:cubicBezTo>
                    <a:pt x="13841" y="23686"/>
                    <a:pt x="13888" y="23639"/>
                    <a:pt x="13919" y="23576"/>
                  </a:cubicBezTo>
                  <a:lnTo>
                    <a:pt x="13919" y="23576"/>
                  </a:lnTo>
                  <a:cubicBezTo>
                    <a:pt x="13982" y="23843"/>
                    <a:pt x="13997" y="24109"/>
                    <a:pt x="13856" y="24376"/>
                  </a:cubicBezTo>
                  <a:cubicBezTo>
                    <a:pt x="13809" y="24438"/>
                    <a:pt x="13778" y="24486"/>
                    <a:pt x="13731" y="24548"/>
                  </a:cubicBezTo>
                  <a:cubicBezTo>
                    <a:pt x="13715" y="24548"/>
                    <a:pt x="13715" y="24564"/>
                    <a:pt x="13715" y="24564"/>
                  </a:cubicBezTo>
                  <a:cubicBezTo>
                    <a:pt x="13653" y="24627"/>
                    <a:pt x="13606" y="24674"/>
                    <a:pt x="13543" y="24705"/>
                  </a:cubicBezTo>
                  <a:cubicBezTo>
                    <a:pt x="13433" y="24768"/>
                    <a:pt x="13355" y="24752"/>
                    <a:pt x="13308" y="24862"/>
                  </a:cubicBezTo>
                  <a:cubicBezTo>
                    <a:pt x="13292" y="24877"/>
                    <a:pt x="13292" y="24893"/>
                    <a:pt x="13308" y="24893"/>
                  </a:cubicBezTo>
                  <a:cubicBezTo>
                    <a:pt x="13355" y="24953"/>
                    <a:pt x="13412" y="24978"/>
                    <a:pt x="13473" y="24978"/>
                  </a:cubicBezTo>
                  <a:cubicBezTo>
                    <a:pt x="13634" y="24978"/>
                    <a:pt x="13825" y="24806"/>
                    <a:pt x="13950" y="24658"/>
                  </a:cubicBezTo>
                  <a:cubicBezTo>
                    <a:pt x="13966" y="24815"/>
                    <a:pt x="14029" y="24971"/>
                    <a:pt x="14029" y="25128"/>
                  </a:cubicBezTo>
                  <a:cubicBezTo>
                    <a:pt x="14029" y="25395"/>
                    <a:pt x="13966" y="25630"/>
                    <a:pt x="13856" y="25865"/>
                  </a:cubicBezTo>
                  <a:cubicBezTo>
                    <a:pt x="13762" y="25990"/>
                    <a:pt x="13653" y="26100"/>
                    <a:pt x="13558" y="26241"/>
                  </a:cubicBezTo>
                  <a:cubicBezTo>
                    <a:pt x="13543" y="26272"/>
                    <a:pt x="13574" y="26304"/>
                    <a:pt x="13606" y="26304"/>
                  </a:cubicBezTo>
                  <a:cubicBezTo>
                    <a:pt x="13653" y="26288"/>
                    <a:pt x="13700" y="26272"/>
                    <a:pt x="13747" y="26257"/>
                  </a:cubicBezTo>
                  <a:cubicBezTo>
                    <a:pt x="13764" y="26274"/>
                    <a:pt x="13790" y="26286"/>
                    <a:pt x="13816" y="26286"/>
                  </a:cubicBezTo>
                  <a:cubicBezTo>
                    <a:pt x="13837" y="26286"/>
                    <a:pt x="13858" y="26278"/>
                    <a:pt x="13872" y="26257"/>
                  </a:cubicBezTo>
                  <a:cubicBezTo>
                    <a:pt x="13903" y="26225"/>
                    <a:pt x="13935" y="26178"/>
                    <a:pt x="13966" y="26131"/>
                  </a:cubicBezTo>
                  <a:cubicBezTo>
                    <a:pt x="13966" y="26194"/>
                    <a:pt x="13966" y="26241"/>
                    <a:pt x="13966" y="26288"/>
                  </a:cubicBezTo>
                  <a:cubicBezTo>
                    <a:pt x="13386" y="27542"/>
                    <a:pt x="11975" y="27464"/>
                    <a:pt x="10768" y="27573"/>
                  </a:cubicBezTo>
                  <a:cubicBezTo>
                    <a:pt x="10737" y="27573"/>
                    <a:pt x="10737" y="27636"/>
                    <a:pt x="10768" y="27636"/>
                  </a:cubicBezTo>
                  <a:cubicBezTo>
                    <a:pt x="10861" y="27637"/>
                    <a:pt x="10958" y="27638"/>
                    <a:pt x="11057" y="27638"/>
                  </a:cubicBezTo>
                  <a:cubicBezTo>
                    <a:pt x="12095" y="27638"/>
                    <a:pt x="13421" y="27528"/>
                    <a:pt x="13950" y="26555"/>
                  </a:cubicBezTo>
                  <a:lnTo>
                    <a:pt x="13950" y="26555"/>
                  </a:lnTo>
                  <a:cubicBezTo>
                    <a:pt x="13856" y="26915"/>
                    <a:pt x="13653" y="27181"/>
                    <a:pt x="13464" y="27495"/>
                  </a:cubicBezTo>
                  <a:cubicBezTo>
                    <a:pt x="13412" y="27574"/>
                    <a:pt x="13491" y="27663"/>
                    <a:pt x="13573" y="27663"/>
                  </a:cubicBezTo>
                  <a:cubicBezTo>
                    <a:pt x="13589" y="27663"/>
                    <a:pt x="13606" y="27659"/>
                    <a:pt x="13621" y="27652"/>
                  </a:cubicBezTo>
                  <a:cubicBezTo>
                    <a:pt x="13653" y="27636"/>
                    <a:pt x="13668" y="27605"/>
                    <a:pt x="13700" y="27589"/>
                  </a:cubicBezTo>
                  <a:cubicBezTo>
                    <a:pt x="13903" y="27526"/>
                    <a:pt x="14060" y="27385"/>
                    <a:pt x="14185" y="27197"/>
                  </a:cubicBezTo>
                  <a:lnTo>
                    <a:pt x="14185" y="27197"/>
                  </a:lnTo>
                  <a:cubicBezTo>
                    <a:pt x="14232" y="27495"/>
                    <a:pt x="14232" y="27808"/>
                    <a:pt x="14091" y="28091"/>
                  </a:cubicBezTo>
                  <a:cubicBezTo>
                    <a:pt x="13903" y="28467"/>
                    <a:pt x="13496" y="28639"/>
                    <a:pt x="13167" y="28874"/>
                  </a:cubicBezTo>
                  <a:cubicBezTo>
                    <a:pt x="13125" y="28902"/>
                    <a:pt x="13145" y="28955"/>
                    <a:pt x="13183" y="28955"/>
                  </a:cubicBezTo>
                  <a:cubicBezTo>
                    <a:pt x="13188" y="28955"/>
                    <a:pt x="13193" y="28954"/>
                    <a:pt x="13198" y="28953"/>
                  </a:cubicBezTo>
                  <a:cubicBezTo>
                    <a:pt x="13402" y="28921"/>
                    <a:pt x="13606" y="28859"/>
                    <a:pt x="13778" y="28765"/>
                  </a:cubicBezTo>
                  <a:lnTo>
                    <a:pt x="13778" y="28765"/>
                  </a:lnTo>
                  <a:cubicBezTo>
                    <a:pt x="13198" y="29188"/>
                    <a:pt x="12132" y="29141"/>
                    <a:pt x="11552" y="29188"/>
                  </a:cubicBezTo>
                  <a:cubicBezTo>
                    <a:pt x="10878" y="29250"/>
                    <a:pt x="10204" y="29282"/>
                    <a:pt x="9530" y="29282"/>
                  </a:cubicBezTo>
                  <a:cubicBezTo>
                    <a:pt x="9439" y="29283"/>
                    <a:pt x="9349" y="29284"/>
                    <a:pt x="9259" y="29284"/>
                  </a:cubicBezTo>
                  <a:cubicBezTo>
                    <a:pt x="8264" y="29284"/>
                    <a:pt x="7329" y="29204"/>
                    <a:pt x="6380" y="29031"/>
                  </a:cubicBezTo>
                  <a:cubicBezTo>
                    <a:pt x="6317" y="29000"/>
                    <a:pt x="6254" y="28984"/>
                    <a:pt x="6192" y="28953"/>
                  </a:cubicBezTo>
                  <a:cubicBezTo>
                    <a:pt x="6082" y="28890"/>
                    <a:pt x="5972" y="28827"/>
                    <a:pt x="5862" y="28765"/>
                  </a:cubicBezTo>
                  <a:cubicBezTo>
                    <a:pt x="5800" y="28702"/>
                    <a:pt x="5518" y="28561"/>
                    <a:pt x="5502" y="28451"/>
                  </a:cubicBezTo>
                  <a:cubicBezTo>
                    <a:pt x="5489" y="28426"/>
                    <a:pt x="5466" y="28400"/>
                    <a:pt x="5432" y="28400"/>
                  </a:cubicBezTo>
                  <a:cubicBezTo>
                    <a:pt x="5425" y="28400"/>
                    <a:pt x="5416" y="28401"/>
                    <a:pt x="5408" y="28404"/>
                  </a:cubicBezTo>
                  <a:cubicBezTo>
                    <a:pt x="5408" y="28373"/>
                    <a:pt x="5392" y="28357"/>
                    <a:pt x="5376" y="28326"/>
                  </a:cubicBezTo>
                  <a:cubicBezTo>
                    <a:pt x="5267" y="27981"/>
                    <a:pt x="5345" y="27652"/>
                    <a:pt x="5329" y="27307"/>
                  </a:cubicBezTo>
                  <a:lnTo>
                    <a:pt x="5329" y="27307"/>
                  </a:lnTo>
                  <a:cubicBezTo>
                    <a:pt x="5504" y="27510"/>
                    <a:pt x="5745" y="27686"/>
                    <a:pt x="5992" y="27686"/>
                  </a:cubicBezTo>
                  <a:cubicBezTo>
                    <a:pt x="6011" y="27686"/>
                    <a:pt x="6031" y="27685"/>
                    <a:pt x="6050" y="27683"/>
                  </a:cubicBezTo>
                  <a:cubicBezTo>
                    <a:pt x="6050" y="27683"/>
                    <a:pt x="6050" y="27667"/>
                    <a:pt x="6066" y="27667"/>
                  </a:cubicBezTo>
                  <a:lnTo>
                    <a:pt x="6160" y="27667"/>
                  </a:lnTo>
                  <a:cubicBezTo>
                    <a:pt x="6192" y="27667"/>
                    <a:pt x="6223" y="27636"/>
                    <a:pt x="6207" y="27589"/>
                  </a:cubicBezTo>
                  <a:cubicBezTo>
                    <a:pt x="6035" y="27276"/>
                    <a:pt x="5612" y="27213"/>
                    <a:pt x="5424" y="26884"/>
                  </a:cubicBezTo>
                  <a:cubicBezTo>
                    <a:pt x="5267" y="26586"/>
                    <a:pt x="5345" y="26304"/>
                    <a:pt x="5345" y="26006"/>
                  </a:cubicBezTo>
                  <a:lnTo>
                    <a:pt x="5345" y="26006"/>
                  </a:lnTo>
                  <a:cubicBezTo>
                    <a:pt x="5439" y="26116"/>
                    <a:pt x="5549" y="26210"/>
                    <a:pt x="5674" y="26257"/>
                  </a:cubicBezTo>
                  <a:cubicBezTo>
                    <a:pt x="5690" y="26257"/>
                    <a:pt x="5706" y="26241"/>
                    <a:pt x="5721" y="26225"/>
                  </a:cubicBezTo>
                  <a:cubicBezTo>
                    <a:pt x="5737" y="26241"/>
                    <a:pt x="5753" y="26257"/>
                    <a:pt x="5784" y="26257"/>
                  </a:cubicBezTo>
                  <a:cubicBezTo>
                    <a:pt x="5800" y="26257"/>
                    <a:pt x="5831" y="26241"/>
                    <a:pt x="5815" y="26210"/>
                  </a:cubicBezTo>
                  <a:cubicBezTo>
                    <a:pt x="5753" y="25896"/>
                    <a:pt x="5424" y="25692"/>
                    <a:pt x="5298" y="25363"/>
                  </a:cubicBezTo>
                  <a:cubicBezTo>
                    <a:pt x="5204" y="25112"/>
                    <a:pt x="5204" y="24893"/>
                    <a:pt x="5235" y="24674"/>
                  </a:cubicBezTo>
                  <a:lnTo>
                    <a:pt x="5235" y="24674"/>
                  </a:lnTo>
                  <a:cubicBezTo>
                    <a:pt x="5345" y="25003"/>
                    <a:pt x="5518" y="25442"/>
                    <a:pt x="5862" y="25473"/>
                  </a:cubicBezTo>
                  <a:cubicBezTo>
                    <a:pt x="5894" y="25473"/>
                    <a:pt x="5941" y="25442"/>
                    <a:pt x="5941" y="25410"/>
                  </a:cubicBezTo>
                  <a:cubicBezTo>
                    <a:pt x="5972" y="25222"/>
                    <a:pt x="5878" y="25034"/>
                    <a:pt x="5753" y="24846"/>
                  </a:cubicBezTo>
                  <a:cubicBezTo>
                    <a:pt x="5721" y="24611"/>
                    <a:pt x="5612" y="24391"/>
                    <a:pt x="5486" y="24188"/>
                  </a:cubicBezTo>
                  <a:cubicBezTo>
                    <a:pt x="5424" y="23874"/>
                    <a:pt x="5424" y="23576"/>
                    <a:pt x="5439" y="23263"/>
                  </a:cubicBezTo>
                  <a:cubicBezTo>
                    <a:pt x="5455" y="23263"/>
                    <a:pt x="5455" y="23247"/>
                    <a:pt x="5455" y="23247"/>
                  </a:cubicBezTo>
                  <a:close/>
                  <a:moveTo>
                    <a:pt x="6756" y="29595"/>
                  </a:moveTo>
                  <a:lnTo>
                    <a:pt x="6756" y="29595"/>
                  </a:lnTo>
                  <a:cubicBezTo>
                    <a:pt x="7445" y="30003"/>
                    <a:pt x="8527" y="29956"/>
                    <a:pt x="9295" y="29972"/>
                  </a:cubicBezTo>
                  <a:cubicBezTo>
                    <a:pt x="9453" y="29976"/>
                    <a:pt x="9610" y="29978"/>
                    <a:pt x="9767" y="29978"/>
                  </a:cubicBezTo>
                  <a:cubicBezTo>
                    <a:pt x="10781" y="29978"/>
                    <a:pt x="11786" y="29896"/>
                    <a:pt x="12790" y="29815"/>
                  </a:cubicBezTo>
                  <a:cubicBezTo>
                    <a:pt x="12822" y="29815"/>
                    <a:pt x="12853" y="29799"/>
                    <a:pt x="12869" y="29799"/>
                  </a:cubicBezTo>
                  <a:cubicBezTo>
                    <a:pt x="12391" y="30254"/>
                    <a:pt x="11457" y="30340"/>
                    <a:pt x="10697" y="30340"/>
                  </a:cubicBezTo>
                  <a:cubicBezTo>
                    <a:pt x="10384" y="30340"/>
                    <a:pt x="10101" y="30325"/>
                    <a:pt x="9891" y="30316"/>
                  </a:cubicBezTo>
                  <a:cubicBezTo>
                    <a:pt x="9232" y="30301"/>
                    <a:pt x="7195" y="30379"/>
                    <a:pt x="6756" y="29595"/>
                  </a:cubicBezTo>
                  <a:close/>
                  <a:moveTo>
                    <a:pt x="10058" y="0"/>
                  </a:moveTo>
                  <a:cubicBezTo>
                    <a:pt x="9708" y="0"/>
                    <a:pt x="9359" y="17"/>
                    <a:pt x="9013" y="49"/>
                  </a:cubicBezTo>
                  <a:cubicBezTo>
                    <a:pt x="8888" y="65"/>
                    <a:pt x="8825" y="269"/>
                    <a:pt x="8982" y="300"/>
                  </a:cubicBezTo>
                  <a:cubicBezTo>
                    <a:pt x="10141" y="519"/>
                    <a:pt x="11333" y="472"/>
                    <a:pt x="12493" y="739"/>
                  </a:cubicBezTo>
                  <a:cubicBezTo>
                    <a:pt x="13715" y="1021"/>
                    <a:pt x="14844" y="1570"/>
                    <a:pt x="15784" y="2385"/>
                  </a:cubicBezTo>
                  <a:cubicBezTo>
                    <a:pt x="17477" y="3842"/>
                    <a:pt x="18590" y="5943"/>
                    <a:pt x="18966" y="8137"/>
                  </a:cubicBezTo>
                  <a:cubicBezTo>
                    <a:pt x="19389" y="10551"/>
                    <a:pt x="18950" y="13122"/>
                    <a:pt x="17414" y="15065"/>
                  </a:cubicBezTo>
                  <a:cubicBezTo>
                    <a:pt x="17273" y="15253"/>
                    <a:pt x="17132" y="15410"/>
                    <a:pt x="16975" y="15582"/>
                  </a:cubicBezTo>
                  <a:cubicBezTo>
                    <a:pt x="16192" y="16319"/>
                    <a:pt x="15267" y="16946"/>
                    <a:pt x="14232" y="17448"/>
                  </a:cubicBezTo>
                  <a:cubicBezTo>
                    <a:pt x="13606" y="17651"/>
                    <a:pt x="12979" y="17761"/>
                    <a:pt x="12367" y="18028"/>
                  </a:cubicBezTo>
                  <a:cubicBezTo>
                    <a:pt x="12210" y="18106"/>
                    <a:pt x="12242" y="18373"/>
                    <a:pt x="12414" y="18404"/>
                  </a:cubicBezTo>
                  <a:cubicBezTo>
                    <a:pt x="12574" y="18431"/>
                    <a:pt x="12737" y="18443"/>
                    <a:pt x="12901" y="18443"/>
                  </a:cubicBezTo>
                  <a:cubicBezTo>
                    <a:pt x="13316" y="18443"/>
                    <a:pt x="13743" y="18362"/>
                    <a:pt x="14170" y="18216"/>
                  </a:cubicBezTo>
                  <a:cubicBezTo>
                    <a:pt x="14201" y="18263"/>
                    <a:pt x="14232" y="18325"/>
                    <a:pt x="14264" y="18388"/>
                  </a:cubicBezTo>
                  <a:cubicBezTo>
                    <a:pt x="14311" y="18529"/>
                    <a:pt x="14311" y="18702"/>
                    <a:pt x="14311" y="18874"/>
                  </a:cubicBezTo>
                  <a:cubicBezTo>
                    <a:pt x="14295" y="18999"/>
                    <a:pt x="14280" y="19125"/>
                    <a:pt x="14295" y="19235"/>
                  </a:cubicBezTo>
                  <a:cubicBezTo>
                    <a:pt x="14060" y="20175"/>
                    <a:pt x="13997" y="21178"/>
                    <a:pt x="13982" y="22119"/>
                  </a:cubicBezTo>
                  <a:cubicBezTo>
                    <a:pt x="13888" y="22401"/>
                    <a:pt x="13825" y="22699"/>
                    <a:pt x="13527" y="22887"/>
                  </a:cubicBezTo>
                  <a:cubicBezTo>
                    <a:pt x="13511" y="22887"/>
                    <a:pt x="13496" y="22902"/>
                    <a:pt x="13480" y="22902"/>
                  </a:cubicBezTo>
                  <a:cubicBezTo>
                    <a:pt x="12148" y="23090"/>
                    <a:pt x="10815" y="23232"/>
                    <a:pt x="9467" y="23247"/>
                  </a:cubicBezTo>
                  <a:cubicBezTo>
                    <a:pt x="9418" y="23248"/>
                    <a:pt x="9368" y="23248"/>
                    <a:pt x="9319" y="23248"/>
                  </a:cubicBezTo>
                  <a:cubicBezTo>
                    <a:pt x="8224" y="23248"/>
                    <a:pt x="7129" y="23090"/>
                    <a:pt x="6035" y="23075"/>
                  </a:cubicBezTo>
                  <a:cubicBezTo>
                    <a:pt x="5894" y="23028"/>
                    <a:pt x="5737" y="22996"/>
                    <a:pt x="5580" y="22949"/>
                  </a:cubicBezTo>
                  <a:cubicBezTo>
                    <a:pt x="5565" y="22934"/>
                    <a:pt x="5549" y="22918"/>
                    <a:pt x="5533" y="22887"/>
                  </a:cubicBezTo>
                  <a:cubicBezTo>
                    <a:pt x="5518" y="22871"/>
                    <a:pt x="5518" y="22824"/>
                    <a:pt x="5502" y="22793"/>
                  </a:cubicBezTo>
                  <a:cubicBezTo>
                    <a:pt x="5627" y="21868"/>
                    <a:pt x="5455" y="20786"/>
                    <a:pt x="5345" y="19877"/>
                  </a:cubicBezTo>
                  <a:cubicBezTo>
                    <a:pt x="5251" y="19203"/>
                    <a:pt x="5157" y="18482"/>
                    <a:pt x="4875" y="17855"/>
                  </a:cubicBezTo>
                  <a:lnTo>
                    <a:pt x="4875" y="17855"/>
                  </a:lnTo>
                  <a:cubicBezTo>
                    <a:pt x="5063" y="17949"/>
                    <a:pt x="5251" y="18028"/>
                    <a:pt x="5439" y="18059"/>
                  </a:cubicBezTo>
                  <a:cubicBezTo>
                    <a:pt x="5460" y="18065"/>
                    <a:pt x="5480" y="18067"/>
                    <a:pt x="5499" y="18067"/>
                  </a:cubicBezTo>
                  <a:cubicBezTo>
                    <a:pt x="5694" y="18067"/>
                    <a:pt x="5781" y="17797"/>
                    <a:pt x="5596" y="17683"/>
                  </a:cubicBezTo>
                  <a:cubicBezTo>
                    <a:pt x="4154" y="16727"/>
                    <a:pt x="2900" y="15347"/>
                    <a:pt x="2007" y="13780"/>
                  </a:cubicBezTo>
                  <a:cubicBezTo>
                    <a:pt x="1176" y="12103"/>
                    <a:pt x="768" y="10253"/>
                    <a:pt x="1035" y="8216"/>
                  </a:cubicBezTo>
                  <a:cubicBezTo>
                    <a:pt x="1474" y="4955"/>
                    <a:pt x="4185" y="1789"/>
                    <a:pt x="7398" y="708"/>
                  </a:cubicBezTo>
                  <a:cubicBezTo>
                    <a:pt x="7696" y="629"/>
                    <a:pt x="7994" y="551"/>
                    <a:pt x="8292" y="504"/>
                  </a:cubicBezTo>
                  <a:cubicBezTo>
                    <a:pt x="8323" y="488"/>
                    <a:pt x="8355" y="472"/>
                    <a:pt x="8370" y="457"/>
                  </a:cubicBezTo>
                  <a:cubicBezTo>
                    <a:pt x="8417" y="441"/>
                    <a:pt x="8464" y="425"/>
                    <a:pt x="8511" y="425"/>
                  </a:cubicBezTo>
                  <a:cubicBezTo>
                    <a:pt x="8652" y="394"/>
                    <a:pt x="8621" y="175"/>
                    <a:pt x="8480" y="175"/>
                  </a:cubicBezTo>
                  <a:cubicBezTo>
                    <a:pt x="8446" y="173"/>
                    <a:pt x="8411" y="173"/>
                    <a:pt x="8377" y="173"/>
                  </a:cubicBezTo>
                  <a:cubicBezTo>
                    <a:pt x="7941" y="173"/>
                    <a:pt x="7506" y="263"/>
                    <a:pt x="7085" y="394"/>
                  </a:cubicBezTo>
                  <a:cubicBezTo>
                    <a:pt x="3621" y="1162"/>
                    <a:pt x="831" y="4250"/>
                    <a:pt x="298" y="7745"/>
                  </a:cubicBezTo>
                  <a:cubicBezTo>
                    <a:pt x="0" y="9752"/>
                    <a:pt x="376" y="11805"/>
                    <a:pt x="1364" y="13576"/>
                  </a:cubicBezTo>
                  <a:cubicBezTo>
                    <a:pt x="2007" y="14736"/>
                    <a:pt x="3010" y="16539"/>
                    <a:pt x="4279" y="17495"/>
                  </a:cubicBezTo>
                  <a:cubicBezTo>
                    <a:pt x="4342" y="17604"/>
                    <a:pt x="4389" y="17730"/>
                    <a:pt x="4452" y="17855"/>
                  </a:cubicBezTo>
                  <a:cubicBezTo>
                    <a:pt x="4593" y="18639"/>
                    <a:pt x="4812" y="19423"/>
                    <a:pt x="4875" y="20253"/>
                  </a:cubicBezTo>
                  <a:cubicBezTo>
                    <a:pt x="4953" y="21100"/>
                    <a:pt x="4875" y="22040"/>
                    <a:pt x="5094" y="22871"/>
                  </a:cubicBezTo>
                  <a:cubicBezTo>
                    <a:pt x="5000" y="23106"/>
                    <a:pt x="4953" y="23341"/>
                    <a:pt x="4985" y="23592"/>
                  </a:cubicBezTo>
                  <a:cubicBezTo>
                    <a:pt x="5000" y="23796"/>
                    <a:pt x="5032" y="23984"/>
                    <a:pt x="5094" y="24172"/>
                  </a:cubicBezTo>
                  <a:cubicBezTo>
                    <a:pt x="4875" y="24438"/>
                    <a:pt x="4891" y="24924"/>
                    <a:pt x="4953" y="25222"/>
                  </a:cubicBezTo>
                  <a:cubicBezTo>
                    <a:pt x="5000" y="25410"/>
                    <a:pt x="5063" y="25598"/>
                    <a:pt x="5157" y="25786"/>
                  </a:cubicBezTo>
                  <a:cubicBezTo>
                    <a:pt x="4859" y="25990"/>
                    <a:pt x="4969" y="26649"/>
                    <a:pt x="5094" y="26931"/>
                  </a:cubicBezTo>
                  <a:cubicBezTo>
                    <a:pt x="5126" y="26993"/>
                    <a:pt x="5157" y="27056"/>
                    <a:pt x="5204" y="27119"/>
                  </a:cubicBezTo>
                  <a:cubicBezTo>
                    <a:pt x="4985" y="27558"/>
                    <a:pt x="5000" y="28232"/>
                    <a:pt x="5251" y="28655"/>
                  </a:cubicBezTo>
                  <a:cubicBezTo>
                    <a:pt x="5376" y="28859"/>
                    <a:pt x="5627" y="29094"/>
                    <a:pt x="5894" y="29141"/>
                  </a:cubicBezTo>
                  <a:cubicBezTo>
                    <a:pt x="6066" y="29282"/>
                    <a:pt x="6270" y="29360"/>
                    <a:pt x="6474" y="29423"/>
                  </a:cubicBezTo>
                  <a:cubicBezTo>
                    <a:pt x="6646" y="30693"/>
                    <a:pt x="8997" y="30551"/>
                    <a:pt x="9891" y="30598"/>
                  </a:cubicBezTo>
                  <a:cubicBezTo>
                    <a:pt x="10062" y="30605"/>
                    <a:pt x="10305" y="30614"/>
                    <a:pt x="10584" y="30614"/>
                  </a:cubicBezTo>
                  <a:cubicBezTo>
                    <a:pt x="11679" y="30614"/>
                    <a:pt x="13323" y="30466"/>
                    <a:pt x="13323" y="29392"/>
                  </a:cubicBezTo>
                  <a:cubicBezTo>
                    <a:pt x="13919" y="29219"/>
                    <a:pt x="14358" y="28890"/>
                    <a:pt x="14295" y="28247"/>
                  </a:cubicBezTo>
                  <a:cubicBezTo>
                    <a:pt x="14311" y="28200"/>
                    <a:pt x="14342" y="28169"/>
                    <a:pt x="14358" y="28138"/>
                  </a:cubicBezTo>
                  <a:cubicBezTo>
                    <a:pt x="14499" y="27777"/>
                    <a:pt x="14515" y="27354"/>
                    <a:pt x="14280" y="27040"/>
                  </a:cubicBezTo>
                  <a:cubicBezTo>
                    <a:pt x="14530" y="26586"/>
                    <a:pt x="14562" y="25990"/>
                    <a:pt x="14311" y="25598"/>
                  </a:cubicBezTo>
                  <a:cubicBezTo>
                    <a:pt x="14483" y="25144"/>
                    <a:pt x="14468" y="24595"/>
                    <a:pt x="14217" y="24266"/>
                  </a:cubicBezTo>
                  <a:cubicBezTo>
                    <a:pt x="14264" y="24203"/>
                    <a:pt x="14311" y="24125"/>
                    <a:pt x="14327" y="24031"/>
                  </a:cubicBezTo>
                  <a:cubicBezTo>
                    <a:pt x="14358" y="23921"/>
                    <a:pt x="14358" y="23796"/>
                    <a:pt x="14342" y="23686"/>
                  </a:cubicBezTo>
                  <a:cubicBezTo>
                    <a:pt x="14358" y="23529"/>
                    <a:pt x="14358" y="23373"/>
                    <a:pt x="14342" y="23247"/>
                  </a:cubicBezTo>
                  <a:cubicBezTo>
                    <a:pt x="14342" y="23216"/>
                    <a:pt x="14327" y="23169"/>
                    <a:pt x="14311" y="23138"/>
                  </a:cubicBezTo>
                  <a:cubicBezTo>
                    <a:pt x="14311" y="23122"/>
                    <a:pt x="14327" y="23090"/>
                    <a:pt x="14327" y="23059"/>
                  </a:cubicBezTo>
                  <a:cubicBezTo>
                    <a:pt x="14295" y="22009"/>
                    <a:pt x="14327" y="20959"/>
                    <a:pt x="14515" y="19924"/>
                  </a:cubicBezTo>
                  <a:cubicBezTo>
                    <a:pt x="14656" y="19125"/>
                    <a:pt x="14938" y="18420"/>
                    <a:pt x="15267" y="17699"/>
                  </a:cubicBezTo>
                  <a:cubicBezTo>
                    <a:pt x="16301" y="17103"/>
                    <a:pt x="17242" y="16225"/>
                    <a:pt x="17822" y="15488"/>
                  </a:cubicBezTo>
                  <a:cubicBezTo>
                    <a:pt x="17947" y="15332"/>
                    <a:pt x="18057" y="15191"/>
                    <a:pt x="18167" y="15034"/>
                  </a:cubicBezTo>
                  <a:cubicBezTo>
                    <a:pt x="19781" y="12965"/>
                    <a:pt x="20518" y="10143"/>
                    <a:pt x="19969" y="7557"/>
                  </a:cubicBezTo>
                  <a:cubicBezTo>
                    <a:pt x="19107" y="3482"/>
                    <a:pt x="15549" y="504"/>
                    <a:pt x="11536" y="96"/>
                  </a:cubicBezTo>
                  <a:cubicBezTo>
                    <a:pt x="11043" y="32"/>
                    <a:pt x="10549" y="0"/>
                    <a:pt x="10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43"/>
            <p:cNvSpPr/>
            <p:nvPr/>
          </p:nvSpPr>
          <p:spPr>
            <a:xfrm>
              <a:off x="4972425" y="2805175"/>
              <a:ext cx="21900" cy="28350"/>
            </a:xfrm>
            <a:custGeom>
              <a:avLst/>
              <a:gdLst/>
              <a:ahLst/>
              <a:cxnLst/>
              <a:rect l="l" t="t" r="r" b="b"/>
              <a:pathLst>
                <a:path w="876" h="1134" extrusionOk="0">
                  <a:moveTo>
                    <a:pt x="1" y="0"/>
                  </a:moveTo>
                  <a:cubicBezTo>
                    <a:pt x="32" y="220"/>
                    <a:pt x="126" y="424"/>
                    <a:pt x="236" y="612"/>
                  </a:cubicBezTo>
                  <a:cubicBezTo>
                    <a:pt x="189" y="549"/>
                    <a:pt x="126" y="502"/>
                    <a:pt x="48" y="439"/>
                  </a:cubicBezTo>
                  <a:cubicBezTo>
                    <a:pt x="48" y="439"/>
                    <a:pt x="48" y="439"/>
                    <a:pt x="48" y="455"/>
                  </a:cubicBezTo>
                  <a:cubicBezTo>
                    <a:pt x="142" y="580"/>
                    <a:pt x="252" y="674"/>
                    <a:pt x="361" y="784"/>
                  </a:cubicBezTo>
                  <a:cubicBezTo>
                    <a:pt x="502" y="925"/>
                    <a:pt x="644" y="1051"/>
                    <a:pt x="832" y="1129"/>
                  </a:cubicBezTo>
                  <a:cubicBezTo>
                    <a:pt x="835" y="1132"/>
                    <a:pt x="838" y="1133"/>
                    <a:pt x="842" y="1133"/>
                  </a:cubicBezTo>
                  <a:cubicBezTo>
                    <a:pt x="858" y="1133"/>
                    <a:pt x="876" y="1110"/>
                    <a:pt x="863" y="1098"/>
                  </a:cubicBezTo>
                  <a:cubicBezTo>
                    <a:pt x="487" y="800"/>
                    <a:pt x="189" y="455"/>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43"/>
            <p:cNvSpPr/>
            <p:nvPr/>
          </p:nvSpPr>
          <p:spPr>
            <a:xfrm>
              <a:off x="5017100" y="2836125"/>
              <a:ext cx="14525" cy="2100"/>
            </a:xfrm>
            <a:custGeom>
              <a:avLst/>
              <a:gdLst/>
              <a:ahLst/>
              <a:cxnLst/>
              <a:rect l="l" t="t" r="r" b="b"/>
              <a:pathLst>
                <a:path w="581" h="84" extrusionOk="0">
                  <a:moveTo>
                    <a:pt x="16" y="1"/>
                  </a:moveTo>
                  <a:cubicBezTo>
                    <a:pt x="1" y="1"/>
                    <a:pt x="1" y="32"/>
                    <a:pt x="16" y="32"/>
                  </a:cubicBezTo>
                  <a:cubicBezTo>
                    <a:pt x="157" y="58"/>
                    <a:pt x="308" y="83"/>
                    <a:pt x="462" y="83"/>
                  </a:cubicBezTo>
                  <a:cubicBezTo>
                    <a:pt x="496" y="83"/>
                    <a:pt x="531" y="82"/>
                    <a:pt x="565" y="79"/>
                  </a:cubicBezTo>
                  <a:cubicBezTo>
                    <a:pt x="581" y="79"/>
                    <a:pt x="581" y="63"/>
                    <a:pt x="565" y="63"/>
                  </a:cubicBezTo>
                  <a:cubicBezTo>
                    <a:pt x="393" y="16"/>
                    <a:pt x="205" y="16"/>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43"/>
            <p:cNvSpPr/>
            <p:nvPr/>
          </p:nvSpPr>
          <p:spPr>
            <a:xfrm>
              <a:off x="4977525" y="2778750"/>
              <a:ext cx="48225" cy="19000"/>
            </a:xfrm>
            <a:custGeom>
              <a:avLst/>
              <a:gdLst/>
              <a:ahLst/>
              <a:cxnLst/>
              <a:rect l="l" t="t" r="r" b="b"/>
              <a:pathLst>
                <a:path w="1929" h="760" extrusionOk="0">
                  <a:moveTo>
                    <a:pt x="13" y="1"/>
                  </a:moveTo>
                  <a:cubicBezTo>
                    <a:pt x="8" y="1"/>
                    <a:pt x="1" y="12"/>
                    <a:pt x="1" y="23"/>
                  </a:cubicBezTo>
                  <a:cubicBezTo>
                    <a:pt x="502" y="493"/>
                    <a:pt x="1239" y="728"/>
                    <a:pt x="1929" y="760"/>
                  </a:cubicBezTo>
                  <a:cubicBezTo>
                    <a:pt x="1929" y="760"/>
                    <a:pt x="1929" y="744"/>
                    <a:pt x="1929" y="744"/>
                  </a:cubicBezTo>
                  <a:cubicBezTo>
                    <a:pt x="1239" y="572"/>
                    <a:pt x="596" y="478"/>
                    <a:pt x="16" y="7"/>
                  </a:cubicBezTo>
                  <a:cubicBezTo>
                    <a:pt x="16" y="3"/>
                    <a:pt x="15"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43"/>
            <p:cNvSpPr/>
            <p:nvPr/>
          </p:nvSpPr>
          <p:spPr>
            <a:xfrm>
              <a:off x="4981450" y="2755025"/>
              <a:ext cx="12950" cy="6675"/>
            </a:xfrm>
            <a:custGeom>
              <a:avLst/>
              <a:gdLst/>
              <a:ahLst/>
              <a:cxnLst/>
              <a:rect l="l" t="t" r="r" b="b"/>
              <a:pathLst>
                <a:path w="518" h="267" extrusionOk="0">
                  <a:moveTo>
                    <a:pt x="16" y="0"/>
                  </a:moveTo>
                  <a:cubicBezTo>
                    <a:pt x="16" y="0"/>
                    <a:pt x="0" y="16"/>
                    <a:pt x="16" y="16"/>
                  </a:cubicBezTo>
                  <a:cubicBezTo>
                    <a:pt x="173" y="94"/>
                    <a:pt x="345" y="188"/>
                    <a:pt x="502" y="267"/>
                  </a:cubicBezTo>
                  <a:cubicBezTo>
                    <a:pt x="518" y="267"/>
                    <a:pt x="518" y="267"/>
                    <a:pt x="518" y="251"/>
                  </a:cubicBezTo>
                  <a:cubicBezTo>
                    <a:pt x="345" y="173"/>
                    <a:pt x="188" y="9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43"/>
            <p:cNvSpPr/>
            <p:nvPr/>
          </p:nvSpPr>
          <p:spPr>
            <a:xfrm>
              <a:off x="4766825" y="2058075"/>
              <a:ext cx="74600" cy="90550"/>
            </a:xfrm>
            <a:custGeom>
              <a:avLst/>
              <a:gdLst/>
              <a:ahLst/>
              <a:cxnLst/>
              <a:rect l="l" t="t" r="r" b="b"/>
              <a:pathLst>
                <a:path w="2984" h="3622" extrusionOk="0">
                  <a:moveTo>
                    <a:pt x="143" y="0"/>
                  </a:moveTo>
                  <a:cubicBezTo>
                    <a:pt x="61" y="0"/>
                    <a:pt x="1" y="93"/>
                    <a:pt x="74" y="166"/>
                  </a:cubicBezTo>
                  <a:cubicBezTo>
                    <a:pt x="529" y="699"/>
                    <a:pt x="1062" y="1169"/>
                    <a:pt x="1532" y="1702"/>
                  </a:cubicBezTo>
                  <a:cubicBezTo>
                    <a:pt x="2034" y="2282"/>
                    <a:pt x="2347" y="2925"/>
                    <a:pt x="2755" y="3567"/>
                  </a:cubicBezTo>
                  <a:cubicBezTo>
                    <a:pt x="2779" y="3604"/>
                    <a:pt x="2821" y="3622"/>
                    <a:pt x="2862" y="3622"/>
                  </a:cubicBezTo>
                  <a:cubicBezTo>
                    <a:pt x="2924" y="3622"/>
                    <a:pt x="2983" y="3581"/>
                    <a:pt x="2974" y="3505"/>
                  </a:cubicBezTo>
                  <a:cubicBezTo>
                    <a:pt x="2849" y="2078"/>
                    <a:pt x="1265" y="824"/>
                    <a:pt x="215" y="25"/>
                  </a:cubicBezTo>
                  <a:cubicBezTo>
                    <a:pt x="191" y="8"/>
                    <a:pt x="166"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43"/>
            <p:cNvSpPr/>
            <p:nvPr/>
          </p:nvSpPr>
          <p:spPr>
            <a:xfrm>
              <a:off x="4848925" y="1991575"/>
              <a:ext cx="63675" cy="92250"/>
            </a:xfrm>
            <a:custGeom>
              <a:avLst/>
              <a:gdLst/>
              <a:ahLst/>
              <a:cxnLst/>
              <a:rect l="l" t="t" r="r" b="b"/>
              <a:pathLst>
                <a:path w="2547" h="3690" extrusionOk="0">
                  <a:moveTo>
                    <a:pt x="123" y="0"/>
                  </a:moveTo>
                  <a:cubicBezTo>
                    <a:pt x="59" y="0"/>
                    <a:pt x="0" y="81"/>
                    <a:pt x="35" y="161"/>
                  </a:cubicBezTo>
                  <a:cubicBezTo>
                    <a:pt x="599" y="1368"/>
                    <a:pt x="1414" y="2685"/>
                    <a:pt x="2339" y="3657"/>
                  </a:cubicBezTo>
                  <a:cubicBezTo>
                    <a:pt x="2362" y="3680"/>
                    <a:pt x="2387" y="3690"/>
                    <a:pt x="2411" y="3690"/>
                  </a:cubicBezTo>
                  <a:cubicBezTo>
                    <a:pt x="2484" y="3690"/>
                    <a:pt x="2547" y="3598"/>
                    <a:pt x="2511" y="3516"/>
                  </a:cubicBezTo>
                  <a:cubicBezTo>
                    <a:pt x="1978" y="2293"/>
                    <a:pt x="1085" y="1039"/>
                    <a:pt x="192" y="36"/>
                  </a:cubicBezTo>
                  <a:cubicBezTo>
                    <a:pt x="171" y="11"/>
                    <a:pt x="1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43"/>
            <p:cNvSpPr/>
            <p:nvPr/>
          </p:nvSpPr>
          <p:spPr>
            <a:xfrm>
              <a:off x="4962250" y="1903075"/>
              <a:ext cx="33175" cy="149550"/>
            </a:xfrm>
            <a:custGeom>
              <a:avLst/>
              <a:gdLst/>
              <a:ahLst/>
              <a:cxnLst/>
              <a:rect l="l" t="t" r="r" b="b"/>
              <a:pathLst>
                <a:path w="1327" h="5982" extrusionOk="0">
                  <a:moveTo>
                    <a:pt x="55" y="0"/>
                  </a:moveTo>
                  <a:cubicBezTo>
                    <a:pt x="27" y="0"/>
                    <a:pt x="0" y="16"/>
                    <a:pt x="0" y="49"/>
                  </a:cubicBezTo>
                  <a:cubicBezTo>
                    <a:pt x="0" y="1068"/>
                    <a:pt x="204" y="2087"/>
                    <a:pt x="361" y="3090"/>
                  </a:cubicBezTo>
                  <a:cubicBezTo>
                    <a:pt x="502" y="4030"/>
                    <a:pt x="580" y="5096"/>
                    <a:pt x="1082" y="5927"/>
                  </a:cubicBezTo>
                  <a:cubicBezTo>
                    <a:pt x="1107" y="5964"/>
                    <a:pt x="1151" y="5982"/>
                    <a:pt x="1194" y="5982"/>
                  </a:cubicBezTo>
                  <a:cubicBezTo>
                    <a:pt x="1261" y="5982"/>
                    <a:pt x="1326" y="5940"/>
                    <a:pt x="1317" y="5864"/>
                  </a:cubicBezTo>
                  <a:cubicBezTo>
                    <a:pt x="1192" y="4955"/>
                    <a:pt x="941" y="4062"/>
                    <a:pt x="784" y="3168"/>
                  </a:cubicBezTo>
                  <a:cubicBezTo>
                    <a:pt x="596" y="2118"/>
                    <a:pt x="455" y="1037"/>
                    <a:pt x="110" y="34"/>
                  </a:cubicBezTo>
                  <a:cubicBezTo>
                    <a:pt x="103" y="12"/>
                    <a:pt x="79"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43"/>
            <p:cNvSpPr/>
            <p:nvPr/>
          </p:nvSpPr>
          <p:spPr>
            <a:xfrm>
              <a:off x="5065300" y="1878300"/>
              <a:ext cx="18850" cy="149650"/>
            </a:xfrm>
            <a:custGeom>
              <a:avLst/>
              <a:gdLst/>
              <a:ahLst/>
              <a:cxnLst/>
              <a:rect l="l" t="t" r="r" b="b"/>
              <a:pathLst>
                <a:path w="754" h="5986" extrusionOk="0">
                  <a:moveTo>
                    <a:pt x="155" y="0"/>
                  </a:moveTo>
                  <a:cubicBezTo>
                    <a:pt x="104" y="0"/>
                    <a:pt x="48" y="37"/>
                    <a:pt x="48" y="100"/>
                  </a:cubicBezTo>
                  <a:cubicBezTo>
                    <a:pt x="1" y="1119"/>
                    <a:pt x="126" y="2153"/>
                    <a:pt x="157" y="3188"/>
                  </a:cubicBezTo>
                  <a:cubicBezTo>
                    <a:pt x="189" y="4081"/>
                    <a:pt x="79" y="5037"/>
                    <a:pt x="283" y="5915"/>
                  </a:cubicBezTo>
                  <a:cubicBezTo>
                    <a:pt x="291" y="5962"/>
                    <a:pt x="334" y="5985"/>
                    <a:pt x="377" y="5985"/>
                  </a:cubicBezTo>
                  <a:cubicBezTo>
                    <a:pt x="420" y="5985"/>
                    <a:pt x="463" y="5962"/>
                    <a:pt x="471" y="5915"/>
                  </a:cubicBezTo>
                  <a:cubicBezTo>
                    <a:pt x="753" y="4990"/>
                    <a:pt x="643" y="3940"/>
                    <a:pt x="596" y="2984"/>
                  </a:cubicBezTo>
                  <a:cubicBezTo>
                    <a:pt x="549" y="2012"/>
                    <a:pt x="502" y="1009"/>
                    <a:pt x="236" y="68"/>
                  </a:cubicBezTo>
                  <a:cubicBezTo>
                    <a:pt x="229" y="21"/>
                    <a:pt x="193"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43"/>
            <p:cNvSpPr/>
            <p:nvPr/>
          </p:nvSpPr>
          <p:spPr>
            <a:xfrm>
              <a:off x="5155175" y="1913600"/>
              <a:ext cx="84125" cy="157875"/>
            </a:xfrm>
            <a:custGeom>
              <a:avLst/>
              <a:gdLst/>
              <a:ahLst/>
              <a:cxnLst/>
              <a:rect l="l" t="t" r="r" b="b"/>
              <a:pathLst>
                <a:path w="3365" h="6315" extrusionOk="0">
                  <a:moveTo>
                    <a:pt x="3226" y="0"/>
                  </a:moveTo>
                  <a:cubicBezTo>
                    <a:pt x="3199" y="0"/>
                    <a:pt x="3171" y="11"/>
                    <a:pt x="3146" y="36"/>
                  </a:cubicBezTo>
                  <a:cubicBezTo>
                    <a:pt x="1563" y="1525"/>
                    <a:pt x="434" y="4111"/>
                    <a:pt x="11" y="6227"/>
                  </a:cubicBezTo>
                  <a:cubicBezTo>
                    <a:pt x="1" y="6277"/>
                    <a:pt x="42" y="6314"/>
                    <a:pt x="81" y="6314"/>
                  </a:cubicBezTo>
                  <a:cubicBezTo>
                    <a:pt x="103" y="6314"/>
                    <a:pt x="125" y="6302"/>
                    <a:pt x="136" y="6274"/>
                  </a:cubicBezTo>
                  <a:cubicBezTo>
                    <a:pt x="606" y="5224"/>
                    <a:pt x="1014" y="4158"/>
                    <a:pt x="1547" y="3139"/>
                  </a:cubicBezTo>
                  <a:cubicBezTo>
                    <a:pt x="2095" y="2120"/>
                    <a:pt x="2801" y="1196"/>
                    <a:pt x="3318" y="161"/>
                  </a:cubicBezTo>
                  <a:cubicBezTo>
                    <a:pt x="3364" y="81"/>
                    <a:pt x="3300" y="0"/>
                    <a:pt x="3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43"/>
            <p:cNvSpPr/>
            <p:nvPr/>
          </p:nvSpPr>
          <p:spPr>
            <a:xfrm>
              <a:off x="5236425" y="1971400"/>
              <a:ext cx="62525" cy="96850"/>
            </a:xfrm>
            <a:custGeom>
              <a:avLst/>
              <a:gdLst/>
              <a:ahLst/>
              <a:cxnLst/>
              <a:rect l="l" t="t" r="r" b="b"/>
              <a:pathLst>
                <a:path w="2501" h="3874" extrusionOk="0">
                  <a:moveTo>
                    <a:pt x="2322" y="1"/>
                  </a:moveTo>
                  <a:cubicBezTo>
                    <a:pt x="2298" y="1"/>
                    <a:pt x="2272" y="9"/>
                    <a:pt x="2247" y="28"/>
                  </a:cubicBezTo>
                  <a:cubicBezTo>
                    <a:pt x="1698" y="420"/>
                    <a:pt x="1306" y="1078"/>
                    <a:pt x="962" y="1658"/>
                  </a:cubicBezTo>
                  <a:cubicBezTo>
                    <a:pt x="570" y="2316"/>
                    <a:pt x="225" y="3006"/>
                    <a:pt x="21" y="3743"/>
                  </a:cubicBezTo>
                  <a:cubicBezTo>
                    <a:pt x="0" y="3815"/>
                    <a:pt x="75" y="3874"/>
                    <a:pt x="142" y="3874"/>
                  </a:cubicBezTo>
                  <a:cubicBezTo>
                    <a:pt x="177" y="3874"/>
                    <a:pt x="209" y="3858"/>
                    <a:pt x="225" y="3821"/>
                  </a:cubicBezTo>
                  <a:cubicBezTo>
                    <a:pt x="570" y="3194"/>
                    <a:pt x="883" y="2567"/>
                    <a:pt x="1259" y="1971"/>
                  </a:cubicBezTo>
                  <a:cubicBezTo>
                    <a:pt x="1636" y="1376"/>
                    <a:pt x="2153" y="859"/>
                    <a:pt x="2451" y="232"/>
                  </a:cubicBezTo>
                  <a:cubicBezTo>
                    <a:pt x="2501" y="131"/>
                    <a:pt x="2420" y="1"/>
                    <a:pt x="2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43"/>
            <p:cNvSpPr/>
            <p:nvPr/>
          </p:nvSpPr>
          <p:spPr>
            <a:xfrm>
              <a:off x="5305225" y="2065125"/>
              <a:ext cx="96200" cy="83400"/>
            </a:xfrm>
            <a:custGeom>
              <a:avLst/>
              <a:gdLst/>
              <a:ahLst/>
              <a:cxnLst/>
              <a:rect l="l" t="t" r="r" b="b"/>
              <a:pathLst>
                <a:path w="3848" h="3336" extrusionOk="0">
                  <a:moveTo>
                    <a:pt x="3722" y="0"/>
                  </a:moveTo>
                  <a:cubicBezTo>
                    <a:pt x="3709" y="0"/>
                    <a:pt x="3695" y="3"/>
                    <a:pt x="3680" y="9"/>
                  </a:cubicBezTo>
                  <a:cubicBezTo>
                    <a:pt x="3006" y="276"/>
                    <a:pt x="2473" y="934"/>
                    <a:pt x="1940" y="1420"/>
                  </a:cubicBezTo>
                  <a:cubicBezTo>
                    <a:pt x="1282" y="2016"/>
                    <a:pt x="592" y="2580"/>
                    <a:pt x="28" y="3270"/>
                  </a:cubicBezTo>
                  <a:cubicBezTo>
                    <a:pt x="1" y="3297"/>
                    <a:pt x="20" y="3335"/>
                    <a:pt x="56" y="3335"/>
                  </a:cubicBezTo>
                  <a:cubicBezTo>
                    <a:pt x="62" y="3335"/>
                    <a:pt x="68" y="3334"/>
                    <a:pt x="75" y="3332"/>
                  </a:cubicBezTo>
                  <a:cubicBezTo>
                    <a:pt x="796" y="2940"/>
                    <a:pt x="1423" y="2423"/>
                    <a:pt x="2065" y="1890"/>
                  </a:cubicBezTo>
                  <a:cubicBezTo>
                    <a:pt x="2645" y="1420"/>
                    <a:pt x="3476" y="887"/>
                    <a:pt x="3821" y="197"/>
                  </a:cubicBezTo>
                  <a:cubicBezTo>
                    <a:pt x="3848" y="116"/>
                    <a:pt x="3805" y="0"/>
                    <a:pt x="3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43"/>
            <p:cNvSpPr/>
            <p:nvPr/>
          </p:nvSpPr>
          <p:spPr>
            <a:xfrm>
              <a:off x="5372850" y="2186400"/>
              <a:ext cx="61150" cy="48225"/>
            </a:xfrm>
            <a:custGeom>
              <a:avLst/>
              <a:gdLst/>
              <a:ahLst/>
              <a:cxnLst/>
              <a:rect l="l" t="t" r="r" b="b"/>
              <a:pathLst>
                <a:path w="2446" h="1929" extrusionOk="0">
                  <a:moveTo>
                    <a:pt x="2250" y="0"/>
                  </a:moveTo>
                  <a:cubicBezTo>
                    <a:pt x="2243" y="0"/>
                    <a:pt x="2236" y="1"/>
                    <a:pt x="2229" y="2"/>
                  </a:cubicBezTo>
                  <a:cubicBezTo>
                    <a:pt x="1806" y="80"/>
                    <a:pt x="1414" y="503"/>
                    <a:pt x="1100" y="770"/>
                  </a:cubicBezTo>
                  <a:cubicBezTo>
                    <a:pt x="724" y="1083"/>
                    <a:pt x="332" y="1397"/>
                    <a:pt x="50" y="1789"/>
                  </a:cubicBezTo>
                  <a:cubicBezTo>
                    <a:pt x="0" y="1863"/>
                    <a:pt x="69" y="1928"/>
                    <a:pt x="139" y="1928"/>
                  </a:cubicBezTo>
                  <a:cubicBezTo>
                    <a:pt x="157" y="1928"/>
                    <a:pt x="175" y="1924"/>
                    <a:pt x="191" y="1914"/>
                  </a:cubicBezTo>
                  <a:cubicBezTo>
                    <a:pt x="646" y="1726"/>
                    <a:pt x="1053" y="1397"/>
                    <a:pt x="1461" y="1099"/>
                  </a:cubicBezTo>
                  <a:cubicBezTo>
                    <a:pt x="1774" y="848"/>
                    <a:pt x="2229" y="597"/>
                    <a:pt x="2401" y="221"/>
                  </a:cubicBezTo>
                  <a:cubicBezTo>
                    <a:pt x="2446" y="118"/>
                    <a:pt x="2365"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43"/>
            <p:cNvSpPr/>
            <p:nvPr/>
          </p:nvSpPr>
          <p:spPr>
            <a:xfrm>
              <a:off x="4720775" y="2174425"/>
              <a:ext cx="107400" cy="73600"/>
            </a:xfrm>
            <a:custGeom>
              <a:avLst/>
              <a:gdLst/>
              <a:ahLst/>
              <a:cxnLst/>
              <a:rect l="l" t="t" r="r" b="b"/>
              <a:pathLst>
                <a:path w="4296" h="2944" extrusionOk="0">
                  <a:moveTo>
                    <a:pt x="149" y="0"/>
                  </a:moveTo>
                  <a:cubicBezTo>
                    <a:pt x="69" y="0"/>
                    <a:pt x="0" y="98"/>
                    <a:pt x="67" y="152"/>
                  </a:cubicBezTo>
                  <a:cubicBezTo>
                    <a:pt x="694" y="700"/>
                    <a:pt x="1383" y="1155"/>
                    <a:pt x="2057" y="1641"/>
                  </a:cubicBezTo>
                  <a:cubicBezTo>
                    <a:pt x="2700" y="2095"/>
                    <a:pt x="3374" y="2722"/>
                    <a:pt x="4142" y="2942"/>
                  </a:cubicBezTo>
                  <a:cubicBezTo>
                    <a:pt x="4148" y="2943"/>
                    <a:pt x="4154" y="2943"/>
                    <a:pt x="4160" y="2943"/>
                  </a:cubicBezTo>
                  <a:cubicBezTo>
                    <a:pt x="4231" y="2943"/>
                    <a:pt x="4295" y="2859"/>
                    <a:pt x="4252" y="2801"/>
                  </a:cubicBezTo>
                  <a:cubicBezTo>
                    <a:pt x="3813" y="2221"/>
                    <a:pt x="3107" y="1860"/>
                    <a:pt x="2496" y="1468"/>
                  </a:cubicBezTo>
                  <a:cubicBezTo>
                    <a:pt x="1744" y="967"/>
                    <a:pt x="991" y="434"/>
                    <a:pt x="192" y="10"/>
                  </a:cubicBezTo>
                  <a:cubicBezTo>
                    <a:pt x="178" y="3"/>
                    <a:pt x="16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4" name="Google Shape;1474;p43"/>
          <p:cNvGrpSpPr/>
          <p:nvPr/>
        </p:nvGrpSpPr>
        <p:grpSpPr>
          <a:xfrm rot="7592534">
            <a:off x="7007821" y="1094461"/>
            <a:ext cx="843261" cy="402241"/>
            <a:chOff x="-583650" y="3109250"/>
            <a:chExt cx="570275" cy="272025"/>
          </a:xfrm>
        </p:grpSpPr>
        <p:sp>
          <p:nvSpPr>
            <p:cNvPr id="1475" name="Google Shape;1475;p43"/>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43"/>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43"/>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43"/>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43"/>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43"/>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43"/>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43"/>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43"/>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43"/>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43"/>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43"/>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43"/>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8" name="Google Shape;1488;p43"/>
          <p:cNvGrpSpPr/>
          <p:nvPr/>
        </p:nvGrpSpPr>
        <p:grpSpPr>
          <a:xfrm rot="350572">
            <a:off x="7712287" y="-253348"/>
            <a:ext cx="711705" cy="793257"/>
            <a:chOff x="6554696" y="509501"/>
            <a:chExt cx="711709" cy="793261"/>
          </a:xfrm>
        </p:grpSpPr>
        <p:sp>
          <p:nvSpPr>
            <p:cNvPr id="1489" name="Google Shape;1489;p4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43"/>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TextBox 89">
            <a:extLst>
              <a:ext uri="{FF2B5EF4-FFF2-40B4-BE49-F238E27FC236}">
                <a16:creationId xmlns:a16="http://schemas.microsoft.com/office/drawing/2014/main" id="{E3ED5EE8-9392-4515-A8EE-92EE1A292BAC}"/>
              </a:ext>
            </a:extLst>
          </p:cNvPr>
          <p:cNvSpPr txBox="1"/>
          <p:nvPr/>
        </p:nvSpPr>
        <p:spPr>
          <a:xfrm>
            <a:off x="5724343" y="477894"/>
            <a:ext cx="2119925" cy="523220"/>
          </a:xfrm>
          <a:prstGeom prst="rect">
            <a:avLst/>
          </a:prstGeom>
          <a:noFill/>
        </p:spPr>
        <p:txBody>
          <a:bodyPr wrap="square">
            <a:spAutoFit/>
          </a:bodyPr>
          <a:lstStyle/>
          <a:p>
            <a:r>
              <a:rPr lang="en" sz="1400" b="1" dirty="0">
                <a:solidFill>
                  <a:schemeClr val="tx2">
                    <a:lumMod val="50000"/>
                  </a:schemeClr>
                </a:solidFill>
                <a:latin typeface="Muli"/>
                <a:ea typeface="Muli"/>
                <a:cs typeface="Muli"/>
                <a:sym typeface="Muli"/>
              </a:rPr>
              <a:t>These are the questions we sought to answer</a:t>
            </a:r>
            <a:endParaRPr lang="en-US" b="1" dirty="0">
              <a:solidFill>
                <a:schemeClr val="tx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30"/>
          <p:cNvGrpSpPr/>
          <p:nvPr/>
        </p:nvGrpSpPr>
        <p:grpSpPr>
          <a:xfrm>
            <a:off x="699619" y="910975"/>
            <a:ext cx="4356480" cy="176025"/>
            <a:chOff x="4345425" y="2175475"/>
            <a:chExt cx="800750" cy="176025"/>
          </a:xfrm>
        </p:grpSpPr>
        <p:sp>
          <p:nvSpPr>
            <p:cNvPr id="821" name="Google Shape;821;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3" name="Google Shape;823;p3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HYPOTHESIS</a:t>
            </a:r>
            <a:endParaRPr dirty="0"/>
          </a:p>
        </p:txBody>
      </p:sp>
      <p:sp>
        <p:nvSpPr>
          <p:cNvPr id="824" name="Google Shape;824;p30"/>
          <p:cNvSpPr txBox="1">
            <a:spLocks noGrp="1"/>
          </p:cNvSpPr>
          <p:nvPr>
            <p:ph type="body" idx="1"/>
          </p:nvPr>
        </p:nvSpPr>
        <p:spPr>
          <a:xfrm>
            <a:off x="560492" y="1280554"/>
            <a:ext cx="8000101" cy="344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b="1" dirty="0">
                <a:solidFill>
                  <a:schemeClr val="dk1"/>
                </a:solidFill>
                <a:uFill>
                  <a:noFill/>
                </a:uFill>
                <a:hlinkClick r:id="rId3">
                  <a:extLst>
                    <a:ext uri="{A12FA001-AC4F-418D-AE19-62706E023703}">
                      <ahyp:hlinkClr xmlns:ahyp="http://schemas.microsoft.com/office/drawing/2018/hyperlinkcolor" val="tx"/>
                    </a:ext>
                  </a:extLst>
                </a:hlinkClick>
              </a:rPr>
              <a:t>We theorized the following results for our data </a:t>
            </a:r>
            <a:r>
              <a:rPr lang="en-US" b="1" dirty="0">
                <a:solidFill>
                  <a:schemeClr val="dk1"/>
                </a:solidFill>
                <a:uFill>
                  <a:noFill/>
                </a:uFill>
              </a:rPr>
              <a:t>analysis:</a:t>
            </a:r>
          </a:p>
          <a:p>
            <a:pPr marL="0" lvl="0" indent="0" algn="l" rtl="0">
              <a:lnSpc>
                <a:spcPct val="100000"/>
              </a:lnSpc>
              <a:spcBef>
                <a:spcPts val="0"/>
              </a:spcBef>
              <a:spcAft>
                <a:spcPts val="0"/>
              </a:spcAft>
              <a:buClr>
                <a:schemeClr val="dk2"/>
              </a:buClr>
              <a:buSzPts val="1100"/>
              <a:buFont typeface="Arial"/>
              <a:buNone/>
            </a:pPr>
            <a:endParaRPr dirty="0"/>
          </a:p>
          <a:p>
            <a:pPr marL="152400" lvl="0" indent="0" algn="l" rtl="0">
              <a:lnSpc>
                <a:spcPct val="100000"/>
              </a:lnSpc>
              <a:spcBef>
                <a:spcPts val="500"/>
              </a:spcBef>
              <a:spcAft>
                <a:spcPts val="0"/>
              </a:spcAft>
              <a:buSzPts val="1200"/>
              <a:buNone/>
            </a:pPr>
            <a:r>
              <a:rPr lang="en-US" b="1" dirty="0"/>
              <a:t>General application rates hypotheses</a:t>
            </a:r>
          </a:p>
          <a:p>
            <a:pPr marL="381000" indent="-228600">
              <a:lnSpc>
                <a:spcPct val="100000"/>
              </a:lnSpc>
              <a:spcBef>
                <a:spcPts val="500"/>
              </a:spcBef>
              <a:buFont typeface="+mj-lt"/>
              <a:buAutoNum type="arabicPeriod"/>
            </a:pPr>
            <a:r>
              <a:rPr lang="en-US" dirty="0"/>
              <a:t>We hypothesized application rates would go down for application year of 2020 into the UC system due to COVID-19</a:t>
            </a:r>
          </a:p>
          <a:p>
            <a:pPr marL="381000" indent="-228600">
              <a:lnSpc>
                <a:spcPct val="100000"/>
              </a:lnSpc>
              <a:spcBef>
                <a:spcPts val="500"/>
              </a:spcBef>
              <a:buFont typeface="+mj-lt"/>
              <a:buAutoNum type="arabicPeriod"/>
            </a:pPr>
            <a:r>
              <a:rPr lang="en-US" dirty="0"/>
              <a:t>Prior to 2020, we hypothesized application rates would increase year over year due to the general cultural shift towards favoring a college degree from reputable institutions such as UC’s</a:t>
            </a:r>
            <a:br>
              <a:rPr lang="en-US" dirty="0"/>
            </a:br>
            <a:r>
              <a:rPr lang="en-US" dirty="0"/>
              <a:t>• This cultural shift may be due to increased job competition, attempts to qualify for a higher-paying job, and general social norms and expectations around getting a college degree</a:t>
            </a:r>
            <a:endParaRPr lang="en" dirty="0"/>
          </a:p>
          <a:p>
            <a:pPr marL="152400" lvl="0" indent="0" algn="l" rtl="0">
              <a:lnSpc>
                <a:spcPct val="100000"/>
              </a:lnSpc>
              <a:spcBef>
                <a:spcPts val="500"/>
              </a:spcBef>
              <a:spcAft>
                <a:spcPts val="0"/>
              </a:spcAft>
              <a:buSzPts val="1200"/>
              <a:buNone/>
            </a:pPr>
            <a:endParaRPr lang="en-US" b="1" dirty="0"/>
          </a:p>
          <a:p>
            <a:pPr marL="152400" lvl="0" indent="0" algn="l" rtl="0">
              <a:lnSpc>
                <a:spcPct val="100000"/>
              </a:lnSpc>
              <a:spcBef>
                <a:spcPts val="500"/>
              </a:spcBef>
              <a:spcAft>
                <a:spcPts val="0"/>
              </a:spcAft>
              <a:buSzPts val="1200"/>
              <a:buNone/>
            </a:pPr>
            <a:r>
              <a:rPr lang="en-US" b="1" dirty="0"/>
              <a:t>Case studies hypotheses</a:t>
            </a:r>
          </a:p>
          <a:p>
            <a:pPr marL="381000" indent="-228600">
              <a:lnSpc>
                <a:spcPct val="100000"/>
              </a:lnSpc>
              <a:spcBef>
                <a:spcPts val="500"/>
              </a:spcBef>
              <a:buFont typeface="+mj-lt"/>
              <a:buAutoNum type="arabicPeriod" startAt="3"/>
            </a:pPr>
            <a:r>
              <a:rPr lang="en-US" dirty="0"/>
              <a:t>We hypothesized high schools in lower-income counties would have less applications, admissions, and enrollments into the UC system</a:t>
            </a:r>
          </a:p>
          <a:p>
            <a:pPr marL="381000" indent="-228600">
              <a:lnSpc>
                <a:spcPct val="100000"/>
              </a:lnSpc>
              <a:spcBef>
                <a:spcPts val="500"/>
              </a:spcBef>
              <a:buFont typeface="+mj-lt"/>
              <a:buAutoNum type="arabicPeriod" startAt="3"/>
            </a:pPr>
            <a:r>
              <a:rPr lang="en-US" dirty="0"/>
              <a:t>Conversely, we hypothesized high schools in higher-income counties would have more applications, admissions, and enrollments into the UC system</a:t>
            </a:r>
            <a:br>
              <a:rPr lang="en-US" dirty="0"/>
            </a:br>
            <a:endParaRPr lang="en" dirty="0"/>
          </a:p>
        </p:txBody>
      </p:sp>
      <p:grpSp>
        <p:nvGrpSpPr>
          <p:cNvPr id="825" name="Google Shape;825;p30"/>
          <p:cNvGrpSpPr/>
          <p:nvPr/>
        </p:nvGrpSpPr>
        <p:grpSpPr>
          <a:xfrm rot="1461682">
            <a:off x="7211497" y="174521"/>
            <a:ext cx="2743443" cy="1090954"/>
            <a:chOff x="4038775" y="3369325"/>
            <a:chExt cx="1789725" cy="711700"/>
          </a:xfrm>
        </p:grpSpPr>
        <p:sp>
          <p:nvSpPr>
            <p:cNvPr id="826" name="Google Shape;826;p30"/>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0"/>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0"/>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0"/>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0"/>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0"/>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0"/>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0"/>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0"/>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0"/>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0"/>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0"/>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0"/>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33"/>
          <p:cNvGrpSpPr/>
          <p:nvPr/>
        </p:nvGrpSpPr>
        <p:grpSpPr>
          <a:xfrm rot="-546322">
            <a:off x="897607" y="1747842"/>
            <a:ext cx="2817315" cy="2469552"/>
            <a:chOff x="2505075" y="4180600"/>
            <a:chExt cx="1092750" cy="957900"/>
          </a:xfrm>
        </p:grpSpPr>
        <p:sp>
          <p:nvSpPr>
            <p:cNvPr id="944" name="Google Shape;944;p33"/>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3"/>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3"/>
            <p:cNvSpPr/>
            <p:nvPr/>
          </p:nvSpPr>
          <p:spPr>
            <a:xfrm>
              <a:off x="2508825" y="4184975"/>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3"/>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3"/>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3" name="Google Shape;953;p33"/>
          <p:cNvSpPr txBox="1">
            <a:spLocks noGrp="1"/>
          </p:cNvSpPr>
          <p:nvPr>
            <p:ph type="subTitle" idx="1"/>
          </p:nvPr>
        </p:nvSpPr>
        <p:spPr>
          <a:xfrm>
            <a:off x="4175667" y="2424212"/>
            <a:ext cx="4440300" cy="9270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weren’t able to answer all the questions about college acceptance rates with the limited data we had, but we were able to piece together </a:t>
            </a:r>
            <a:r>
              <a:rPr lang="en-US" b="1" dirty="0"/>
              <a:t>admissions data over the last five years using the University of California data available to the public.</a:t>
            </a:r>
          </a:p>
          <a:p>
            <a:pPr marL="0" lvl="0" indent="0" algn="l" rtl="0">
              <a:spcBef>
                <a:spcPts val="0"/>
              </a:spcBef>
              <a:spcAft>
                <a:spcPts val="0"/>
              </a:spcAft>
              <a:buNone/>
            </a:pPr>
            <a:endParaRPr lang="en-US" dirty="0"/>
          </a:p>
          <a:p>
            <a:pPr marL="0" lvl="0" indent="0" algn="l" rtl="0">
              <a:spcBef>
                <a:spcPts val="0"/>
              </a:spcBef>
              <a:spcAft>
                <a:spcPts val="0"/>
              </a:spcAft>
              <a:buNone/>
            </a:pPr>
            <a:r>
              <a:rPr lang="en-US" sz="1000" b="1" i="1" dirty="0"/>
              <a:t>https://www.universityofcalifornia.edu/infocenter/admissions-source-school</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We also used Census data to determine median income for California counties </a:t>
            </a:r>
            <a:r>
              <a:rPr lang="en-US" dirty="0"/>
              <a:t>in our Top and Bottom High Schools Analysis, to test our hypothesis about educational disparities.</a:t>
            </a:r>
          </a:p>
          <a:p>
            <a:pPr marL="0" lvl="0" indent="0" algn="l" rtl="0">
              <a:spcBef>
                <a:spcPts val="0"/>
              </a:spcBef>
              <a:spcAft>
                <a:spcPts val="0"/>
              </a:spcAft>
              <a:buNone/>
            </a:pPr>
            <a:endParaRPr lang="en-US" dirty="0"/>
          </a:p>
          <a:p>
            <a:pPr marL="0" lvl="0" indent="0" algn="l" rtl="0">
              <a:spcBef>
                <a:spcPts val="0"/>
              </a:spcBef>
              <a:spcAft>
                <a:spcPts val="0"/>
              </a:spcAft>
              <a:buNone/>
            </a:pPr>
            <a:r>
              <a:rPr lang="en-US" sz="1000" b="1" dirty="0"/>
              <a:t>h</a:t>
            </a:r>
            <a:r>
              <a:rPr lang="en-US" sz="1000" b="1" i="1" dirty="0"/>
              <a:t>ttps://www.indexmundi.com/facts/united-states/quick-facts/california/median-household-income#table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954" name="Google Shape;954;p33"/>
          <p:cNvSpPr txBox="1"/>
          <p:nvPr/>
        </p:nvSpPr>
        <p:spPr>
          <a:xfrm rot="-545911">
            <a:off x="1971613" y="2505119"/>
            <a:ext cx="1486584" cy="737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dk1"/>
                </a:solidFill>
                <a:latin typeface="Itim"/>
                <a:ea typeface="Itim"/>
                <a:cs typeface="Itim"/>
                <a:sym typeface="Itim"/>
              </a:rPr>
              <a:t>Data Sources</a:t>
            </a:r>
            <a:endParaRPr sz="2800" b="1" dirty="0">
              <a:solidFill>
                <a:schemeClr val="dk1"/>
              </a:solidFill>
              <a:latin typeface="Itim"/>
              <a:ea typeface="Itim"/>
              <a:cs typeface="Itim"/>
              <a:sym typeface="Itim"/>
            </a:endParaRPr>
          </a:p>
        </p:txBody>
      </p:sp>
      <p:grpSp>
        <p:nvGrpSpPr>
          <p:cNvPr id="955" name="Google Shape;955;p33"/>
          <p:cNvGrpSpPr/>
          <p:nvPr/>
        </p:nvGrpSpPr>
        <p:grpSpPr>
          <a:xfrm rot="-974667">
            <a:off x="1405175" y="2472660"/>
            <a:ext cx="503546" cy="1101252"/>
            <a:chOff x="5870175" y="1498275"/>
            <a:chExt cx="364450" cy="797050"/>
          </a:xfrm>
        </p:grpSpPr>
        <p:sp>
          <p:nvSpPr>
            <p:cNvPr id="956" name="Google Shape;956;p33"/>
            <p:cNvSpPr/>
            <p:nvPr/>
          </p:nvSpPr>
          <p:spPr>
            <a:xfrm>
              <a:off x="5870175" y="2109075"/>
              <a:ext cx="219475" cy="186250"/>
            </a:xfrm>
            <a:custGeom>
              <a:avLst/>
              <a:gdLst/>
              <a:ahLst/>
              <a:cxnLst/>
              <a:rect l="l" t="t" r="r" b="b"/>
              <a:pathLst>
                <a:path w="8779" h="7450" extrusionOk="0">
                  <a:moveTo>
                    <a:pt x="6020" y="1496"/>
                  </a:moveTo>
                  <a:cubicBezTo>
                    <a:pt x="6600" y="2107"/>
                    <a:pt x="7195" y="2719"/>
                    <a:pt x="7807" y="3314"/>
                  </a:cubicBezTo>
                  <a:cubicBezTo>
                    <a:pt x="7775" y="3361"/>
                    <a:pt x="7760" y="3440"/>
                    <a:pt x="7744" y="3502"/>
                  </a:cubicBezTo>
                  <a:cubicBezTo>
                    <a:pt x="7164" y="2938"/>
                    <a:pt x="6568" y="2405"/>
                    <a:pt x="5988" y="1856"/>
                  </a:cubicBezTo>
                  <a:cubicBezTo>
                    <a:pt x="6004" y="1731"/>
                    <a:pt x="6004" y="1606"/>
                    <a:pt x="6020" y="1496"/>
                  </a:cubicBezTo>
                  <a:close/>
                  <a:moveTo>
                    <a:pt x="1568" y="697"/>
                  </a:moveTo>
                  <a:cubicBezTo>
                    <a:pt x="2744" y="1104"/>
                    <a:pt x="4029" y="1292"/>
                    <a:pt x="5252" y="1480"/>
                  </a:cubicBezTo>
                  <a:lnTo>
                    <a:pt x="5267" y="1480"/>
                  </a:lnTo>
                  <a:cubicBezTo>
                    <a:pt x="5048" y="2421"/>
                    <a:pt x="4891" y="3346"/>
                    <a:pt x="4875" y="4317"/>
                  </a:cubicBezTo>
                  <a:cubicBezTo>
                    <a:pt x="4186" y="4098"/>
                    <a:pt x="3449" y="3988"/>
                    <a:pt x="2744" y="3816"/>
                  </a:cubicBezTo>
                  <a:cubicBezTo>
                    <a:pt x="2227" y="3690"/>
                    <a:pt x="1694" y="3581"/>
                    <a:pt x="1176" y="3487"/>
                  </a:cubicBezTo>
                  <a:cubicBezTo>
                    <a:pt x="1302" y="2954"/>
                    <a:pt x="1317" y="2389"/>
                    <a:pt x="1427" y="1841"/>
                  </a:cubicBezTo>
                  <a:cubicBezTo>
                    <a:pt x="1490" y="1465"/>
                    <a:pt x="1537" y="1088"/>
                    <a:pt x="1568" y="697"/>
                  </a:cubicBezTo>
                  <a:close/>
                  <a:moveTo>
                    <a:pt x="5957" y="2013"/>
                  </a:moveTo>
                  <a:cubicBezTo>
                    <a:pt x="6521" y="2562"/>
                    <a:pt x="7086" y="3126"/>
                    <a:pt x="7665" y="3675"/>
                  </a:cubicBezTo>
                  <a:cubicBezTo>
                    <a:pt x="7540" y="4067"/>
                    <a:pt x="7493" y="4474"/>
                    <a:pt x="7399" y="4850"/>
                  </a:cubicBezTo>
                  <a:cubicBezTo>
                    <a:pt x="7164" y="4599"/>
                    <a:pt x="6913" y="4349"/>
                    <a:pt x="6662" y="4082"/>
                  </a:cubicBezTo>
                  <a:cubicBezTo>
                    <a:pt x="6380" y="3769"/>
                    <a:pt x="6098" y="3455"/>
                    <a:pt x="5816" y="3142"/>
                  </a:cubicBezTo>
                  <a:cubicBezTo>
                    <a:pt x="5863" y="2766"/>
                    <a:pt x="5910" y="2389"/>
                    <a:pt x="5957" y="2013"/>
                  </a:cubicBezTo>
                  <a:close/>
                  <a:moveTo>
                    <a:pt x="5785" y="3424"/>
                  </a:moveTo>
                  <a:cubicBezTo>
                    <a:pt x="6239" y="4035"/>
                    <a:pt x="6741" y="4662"/>
                    <a:pt x="7336" y="5179"/>
                  </a:cubicBezTo>
                  <a:cubicBezTo>
                    <a:pt x="7274" y="5446"/>
                    <a:pt x="7211" y="5728"/>
                    <a:pt x="7148" y="5994"/>
                  </a:cubicBezTo>
                  <a:cubicBezTo>
                    <a:pt x="6741" y="5462"/>
                    <a:pt x="6192" y="4960"/>
                    <a:pt x="5644" y="4521"/>
                  </a:cubicBezTo>
                  <a:cubicBezTo>
                    <a:pt x="5706" y="4161"/>
                    <a:pt x="5738" y="3784"/>
                    <a:pt x="5785" y="3424"/>
                  </a:cubicBezTo>
                  <a:close/>
                  <a:moveTo>
                    <a:pt x="1020" y="4082"/>
                  </a:moveTo>
                  <a:lnTo>
                    <a:pt x="1020" y="4082"/>
                  </a:lnTo>
                  <a:cubicBezTo>
                    <a:pt x="1505" y="4302"/>
                    <a:pt x="2038" y="4490"/>
                    <a:pt x="2603" y="4662"/>
                  </a:cubicBezTo>
                  <a:cubicBezTo>
                    <a:pt x="2869" y="4976"/>
                    <a:pt x="3261" y="5273"/>
                    <a:pt x="3559" y="5556"/>
                  </a:cubicBezTo>
                  <a:cubicBezTo>
                    <a:pt x="3825" y="5791"/>
                    <a:pt x="4076" y="6057"/>
                    <a:pt x="4343" y="6292"/>
                  </a:cubicBezTo>
                  <a:cubicBezTo>
                    <a:pt x="3825" y="6183"/>
                    <a:pt x="3308" y="6057"/>
                    <a:pt x="2791" y="5947"/>
                  </a:cubicBezTo>
                  <a:cubicBezTo>
                    <a:pt x="2634" y="5571"/>
                    <a:pt x="2242" y="5195"/>
                    <a:pt x="1929" y="4897"/>
                  </a:cubicBezTo>
                  <a:cubicBezTo>
                    <a:pt x="1631" y="4615"/>
                    <a:pt x="1349" y="4333"/>
                    <a:pt x="1020" y="4082"/>
                  </a:cubicBezTo>
                  <a:close/>
                  <a:moveTo>
                    <a:pt x="3167" y="4819"/>
                  </a:moveTo>
                  <a:lnTo>
                    <a:pt x="3167" y="4819"/>
                  </a:lnTo>
                  <a:cubicBezTo>
                    <a:pt x="3622" y="4929"/>
                    <a:pt x="4060" y="5007"/>
                    <a:pt x="4499" y="5070"/>
                  </a:cubicBezTo>
                  <a:cubicBezTo>
                    <a:pt x="4985" y="5587"/>
                    <a:pt x="5487" y="6120"/>
                    <a:pt x="6004" y="6637"/>
                  </a:cubicBezTo>
                  <a:cubicBezTo>
                    <a:pt x="5612" y="6559"/>
                    <a:pt x="5220" y="6480"/>
                    <a:pt x="4828" y="6402"/>
                  </a:cubicBezTo>
                  <a:cubicBezTo>
                    <a:pt x="4578" y="6089"/>
                    <a:pt x="4217" y="5806"/>
                    <a:pt x="3919" y="5524"/>
                  </a:cubicBezTo>
                  <a:cubicBezTo>
                    <a:pt x="3669" y="5305"/>
                    <a:pt x="3433" y="5054"/>
                    <a:pt x="3167" y="4819"/>
                  </a:cubicBezTo>
                  <a:close/>
                  <a:moveTo>
                    <a:pt x="5612" y="4709"/>
                  </a:moveTo>
                  <a:cubicBezTo>
                    <a:pt x="6161" y="5242"/>
                    <a:pt x="6615" y="5791"/>
                    <a:pt x="7070" y="6339"/>
                  </a:cubicBezTo>
                  <a:cubicBezTo>
                    <a:pt x="7039" y="6512"/>
                    <a:pt x="7007" y="6684"/>
                    <a:pt x="6976" y="6857"/>
                  </a:cubicBezTo>
                  <a:cubicBezTo>
                    <a:pt x="6835" y="6825"/>
                    <a:pt x="6694" y="6794"/>
                    <a:pt x="6553" y="6763"/>
                  </a:cubicBezTo>
                  <a:cubicBezTo>
                    <a:pt x="6035" y="6183"/>
                    <a:pt x="5455" y="5650"/>
                    <a:pt x="4875" y="5101"/>
                  </a:cubicBezTo>
                  <a:cubicBezTo>
                    <a:pt x="4922" y="5101"/>
                    <a:pt x="4970" y="5117"/>
                    <a:pt x="5001" y="5117"/>
                  </a:cubicBezTo>
                  <a:cubicBezTo>
                    <a:pt x="5064" y="5117"/>
                    <a:pt x="5111" y="5101"/>
                    <a:pt x="5158" y="5101"/>
                  </a:cubicBezTo>
                  <a:cubicBezTo>
                    <a:pt x="5203" y="5112"/>
                    <a:pt x="5249" y="5118"/>
                    <a:pt x="5293" y="5118"/>
                  </a:cubicBezTo>
                  <a:cubicBezTo>
                    <a:pt x="5434" y="5118"/>
                    <a:pt x="5557" y="5060"/>
                    <a:pt x="5581" y="4929"/>
                  </a:cubicBezTo>
                  <a:cubicBezTo>
                    <a:pt x="5596" y="4866"/>
                    <a:pt x="5612" y="4788"/>
                    <a:pt x="5612" y="4709"/>
                  </a:cubicBezTo>
                  <a:close/>
                  <a:moveTo>
                    <a:pt x="1519" y="0"/>
                  </a:moveTo>
                  <a:cubicBezTo>
                    <a:pt x="1470" y="0"/>
                    <a:pt x="1429" y="11"/>
                    <a:pt x="1396" y="23"/>
                  </a:cubicBezTo>
                  <a:cubicBezTo>
                    <a:pt x="1356" y="13"/>
                    <a:pt x="1315" y="7"/>
                    <a:pt x="1275" y="7"/>
                  </a:cubicBezTo>
                  <a:cubicBezTo>
                    <a:pt x="1189" y="7"/>
                    <a:pt x="1109" y="32"/>
                    <a:pt x="1067" y="85"/>
                  </a:cubicBezTo>
                  <a:cubicBezTo>
                    <a:pt x="346" y="994"/>
                    <a:pt x="1" y="2374"/>
                    <a:pt x="173" y="3502"/>
                  </a:cubicBezTo>
                  <a:cubicBezTo>
                    <a:pt x="189" y="3628"/>
                    <a:pt x="252" y="3706"/>
                    <a:pt x="346" y="3769"/>
                  </a:cubicBezTo>
                  <a:cubicBezTo>
                    <a:pt x="252" y="3816"/>
                    <a:pt x="189" y="3894"/>
                    <a:pt x="220" y="4004"/>
                  </a:cubicBezTo>
                  <a:cubicBezTo>
                    <a:pt x="440" y="4443"/>
                    <a:pt x="847" y="4850"/>
                    <a:pt x="1223" y="5242"/>
                  </a:cubicBezTo>
                  <a:cubicBezTo>
                    <a:pt x="1458" y="5493"/>
                    <a:pt x="1741" y="5806"/>
                    <a:pt x="2054" y="6026"/>
                  </a:cubicBezTo>
                  <a:cubicBezTo>
                    <a:pt x="2023" y="6120"/>
                    <a:pt x="2070" y="6230"/>
                    <a:pt x="2227" y="6292"/>
                  </a:cubicBezTo>
                  <a:cubicBezTo>
                    <a:pt x="3684" y="6825"/>
                    <a:pt x="5487" y="7342"/>
                    <a:pt x="7039" y="7437"/>
                  </a:cubicBezTo>
                  <a:cubicBezTo>
                    <a:pt x="7086" y="7437"/>
                    <a:pt x="7133" y="7437"/>
                    <a:pt x="7180" y="7421"/>
                  </a:cubicBezTo>
                  <a:cubicBezTo>
                    <a:pt x="7227" y="7439"/>
                    <a:pt x="7277" y="7450"/>
                    <a:pt x="7324" y="7450"/>
                  </a:cubicBezTo>
                  <a:cubicBezTo>
                    <a:pt x="7401" y="7450"/>
                    <a:pt x="7470" y="7420"/>
                    <a:pt x="7509" y="7342"/>
                  </a:cubicBezTo>
                  <a:cubicBezTo>
                    <a:pt x="7807" y="6684"/>
                    <a:pt x="8010" y="6026"/>
                    <a:pt x="8167" y="5320"/>
                  </a:cubicBezTo>
                  <a:cubicBezTo>
                    <a:pt x="8292" y="4788"/>
                    <a:pt x="8481" y="4208"/>
                    <a:pt x="8465" y="3628"/>
                  </a:cubicBezTo>
                  <a:cubicBezTo>
                    <a:pt x="8653" y="3565"/>
                    <a:pt x="8778" y="3393"/>
                    <a:pt x="8622" y="3236"/>
                  </a:cubicBezTo>
                  <a:cubicBezTo>
                    <a:pt x="7744" y="2358"/>
                    <a:pt x="6819" y="1496"/>
                    <a:pt x="5863" y="681"/>
                  </a:cubicBezTo>
                  <a:cubicBezTo>
                    <a:pt x="5805" y="631"/>
                    <a:pt x="5738" y="610"/>
                    <a:pt x="5673" y="610"/>
                  </a:cubicBezTo>
                  <a:cubicBezTo>
                    <a:pt x="5596" y="610"/>
                    <a:pt x="5522" y="638"/>
                    <a:pt x="5471" y="681"/>
                  </a:cubicBezTo>
                  <a:cubicBezTo>
                    <a:pt x="5424" y="665"/>
                    <a:pt x="5361" y="650"/>
                    <a:pt x="5299" y="634"/>
                  </a:cubicBezTo>
                  <a:cubicBezTo>
                    <a:pt x="4060" y="461"/>
                    <a:pt x="2822" y="148"/>
                    <a:pt x="1584" y="7"/>
                  </a:cubicBezTo>
                  <a:cubicBezTo>
                    <a:pt x="1561" y="2"/>
                    <a:pt x="153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3"/>
            <p:cNvSpPr/>
            <p:nvPr/>
          </p:nvSpPr>
          <p:spPr>
            <a:xfrm>
              <a:off x="5906500" y="1498275"/>
              <a:ext cx="328125" cy="569175"/>
            </a:xfrm>
            <a:custGeom>
              <a:avLst/>
              <a:gdLst/>
              <a:ahLst/>
              <a:cxnLst/>
              <a:rect l="l" t="t" r="r" b="b"/>
              <a:pathLst>
                <a:path w="13125" h="22767" extrusionOk="0">
                  <a:moveTo>
                    <a:pt x="9990" y="2777"/>
                  </a:moveTo>
                  <a:cubicBezTo>
                    <a:pt x="10131" y="2887"/>
                    <a:pt x="10288" y="2996"/>
                    <a:pt x="10413" y="3106"/>
                  </a:cubicBezTo>
                  <a:cubicBezTo>
                    <a:pt x="10946" y="3529"/>
                    <a:pt x="11526" y="3921"/>
                    <a:pt x="12122" y="4297"/>
                  </a:cubicBezTo>
                  <a:cubicBezTo>
                    <a:pt x="12028" y="4642"/>
                    <a:pt x="11965" y="4971"/>
                    <a:pt x="11887" y="5301"/>
                  </a:cubicBezTo>
                  <a:cubicBezTo>
                    <a:pt x="11260" y="4611"/>
                    <a:pt x="10554" y="3921"/>
                    <a:pt x="9927" y="3247"/>
                  </a:cubicBezTo>
                  <a:cubicBezTo>
                    <a:pt x="9943" y="3090"/>
                    <a:pt x="9974" y="2934"/>
                    <a:pt x="9990" y="2777"/>
                  </a:cubicBezTo>
                  <a:close/>
                  <a:moveTo>
                    <a:pt x="9880" y="3561"/>
                  </a:moveTo>
                  <a:cubicBezTo>
                    <a:pt x="10492" y="4297"/>
                    <a:pt x="11087" y="5081"/>
                    <a:pt x="11761" y="5786"/>
                  </a:cubicBezTo>
                  <a:cubicBezTo>
                    <a:pt x="11667" y="6241"/>
                    <a:pt x="11573" y="6696"/>
                    <a:pt x="11479" y="7134"/>
                  </a:cubicBezTo>
                  <a:cubicBezTo>
                    <a:pt x="11213" y="6821"/>
                    <a:pt x="10883" y="6507"/>
                    <a:pt x="10617" y="6194"/>
                  </a:cubicBezTo>
                  <a:cubicBezTo>
                    <a:pt x="10288" y="5802"/>
                    <a:pt x="9959" y="5410"/>
                    <a:pt x="9645" y="5018"/>
                  </a:cubicBezTo>
                  <a:cubicBezTo>
                    <a:pt x="9739" y="4532"/>
                    <a:pt x="9818" y="4047"/>
                    <a:pt x="9880" y="3561"/>
                  </a:cubicBezTo>
                  <a:close/>
                  <a:moveTo>
                    <a:pt x="9614" y="5222"/>
                  </a:moveTo>
                  <a:cubicBezTo>
                    <a:pt x="9896" y="5598"/>
                    <a:pt x="10194" y="5975"/>
                    <a:pt x="10492" y="6335"/>
                  </a:cubicBezTo>
                  <a:cubicBezTo>
                    <a:pt x="10789" y="6696"/>
                    <a:pt x="11072" y="7103"/>
                    <a:pt x="11416" y="7432"/>
                  </a:cubicBezTo>
                  <a:cubicBezTo>
                    <a:pt x="11322" y="7902"/>
                    <a:pt x="11228" y="8388"/>
                    <a:pt x="11134" y="8874"/>
                  </a:cubicBezTo>
                  <a:cubicBezTo>
                    <a:pt x="10789" y="8498"/>
                    <a:pt x="10398" y="8153"/>
                    <a:pt x="10068" y="7793"/>
                  </a:cubicBezTo>
                  <a:cubicBezTo>
                    <a:pt x="9802" y="7495"/>
                    <a:pt x="9535" y="7181"/>
                    <a:pt x="9269" y="6884"/>
                  </a:cubicBezTo>
                  <a:cubicBezTo>
                    <a:pt x="9394" y="6335"/>
                    <a:pt x="9504" y="5771"/>
                    <a:pt x="9614" y="5222"/>
                  </a:cubicBezTo>
                  <a:close/>
                  <a:moveTo>
                    <a:pt x="9206" y="7150"/>
                  </a:moveTo>
                  <a:cubicBezTo>
                    <a:pt x="9426" y="7432"/>
                    <a:pt x="9661" y="7699"/>
                    <a:pt x="9896" y="7965"/>
                  </a:cubicBezTo>
                  <a:cubicBezTo>
                    <a:pt x="10256" y="8388"/>
                    <a:pt x="10617" y="8827"/>
                    <a:pt x="11056" y="9203"/>
                  </a:cubicBezTo>
                  <a:cubicBezTo>
                    <a:pt x="10962" y="9736"/>
                    <a:pt x="10852" y="10254"/>
                    <a:pt x="10727" y="10771"/>
                  </a:cubicBezTo>
                  <a:cubicBezTo>
                    <a:pt x="10178" y="10097"/>
                    <a:pt x="9504" y="9439"/>
                    <a:pt x="8846" y="8796"/>
                  </a:cubicBezTo>
                  <a:cubicBezTo>
                    <a:pt x="8971" y="8247"/>
                    <a:pt x="9097" y="7699"/>
                    <a:pt x="9206" y="7150"/>
                  </a:cubicBezTo>
                  <a:close/>
                  <a:moveTo>
                    <a:pt x="8783" y="9062"/>
                  </a:moveTo>
                  <a:cubicBezTo>
                    <a:pt x="9379" y="9752"/>
                    <a:pt x="9974" y="10457"/>
                    <a:pt x="10664" y="11069"/>
                  </a:cubicBezTo>
                  <a:cubicBezTo>
                    <a:pt x="10570" y="11508"/>
                    <a:pt x="10460" y="11946"/>
                    <a:pt x="10335" y="12385"/>
                  </a:cubicBezTo>
                  <a:cubicBezTo>
                    <a:pt x="10037" y="12040"/>
                    <a:pt x="9692" y="11711"/>
                    <a:pt x="9410" y="11367"/>
                  </a:cubicBezTo>
                  <a:cubicBezTo>
                    <a:pt x="9097" y="10990"/>
                    <a:pt x="8799" y="10614"/>
                    <a:pt x="8517" y="10238"/>
                  </a:cubicBezTo>
                  <a:cubicBezTo>
                    <a:pt x="8611" y="9846"/>
                    <a:pt x="8689" y="9454"/>
                    <a:pt x="8783" y="9062"/>
                  </a:cubicBezTo>
                  <a:close/>
                  <a:moveTo>
                    <a:pt x="8454" y="10536"/>
                  </a:moveTo>
                  <a:cubicBezTo>
                    <a:pt x="8971" y="11272"/>
                    <a:pt x="9551" y="12072"/>
                    <a:pt x="10256" y="12699"/>
                  </a:cubicBezTo>
                  <a:cubicBezTo>
                    <a:pt x="10209" y="12871"/>
                    <a:pt x="10162" y="13044"/>
                    <a:pt x="10115" y="13232"/>
                  </a:cubicBezTo>
                  <a:cubicBezTo>
                    <a:pt x="10006" y="13561"/>
                    <a:pt x="9912" y="13874"/>
                    <a:pt x="9818" y="14204"/>
                  </a:cubicBezTo>
                  <a:cubicBezTo>
                    <a:pt x="9316" y="13545"/>
                    <a:pt x="8705" y="12903"/>
                    <a:pt x="8109" y="12260"/>
                  </a:cubicBezTo>
                  <a:cubicBezTo>
                    <a:pt x="8172" y="11962"/>
                    <a:pt x="8219" y="11664"/>
                    <a:pt x="8282" y="11367"/>
                  </a:cubicBezTo>
                  <a:cubicBezTo>
                    <a:pt x="8329" y="11084"/>
                    <a:pt x="8391" y="10818"/>
                    <a:pt x="8454" y="10536"/>
                  </a:cubicBezTo>
                  <a:close/>
                  <a:moveTo>
                    <a:pt x="8062" y="12479"/>
                  </a:moveTo>
                  <a:cubicBezTo>
                    <a:pt x="8595" y="13153"/>
                    <a:pt x="9128" y="13812"/>
                    <a:pt x="9755" y="14423"/>
                  </a:cubicBezTo>
                  <a:cubicBezTo>
                    <a:pt x="9598" y="14893"/>
                    <a:pt x="9457" y="15363"/>
                    <a:pt x="9316" y="15834"/>
                  </a:cubicBezTo>
                  <a:cubicBezTo>
                    <a:pt x="8971" y="15191"/>
                    <a:pt x="8376" y="14533"/>
                    <a:pt x="7796" y="13968"/>
                  </a:cubicBezTo>
                  <a:cubicBezTo>
                    <a:pt x="7890" y="13467"/>
                    <a:pt x="7968" y="12981"/>
                    <a:pt x="8062" y="12479"/>
                  </a:cubicBezTo>
                  <a:close/>
                  <a:moveTo>
                    <a:pt x="7749" y="14204"/>
                  </a:moveTo>
                  <a:cubicBezTo>
                    <a:pt x="7968" y="14439"/>
                    <a:pt x="8172" y="14674"/>
                    <a:pt x="8360" y="14909"/>
                  </a:cubicBezTo>
                  <a:cubicBezTo>
                    <a:pt x="8673" y="15316"/>
                    <a:pt x="8908" y="15740"/>
                    <a:pt x="9222" y="16147"/>
                  </a:cubicBezTo>
                  <a:cubicBezTo>
                    <a:pt x="9081" y="16633"/>
                    <a:pt x="8924" y="17135"/>
                    <a:pt x="8767" y="17636"/>
                  </a:cubicBezTo>
                  <a:cubicBezTo>
                    <a:pt x="8344" y="16978"/>
                    <a:pt x="7890" y="16335"/>
                    <a:pt x="7482" y="15661"/>
                  </a:cubicBezTo>
                  <a:cubicBezTo>
                    <a:pt x="7576" y="15175"/>
                    <a:pt x="7670" y="14689"/>
                    <a:pt x="7749" y="14204"/>
                  </a:cubicBezTo>
                  <a:close/>
                  <a:moveTo>
                    <a:pt x="7435" y="15881"/>
                  </a:moveTo>
                  <a:cubicBezTo>
                    <a:pt x="7827" y="16555"/>
                    <a:pt x="8219" y="17229"/>
                    <a:pt x="8705" y="17871"/>
                  </a:cubicBezTo>
                  <a:cubicBezTo>
                    <a:pt x="8595" y="18248"/>
                    <a:pt x="8485" y="18608"/>
                    <a:pt x="8391" y="18984"/>
                  </a:cubicBezTo>
                  <a:cubicBezTo>
                    <a:pt x="7984" y="18404"/>
                    <a:pt x="7545" y="17840"/>
                    <a:pt x="7153" y="17260"/>
                  </a:cubicBezTo>
                  <a:cubicBezTo>
                    <a:pt x="7263" y="16805"/>
                    <a:pt x="7357" y="16351"/>
                    <a:pt x="7435" y="15881"/>
                  </a:cubicBezTo>
                  <a:close/>
                  <a:moveTo>
                    <a:pt x="2341" y="708"/>
                  </a:moveTo>
                  <a:cubicBezTo>
                    <a:pt x="3595" y="1084"/>
                    <a:pt x="4896" y="1335"/>
                    <a:pt x="6165" y="1601"/>
                  </a:cubicBezTo>
                  <a:cubicBezTo>
                    <a:pt x="7167" y="1826"/>
                    <a:pt x="8153" y="2121"/>
                    <a:pt x="9153" y="2121"/>
                  </a:cubicBezTo>
                  <a:cubicBezTo>
                    <a:pt x="9202" y="2121"/>
                    <a:pt x="9251" y="2120"/>
                    <a:pt x="9300" y="2119"/>
                  </a:cubicBezTo>
                  <a:lnTo>
                    <a:pt x="9300" y="2119"/>
                  </a:lnTo>
                  <a:cubicBezTo>
                    <a:pt x="8689" y="4015"/>
                    <a:pt x="8297" y="6006"/>
                    <a:pt x="7937" y="7997"/>
                  </a:cubicBezTo>
                  <a:cubicBezTo>
                    <a:pt x="7905" y="8012"/>
                    <a:pt x="7874" y="8044"/>
                    <a:pt x="7921" y="8075"/>
                  </a:cubicBezTo>
                  <a:cubicBezTo>
                    <a:pt x="7921" y="8075"/>
                    <a:pt x="7921" y="8091"/>
                    <a:pt x="7921" y="8091"/>
                  </a:cubicBezTo>
                  <a:cubicBezTo>
                    <a:pt x="7717" y="9219"/>
                    <a:pt x="7513" y="10363"/>
                    <a:pt x="7278" y="11476"/>
                  </a:cubicBezTo>
                  <a:cubicBezTo>
                    <a:pt x="6714" y="14188"/>
                    <a:pt x="5899" y="16962"/>
                    <a:pt x="5727" y="19752"/>
                  </a:cubicBezTo>
                  <a:cubicBezTo>
                    <a:pt x="5710" y="19746"/>
                    <a:pt x="5692" y="19742"/>
                    <a:pt x="5676" y="19742"/>
                  </a:cubicBezTo>
                  <a:cubicBezTo>
                    <a:pt x="5615" y="19742"/>
                    <a:pt x="5568" y="19785"/>
                    <a:pt x="5617" y="19846"/>
                  </a:cubicBezTo>
                  <a:cubicBezTo>
                    <a:pt x="5648" y="19878"/>
                    <a:pt x="5680" y="19925"/>
                    <a:pt x="5727" y="19972"/>
                  </a:cubicBezTo>
                  <a:cubicBezTo>
                    <a:pt x="5711" y="20034"/>
                    <a:pt x="5711" y="20097"/>
                    <a:pt x="5711" y="20160"/>
                  </a:cubicBezTo>
                  <a:cubicBezTo>
                    <a:pt x="4990" y="19862"/>
                    <a:pt x="4128" y="19799"/>
                    <a:pt x="3360" y="19627"/>
                  </a:cubicBezTo>
                  <a:cubicBezTo>
                    <a:pt x="2482" y="19423"/>
                    <a:pt x="1620" y="19204"/>
                    <a:pt x="742" y="19047"/>
                  </a:cubicBezTo>
                  <a:cubicBezTo>
                    <a:pt x="1463" y="15975"/>
                    <a:pt x="1557" y="12746"/>
                    <a:pt x="1792" y="9580"/>
                  </a:cubicBezTo>
                  <a:cubicBezTo>
                    <a:pt x="2027" y="6633"/>
                    <a:pt x="2247" y="3670"/>
                    <a:pt x="2341" y="708"/>
                  </a:cubicBezTo>
                  <a:close/>
                  <a:moveTo>
                    <a:pt x="7059" y="17621"/>
                  </a:moveTo>
                  <a:cubicBezTo>
                    <a:pt x="7419" y="18216"/>
                    <a:pt x="7811" y="18827"/>
                    <a:pt x="8282" y="19376"/>
                  </a:cubicBezTo>
                  <a:cubicBezTo>
                    <a:pt x="8203" y="19674"/>
                    <a:pt x="8109" y="19956"/>
                    <a:pt x="8046" y="20254"/>
                  </a:cubicBezTo>
                  <a:cubicBezTo>
                    <a:pt x="7811" y="20019"/>
                    <a:pt x="7592" y="19784"/>
                    <a:pt x="7388" y="19548"/>
                  </a:cubicBezTo>
                  <a:cubicBezTo>
                    <a:pt x="7169" y="19282"/>
                    <a:pt x="6949" y="19031"/>
                    <a:pt x="6761" y="18765"/>
                  </a:cubicBezTo>
                  <a:cubicBezTo>
                    <a:pt x="6871" y="18389"/>
                    <a:pt x="6965" y="17997"/>
                    <a:pt x="7059" y="17621"/>
                  </a:cubicBezTo>
                  <a:close/>
                  <a:moveTo>
                    <a:pt x="601" y="19392"/>
                  </a:moveTo>
                  <a:cubicBezTo>
                    <a:pt x="1024" y="19580"/>
                    <a:pt x="1432" y="19721"/>
                    <a:pt x="1855" y="19862"/>
                  </a:cubicBezTo>
                  <a:cubicBezTo>
                    <a:pt x="2074" y="20175"/>
                    <a:pt x="2310" y="20473"/>
                    <a:pt x="2592" y="20755"/>
                  </a:cubicBezTo>
                  <a:cubicBezTo>
                    <a:pt x="2843" y="21022"/>
                    <a:pt x="3125" y="21351"/>
                    <a:pt x="3469" y="21570"/>
                  </a:cubicBezTo>
                  <a:cubicBezTo>
                    <a:pt x="3046" y="21508"/>
                    <a:pt x="2639" y="21461"/>
                    <a:pt x="2231" y="21382"/>
                  </a:cubicBezTo>
                  <a:cubicBezTo>
                    <a:pt x="2090" y="21053"/>
                    <a:pt x="1714" y="20708"/>
                    <a:pt x="1495" y="20426"/>
                  </a:cubicBezTo>
                  <a:cubicBezTo>
                    <a:pt x="1212" y="20081"/>
                    <a:pt x="915" y="19737"/>
                    <a:pt x="601" y="19392"/>
                  </a:cubicBezTo>
                  <a:close/>
                  <a:moveTo>
                    <a:pt x="2247" y="19972"/>
                  </a:moveTo>
                  <a:lnTo>
                    <a:pt x="2247" y="19972"/>
                  </a:lnTo>
                  <a:cubicBezTo>
                    <a:pt x="2529" y="20050"/>
                    <a:pt x="2795" y="20128"/>
                    <a:pt x="3078" y="20191"/>
                  </a:cubicBezTo>
                  <a:cubicBezTo>
                    <a:pt x="3375" y="20505"/>
                    <a:pt x="3689" y="20818"/>
                    <a:pt x="3971" y="21147"/>
                  </a:cubicBezTo>
                  <a:cubicBezTo>
                    <a:pt x="4143" y="21335"/>
                    <a:pt x="4300" y="21523"/>
                    <a:pt x="4457" y="21712"/>
                  </a:cubicBezTo>
                  <a:cubicBezTo>
                    <a:pt x="4253" y="21680"/>
                    <a:pt x="4049" y="21649"/>
                    <a:pt x="3846" y="21618"/>
                  </a:cubicBezTo>
                  <a:cubicBezTo>
                    <a:pt x="3846" y="21602"/>
                    <a:pt x="3846" y="21586"/>
                    <a:pt x="3830" y="21555"/>
                  </a:cubicBezTo>
                  <a:cubicBezTo>
                    <a:pt x="3564" y="21210"/>
                    <a:pt x="3109" y="20928"/>
                    <a:pt x="2795" y="20599"/>
                  </a:cubicBezTo>
                  <a:cubicBezTo>
                    <a:pt x="2592" y="20395"/>
                    <a:pt x="2419" y="20191"/>
                    <a:pt x="2247" y="19972"/>
                  </a:cubicBezTo>
                  <a:close/>
                  <a:moveTo>
                    <a:pt x="6683" y="19016"/>
                  </a:moveTo>
                  <a:cubicBezTo>
                    <a:pt x="7043" y="19564"/>
                    <a:pt x="7466" y="20113"/>
                    <a:pt x="7952" y="20567"/>
                  </a:cubicBezTo>
                  <a:cubicBezTo>
                    <a:pt x="7843" y="21006"/>
                    <a:pt x="7749" y="21429"/>
                    <a:pt x="7655" y="21868"/>
                  </a:cubicBezTo>
                  <a:cubicBezTo>
                    <a:pt x="7451" y="21618"/>
                    <a:pt x="7231" y="21382"/>
                    <a:pt x="7028" y="21147"/>
                  </a:cubicBezTo>
                  <a:cubicBezTo>
                    <a:pt x="6777" y="20849"/>
                    <a:pt x="6510" y="20567"/>
                    <a:pt x="6244" y="20270"/>
                  </a:cubicBezTo>
                  <a:cubicBezTo>
                    <a:pt x="6416" y="19862"/>
                    <a:pt x="6557" y="19439"/>
                    <a:pt x="6683" y="19016"/>
                  </a:cubicBezTo>
                  <a:close/>
                  <a:moveTo>
                    <a:pt x="3391" y="20270"/>
                  </a:moveTo>
                  <a:cubicBezTo>
                    <a:pt x="3877" y="20379"/>
                    <a:pt x="4394" y="20505"/>
                    <a:pt x="4896" y="20567"/>
                  </a:cubicBezTo>
                  <a:cubicBezTo>
                    <a:pt x="5162" y="20881"/>
                    <a:pt x="5429" y="21179"/>
                    <a:pt x="5695" y="21492"/>
                  </a:cubicBezTo>
                  <a:cubicBezTo>
                    <a:pt x="5836" y="21665"/>
                    <a:pt x="5977" y="21837"/>
                    <a:pt x="6134" y="22009"/>
                  </a:cubicBezTo>
                  <a:cubicBezTo>
                    <a:pt x="5742" y="21931"/>
                    <a:pt x="5335" y="21853"/>
                    <a:pt x="4927" y="21790"/>
                  </a:cubicBezTo>
                  <a:cubicBezTo>
                    <a:pt x="4676" y="21492"/>
                    <a:pt x="4363" y="21194"/>
                    <a:pt x="4081" y="20928"/>
                  </a:cubicBezTo>
                  <a:cubicBezTo>
                    <a:pt x="3861" y="20693"/>
                    <a:pt x="3626" y="20489"/>
                    <a:pt x="3391" y="20270"/>
                  </a:cubicBezTo>
                  <a:close/>
                  <a:moveTo>
                    <a:pt x="6150" y="20489"/>
                  </a:moveTo>
                  <a:cubicBezTo>
                    <a:pt x="6354" y="20740"/>
                    <a:pt x="6573" y="20991"/>
                    <a:pt x="6792" y="21241"/>
                  </a:cubicBezTo>
                  <a:cubicBezTo>
                    <a:pt x="7043" y="21570"/>
                    <a:pt x="7278" y="21931"/>
                    <a:pt x="7560" y="22260"/>
                  </a:cubicBezTo>
                  <a:cubicBezTo>
                    <a:pt x="7545" y="22339"/>
                    <a:pt x="7529" y="22401"/>
                    <a:pt x="7513" y="22480"/>
                  </a:cubicBezTo>
                  <a:cubicBezTo>
                    <a:pt x="7482" y="22417"/>
                    <a:pt x="7419" y="22339"/>
                    <a:pt x="7294" y="22307"/>
                  </a:cubicBezTo>
                  <a:cubicBezTo>
                    <a:pt x="7106" y="22244"/>
                    <a:pt x="6918" y="22197"/>
                    <a:pt x="6730" y="22150"/>
                  </a:cubicBezTo>
                  <a:cubicBezTo>
                    <a:pt x="6479" y="21853"/>
                    <a:pt x="6197" y="21570"/>
                    <a:pt x="5930" y="21304"/>
                  </a:cubicBezTo>
                  <a:cubicBezTo>
                    <a:pt x="5711" y="21069"/>
                    <a:pt x="5491" y="20834"/>
                    <a:pt x="5272" y="20599"/>
                  </a:cubicBezTo>
                  <a:cubicBezTo>
                    <a:pt x="5429" y="20599"/>
                    <a:pt x="5570" y="20599"/>
                    <a:pt x="5727" y="20583"/>
                  </a:cubicBezTo>
                  <a:cubicBezTo>
                    <a:pt x="5774" y="20567"/>
                    <a:pt x="5805" y="20552"/>
                    <a:pt x="5836" y="20536"/>
                  </a:cubicBezTo>
                  <a:cubicBezTo>
                    <a:pt x="5873" y="20546"/>
                    <a:pt x="5911" y="20552"/>
                    <a:pt x="5949" y="20552"/>
                  </a:cubicBezTo>
                  <a:cubicBezTo>
                    <a:pt x="6024" y="20552"/>
                    <a:pt x="6098" y="20531"/>
                    <a:pt x="6150" y="20489"/>
                  </a:cubicBezTo>
                  <a:close/>
                  <a:moveTo>
                    <a:pt x="2031" y="0"/>
                  </a:moveTo>
                  <a:cubicBezTo>
                    <a:pt x="1865" y="0"/>
                    <a:pt x="1773" y="61"/>
                    <a:pt x="1745" y="159"/>
                  </a:cubicBezTo>
                  <a:cubicBezTo>
                    <a:pt x="1604" y="175"/>
                    <a:pt x="1479" y="253"/>
                    <a:pt x="1463" y="379"/>
                  </a:cubicBezTo>
                  <a:cubicBezTo>
                    <a:pt x="1259" y="3623"/>
                    <a:pt x="1118" y="6852"/>
                    <a:pt x="883" y="10081"/>
                  </a:cubicBezTo>
                  <a:cubicBezTo>
                    <a:pt x="664" y="13075"/>
                    <a:pt x="209" y="16053"/>
                    <a:pt x="288" y="19094"/>
                  </a:cubicBezTo>
                  <a:cubicBezTo>
                    <a:pt x="264" y="19089"/>
                    <a:pt x="239" y="19086"/>
                    <a:pt x="216" y="19086"/>
                  </a:cubicBezTo>
                  <a:cubicBezTo>
                    <a:pt x="100" y="19086"/>
                    <a:pt x="0" y="19149"/>
                    <a:pt x="52" y="19266"/>
                  </a:cubicBezTo>
                  <a:cubicBezTo>
                    <a:pt x="288" y="19721"/>
                    <a:pt x="538" y="20175"/>
                    <a:pt x="852" y="20614"/>
                  </a:cubicBezTo>
                  <a:cubicBezTo>
                    <a:pt x="1040" y="20881"/>
                    <a:pt x="1259" y="21288"/>
                    <a:pt x="1573" y="21539"/>
                  </a:cubicBezTo>
                  <a:cubicBezTo>
                    <a:pt x="1589" y="21602"/>
                    <a:pt x="1651" y="21665"/>
                    <a:pt x="1761" y="21696"/>
                  </a:cubicBezTo>
                  <a:cubicBezTo>
                    <a:pt x="1792" y="21712"/>
                    <a:pt x="1824" y="21727"/>
                    <a:pt x="1871" y="21743"/>
                  </a:cubicBezTo>
                  <a:cubicBezTo>
                    <a:pt x="1871" y="21743"/>
                    <a:pt x="1886" y="21743"/>
                    <a:pt x="1902" y="21759"/>
                  </a:cubicBezTo>
                  <a:cubicBezTo>
                    <a:pt x="1918" y="21759"/>
                    <a:pt x="1949" y="21759"/>
                    <a:pt x="1980" y="21774"/>
                  </a:cubicBezTo>
                  <a:cubicBezTo>
                    <a:pt x="3539" y="22249"/>
                    <a:pt x="5380" y="22767"/>
                    <a:pt x="6995" y="22767"/>
                  </a:cubicBezTo>
                  <a:cubicBezTo>
                    <a:pt x="7085" y="22767"/>
                    <a:pt x="7174" y="22765"/>
                    <a:pt x="7263" y="22762"/>
                  </a:cubicBezTo>
                  <a:cubicBezTo>
                    <a:pt x="7404" y="22746"/>
                    <a:pt x="7482" y="22683"/>
                    <a:pt x="7513" y="22621"/>
                  </a:cubicBezTo>
                  <a:cubicBezTo>
                    <a:pt x="7552" y="22699"/>
                    <a:pt x="7664" y="22759"/>
                    <a:pt x="7762" y="22759"/>
                  </a:cubicBezTo>
                  <a:cubicBezTo>
                    <a:pt x="7822" y="22759"/>
                    <a:pt x="7876" y="22737"/>
                    <a:pt x="7905" y="22683"/>
                  </a:cubicBezTo>
                  <a:cubicBezTo>
                    <a:pt x="7921" y="22636"/>
                    <a:pt x="7937" y="22605"/>
                    <a:pt x="7952" y="22574"/>
                  </a:cubicBezTo>
                  <a:cubicBezTo>
                    <a:pt x="8015" y="22558"/>
                    <a:pt x="8062" y="22511"/>
                    <a:pt x="8031" y="22464"/>
                  </a:cubicBezTo>
                  <a:cubicBezTo>
                    <a:pt x="8031" y="22448"/>
                    <a:pt x="8015" y="22433"/>
                    <a:pt x="8015" y="22417"/>
                  </a:cubicBezTo>
                  <a:cubicBezTo>
                    <a:pt x="9285" y="19658"/>
                    <a:pt x="10053" y="16696"/>
                    <a:pt x="10727" y="13749"/>
                  </a:cubicBezTo>
                  <a:cubicBezTo>
                    <a:pt x="11275" y="11335"/>
                    <a:pt x="12012" y="8906"/>
                    <a:pt x="12498" y="6460"/>
                  </a:cubicBezTo>
                  <a:cubicBezTo>
                    <a:pt x="12505" y="6461"/>
                    <a:pt x="12512" y="6462"/>
                    <a:pt x="12519" y="6462"/>
                  </a:cubicBezTo>
                  <a:cubicBezTo>
                    <a:pt x="12621" y="6462"/>
                    <a:pt x="12713" y="6359"/>
                    <a:pt x="12655" y="6257"/>
                  </a:cubicBezTo>
                  <a:cubicBezTo>
                    <a:pt x="12623" y="6225"/>
                    <a:pt x="12592" y="6178"/>
                    <a:pt x="12561" y="6131"/>
                  </a:cubicBezTo>
                  <a:cubicBezTo>
                    <a:pt x="12655" y="5598"/>
                    <a:pt x="12749" y="5065"/>
                    <a:pt x="12811" y="4532"/>
                  </a:cubicBezTo>
                  <a:cubicBezTo>
                    <a:pt x="13031" y="4470"/>
                    <a:pt x="13125" y="4235"/>
                    <a:pt x="12890" y="4031"/>
                  </a:cubicBezTo>
                  <a:cubicBezTo>
                    <a:pt x="12890" y="4015"/>
                    <a:pt x="12890" y="3984"/>
                    <a:pt x="12890" y="3953"/>
                  </a:cubicBezTo>
                  <a:cubicBezTo>
                    <a:pt x="12913" y="3767"/>
                    <a:pt x="12704" y="3633"/>
                    <a:pt x="12518" y="3633"/>
                  </a:cubicBezTo>
                  <a:cubicBezTo>
                    <a:pt x="12453" y="3633"/>
                    <a:pt x="12390" y="3649"/>
                    <a:pt x="12341" y="3686"/>
                  </a:cubicBezTo>
                  <a:cubicBezTo>
                    <a:pt x="11855" y="3373"/>
                    <a:pt x="11369" y="3043"/>
                    <a:pt x="10930" y="2699"/>
                  </a:cubicBezTo>
                  <a:cubicBezTo>
                    <a:pt x="10476" y="2354"/>
                    <a:pt x="10053" y="1899"/>
                    <a:pt x="9535" y="1633"/>
                  </a:cubicBezTo>
                  <a:cubicBezTo>
                    <a:pt x="9504" y="1617"/>
                    <a:pt x="9488" y="1601"/>
                    <a:pt x="9473" y="1586"/>
                  </a:cubicBezTo>
                  <a:cubicBezTo>
                    <a:pt x="8407" y="1037"/>
                    <a:pt x="7012" y="896"/>
                    <a:pt x="5821" y="661"/>
                  </a:cubicBezTo>
                  <a:cubicBezTo>
                    <a:pt x="4582" y="410"/>
                    <a:pt x="3344" y="112"/>
                    <a:pt x="2090" y="3"/>
                  </a:cubicBezTo>
                  <a:cubicBezTo>
                    <a:pt x="2069" y="1"/>
                    <a:pt x="2050" y="0"/>
                    <a:pt x="2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8" name="Google Shape;958;p33"/>
          <p:cNvSpPr/>
          <p:nvPr/>
        </p:nvSpPr>
        <p:spPr>
          <a:xfrm rot="-1036824">
            <a:off x="3420660" y="301590"/>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9" name="Google Shape;959;p33"/>
          <p:cNvGrpSpPr/>
          <p:nvPr/>
        </p:nvGrpSpPr>
        <p:grpSpPr>
          <a:xfrm rot="-8593293">
            <a:off x="48531" y="-510565"/>
            <a:ext cx="2429474" cy="1577941"/>
            <a:chOff x="5118990" y="4122087"/>
            <a:chExt cx="1882464" cy="1222659"/>
          </a:xfrm>
        </p:grpSpPr>
        <p:sp>
          <p:nvSpPr>
            <p:cNvPr id="960" name="Google Shape;960;p33"/>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3"/>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3"/>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3"/>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3"/>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3"/>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3"/>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3"/>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3"/>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3"/>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3"/>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3"/>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3"/>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33"/>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3"/>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5" name="Google Shape;975;p33"/>
          <p:cNvGrpSpPr/>
          <p:nvPr/>
        </p:nvGrpSpPr>
        <p:grpSpPr>
          <a:xfrm>
            <a:off x="4935840" y="4468426"/>
            <a:ext cx="2433812" cy="320922"/>
            <a:chOff x="1394800" y="3522000"/>
            <a:chExt cx="1048650" cy="138275"/>
          </a:xfrm>
        </p:grpSpPr>
        <p:sp>
          <p:nvSpPr>
            <p:cNvPr id="976" name="Google Shape;976;p3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3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grpSp>
        <p:nvGrpSpPr>
          <p:cNvPr id="2221" name="Google Shape;2221;p53"/>
          <p:cNvGrpSpPr/>
          <p:nvPr/>
        </p:nvGrpSpPr>
        <p:grpSpPr>
          <a:xfrm>
            <a:off x="3652590" y="1572362"/>
            <a:ext cx="1838815" cy="2706778"/>
            <a:chOff x="1282190" y="1486412"/>
            <a:chExt cx="1838815" cy="2706778"/>
          </a:xfrm>
        </p:grpSpPr>
        <p:grpSp>
          <p:nvGrpSpPr>
            <p:cNvPr id="2222" name="Google Shape;2222;p53"/>
            <p:cNvGrpSpPr/>
            <p:nvPr/>
          </p:nvGrpSpPr>
          <p:grpSpPr>
            <a:xfrm>
              <a:off x="1282190" y="1776851"/>
              <a:ext cx="1838815" cy="2416338"/>
              <a:chOff x="3109075" y="715403"/>
              <a:chExt cx="1313439" cy="1136566"/>
            </a:xfrm>
          </p:grpSpPr>
          <p:sp>
            <p:nvSpPr>
              <p:cNvPr id="2223" name="Google Shape;2223;p53"/>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224;p53"/>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25" name="Google Shape;2225;p53"/>
            <p:cNvGrpSpPr/>
            <p:nvPr/>
          </p:nvGrpSpPr>
          <p:grpSpPr>
            <a:xfrm>
              <a:off x="1303598" y="1486412"/>
              <a:ext cx="1776231" cy="362376"/>
              <a:chOff x="3124292" y="481000"/>
              <a:chExt cx="1268737" cy="258840"/>
            </a:xfrm>
          </p:grpSpPr>
          <p:sp>
            <p:nvSpPr>
              <p:cNvPr id="2226" name="Google Shape;2226;p53"/>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7" name="Google Shape;2227;p53"/>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28" name="Google Shape;2228;p53"/>
          <p:cNvGrpSpPr/>
          <p:nvPr/>
        </p:nvGrpSpPr>
        <p:grpSpPr>
          <a:xfrm>
            <a:off x="6022990" y="1572362"/>
            <a:ext cx="1838815" cy="2706778"/>
            <a:chOff x="1282190" y="1486412"/>
            <a:chExt cx="1838815" cy="2706778"/>
          </a:xfrm>
        </p:grpSpPr>
        <p:grpSp>
          <p:nvGrpSpPr>
            <p:cNvPr id="2229" name="Google Shape;2229;p53"/>
            <p:cNvGrpSpPr/>
            <p:nvPr/>
          </p:nvGrpSpPr>
          <p:grpSpPr>
            <a:xfrm>
              <a:off x="1282190" y="1776851"/>
              <a:ext cx="1838815" cy="2416338"/>
              <a:chOff x="3109075" y="715403"/>
              <a:chExt cx="1313439" cy="1136566"/>
            </a:xfrm>
          </p:grpSpPr>
          <p:sp>
            <p:nvSpPr>
              <p:cNvPr id="2230" name="Google Shape;2230;p53"/>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231;p53"/>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2" name="Google Shape;2232;p53"/>
            <p:cNvGrpSpPr/>
            <p:nvPr/>
          </p:nvGrpSpPr>
          <p:grpSpPr>
            <a:xfrm>
              <a:off x="1303598" y="1486412"/>
              <a:ext cx="1776231" cy="362376"/>
              <a:chOff x="3124292" y="481000"/>
              <a:chExt cx="1268737" cy="258840"/>
            </a:xfrm>
          </p:grpSpPr>
          <p:sp>
            <p:nvSpPr>
              <p:cNvPr id="2233" name="Google Shape;2233;p53"/>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53"/>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35" name="Google Shape;2235;p53"/>
          <p:cNvGrpSpPr/>
          <p:nvPr/>
        </p:nvGrpSpPr>
        <p:grpSpPr>
          <a:xfrm>
            <a:off x="1282190" y="1572362"/>
            <a:ext cx="1838815" cy="2706778"/>
            <a:chOff x="1282190" y="1486412"/>
            <a:chExt cx="1838815" cy="2706778"/>
          </a:xfrm>
        </p:grpSpPr>
        <p:grpSp>
          <p:nvGrpSpPr>
            <p:cNvPr id="2236" name="Google Shape;2236;p53"/>
            <p:cNvGrpSpPr/>
            <p:nvPr/>
          </p:nvGrpSpPr>
          <p:grpSpPr>
            <a:xfrm>
              <a:off x="1282190" y="1776851"/>
              <a:ext cx="1838815" cy="2416338"/>
              <a:chOff x="3109075" y="715403"/>
              <a:chExt cx="1313439" cy="1136566"/>
            </a:xfrm>
          </p:grpSpPr>
          <p:sp>
            <p:nvSpPr>
              <p:cNvPr id="2237" name="Google Shape;2237;p53"/>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53"/>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53"/>
            <p:cNvGrpSpPr/>
            <p:nvPr/>
          </p:nvGrpSpPr>
          <p:grpSpPr>
            <a:xfrm>
              <a:off x="1303598" y="1486412"/>
              <a:ext cx="1776231" cy="362376"/>
              <a:chOff x="3124292" y="481000"/>
              <a:chExt cx="1268737" cy="258840"/>
            </a:xfrm>
          </p:grpSpPr>
          <p:sp>
            <p:nvSpPr>
              <p:cNvPr id="2240" name="Google Shape;2240;p53"/>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53"/>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49" name="Google Shape;2249;p53"/>
          <p:cNvSpPr txBox="1">
            <a:spLocks noGrp="1"/>
          </p:cNvSpPr>
          <p:nvPr>
            <p:ph type="title"/>
          </p:nvPr>
        </p:nvSpPr>
        <p:spPr>
          <a:xfrm>
            <a:off x="720000" y="540000"/>
            <a:ext cx="4824600" cy="64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Variables</a:t>
            </a:r>
            <a:endParaRPr dirty="0"/>
          </a:p>
        </p:txBody>
      </p:sp>
      <p:grpSp>
        <p:nvGrpSpPr>
          <p:cNvPr id="2250" name="Google Shape;2250;p53"/>
          <p:cNvGrpSpPr/>
          <p:nvPr/>
        </p:nvGrpSpPr>
        <p:grpSpPr>
          <a:xfrm flipH="1">
            <a:off x="722814" y="938650"/>
            <a:ext cx="2036227" cy="176025"/>
            <a:chOff x="4345425" y="2175475"/>
            <a:chExt cx="800750" cy="176025"/>
          </a:xfrm>
        </p:grpSpPr>
        <p:sp>
          <p:nvSpPr>
            <p:cNvPr id="2251" name="Google Shape;2251;p5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5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5" name="Google Shape;2255;p53"/>
          <p:cNvSpPr txBox="1"/>
          <p:nvPr/>
        </p:nvSpPr>
        <p:spPr>
          <a:xfrm>
            <a:off x="3988507" y="1572347"/>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Itim"/>
                <a:ea typeface="Itim"/>
                <a:cs typeface="Itim"/>
                <a:sym typeface="Itim"/>
              </a:rPr>
              <a:t>Acceptance</a:t>
            </a:r>
            <a:endParaRPr sz="1800" b="1" dirty="0">
              <a:solidFill>
                <a:schemeClr val="dk1"/>
              </a:solidFill>
              <a:latin typeface="Itim"/>
              <a:ea typeface="Itim"/>
              <a:cs typeface="Itim"/>
              <a:sym typeface="Itim"/>
            </a:endParaRPr>
          </a:p>
        </p:txBody>
      </p:sp>
      <p:sp>
        <p:nvSpPr>
          <p:cNvPr id="2256" name="Google Shape;2256;p53"/>
          <p:cNvSpPr txBox="1"/>
          <p:nvPr/>
        </p:nvSpPr>
        <p:spPr>
          <a:xfrm>
            <a:off x="6368807" y="1572347"/>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Itim"/>
                <a:ea typeface="Itim"/>
                <a:cs typeface="Itim"/>
                <a:sym typeface="Itim"/>
              </a:rPr>
              <a:t>Enrollment</a:t>
            </a:r>
            <a:endParaRPr sz="1800" b="1" dirty="0">
              <a:solidFill>
                <a:schemeClr val="dk1"/>
              </a:solidFill>
              <a:latin typeface="Itim"/>
              <a:ea typeface="Itim"/>
              <a:cs typeface="Itim"/>
              <a:sym typeface="Itim"/>
            </a:endParaRPr>
          </a:p>
        </p:txBody>
      </p:sp>
      <p:sp>
        <p:nvSpPr>
          <p:cNvPr id="2257" name="Google Shape;2257;p53"/>
          <p:cNvSpPr txBox="1"/>
          <p:nvPr/>
        </p:nvSpPr>
        <p:spPr>
          <a:xfrm>
            <a:off x="1615029" y="1696375"/>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 sz="1800" b="1" dirty="0">
                <a:solidFill>
                  <a:schemeClr val="dk1"/>
                </a:solidFill>
                <a:latin typeface="Itim"/>
                <a:ea typeface="Itim"/>
                <a:cs typeface="Itim"/>
                <a:sym typeface="Itim"/>
              </a:rPr>
              <a:t>Application</a:t>
            </a:r>
          </a:p>
          <a:p>
            <a:pPr marL="0" marR="0" lvl="0" indent="0" algn="ctr" rtl="0">
              <a:lnSpc>
                <a:spcPct val="100000"/>
              </a:lnSpc>
              <a:spcBef>
                <a:spcPts val="0"/>
              </a:spcBef>
              <a:spcAft>
                <a:spcPts val="0"/>
              </a:spcAft>
              <a:buNone/>
            </a:pPr>
            <a:r>
              <a:rPr lang="en" sz="1800" b="1" dirty="0">
                <a:solidFill>
                  <a:schemeClr val="dk1"/>
                </a:solidFill>
                <a:latin typeface="Itim"/>
                <a:ea typeface="Itim"/>
                <a:cs typeface="Itim"/>
                <a:sym typeface="Itim"/>
              </a:rPr>
              <a:t>	</a:t>
            </a:r>
            <a:endParaRPr sz="1800" b="1" dirty="0">
              <a:solidFill>
                <a:schemeClr val="dk1"/>
              </a:solidFill>
              <a:latin typeface="Itim"/>
              <a:ea typeface="Itim"/>
              <a:cs typeface="Itim"/>
              <a:sym typeface="Itim"/>
            </a:endParaRPr>
          </a:p>
        </p:txBody>
      </p:sp>
      <p:sp>
        <p:nvSpPr>
          <p:cNvPr id="2258" name="Google Shape;2258;p53"/>
          <p:cNvSpPr txBox="1"/>
          <p:nvPr/>
        </p:nvSpPr>
        <p:spPr>
          <a:xfrm>
            <a:off x="1325189" y="2162164"/>
            <a:ext cx="1726200" cy="2283300"/>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r>
              <a:rPr lang="en" sz="1600" dirty="0">
                <a:solidFill>
                  <a:schemeClr val="dk2"/>
                </a:solidFill>
                <a:latin typeface="Muli"/>
                <a:ea typeface="Muli"/>
                <a:cs typeface="Muli"/>
                <a:sym typeface="Muli"/>
              </a:rPr>
              <a:t>We looked at count of application from California high schools*</a:t>
            </a:r>
          </a:p>
          <a:p>
            <a:pPr marL="0" marR="0" lvl="0" indent="0" algn="ctr" rtl="0">
              <a:lnSpc>
                <a:spcPct val="100000"/>
              </a:lnSpc>
              <a:spcBef>
                <a:spcPts val="0"/>
              </a:spcBef>
              <a:spcAft>
                <a:spcPts val="0"/>
              </a:spcAft>
              <a:buNone/>
            </a:pPr>
            <a:endParaRPr lang="en"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p:txBody>
      </p:sp>
      <p:grpSp>
        <p:nvGrpSpPr>
          <p:cNvPr id="2259" name="Google Shape;2259;p53"/>
          <p:cNvGrpSpPr/>
          <p:nvPr/>
        </p:nvGrpSpPr>
        <p:grpSpPr>
          <a:xfrm>
            <a:off x="5950990" y="750352"/>
            <a:ext cx="1745583" cy="230173"/>
            <a:chOff x="1394800" y="3522000"/>
            <a:chExt cx="1048650" cy="138275"/>
          </a:xfrm>
        </p:grpSpPr>
        <p:sp>
          <p:nvSpPr>
            <p:cNvPr id="2260" name="Google Shape;2260;p5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5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5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3;p5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4" name="Google Shape;2264;p5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265;p5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66;p5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5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268;p5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69" name="Google Shape;2269;p53"/>
          <p:cNvSpPr/>
          <p:nvPr/>
        </p:nvSpPr>
        <p:spPr>
          <a:xfrm rot="-7512252">
            <a:off x="424828" y="4273371"/>
            <a:ext cx="740141" cy="406780"/>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258;p53">
            <a:extLst>
              <a:ext uri="{FF2B5EF4-FFF2-40B4-BE49-F238E27FC236}">
                <a16:creationId xmlns:a16="http://schemas.microsoft.com/office/drawing/2014/main" id="{87B11F3C-1016-4350-96E6-C10B0C925712}"/>
              </a:ext>
            </a:extLst>
          </p:cNvPr>
          <p:cNvSpPr txBox="1"/>
          <p:nvPr/>
        </p:nvSpPr>
        <p:spPr>
          <a:xfrm>
            <a:off x="3695589" y="2162164"/>
            <a:ext cx="1726200" cy="2283300"/>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r>
              <a:rPr lang="en" sz="1600" dirty="0">
                <a:solidFill>
                  <a:schemeClr val="dk2"/>
                </a:solidFill>
                <a:latin typeface="Muli"/>
                <a:ea typeface="Muli"/>
                <a:cs typeface="Muli"/>
                <a:sym typeface="Muli"/>
              </a:rPr>
              <a:t>We looked at count of acceptance from California high schools*</a:t>
            </a:r>
          </a:p>
          <a:p>
            <a:pPr marL="0" marR="0" lvl="0" indent="0" algn="ctr" rtl="0">
              <a:lnSpc>
                <a:spcPct val="100000"/>
              </a:lnSpc>
              <a:spcBef>
                <a:spcPts val="0"/>
              </a:spcBef>
              <a:spcAft>
                <a:spcPts val="0"/>
              </a:spcAft>
              <a:buNone/>
            </a:pPr>
            <a:endParaRPr lang="en"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p:txBody>
      </p:sp>
      <p:sp>
        <p:nvSpPr>
          <p:cNvPr id="52" name="Google Shape;2258;p53">
            <a:extLst>
              <a:ext uri="{FF2B5EF4-FFF2-40B4-BE49-F238E27FC236}">
                <a16:creationId xmlns:a16="http://schemas.microsoft.com/office/drawing/2014/main" id="{F2AD012A-FFF0-4788-8544-C7566A544F63}"/>
              </a:ext>
            </a:extLst>
          </p:cNvPr>
          <p:cNvSpPr txBox="1"/>
          <p:nvPr/>
        </p:nvSpPr>
        <p:spPr>
          <a:xfrm>
            <a:off x="6077430" y="2144921"/>
            <a:ext cx="1726200" cy="2283300"/>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r>
              <a:rPr lang="en" sz="1600" dirty="0">
                <a:solidFill>
                  <a:schemeClr val="dk2"/>
                </a:solidFill>
                <a:latin typeface="Muli"/>
                <a:ea typeface="Muli"/>
                <a:cs typeface="Muli"/>
                <a:sym typeface="Muli"/>
              </a:rPr>
              <a:t>We looked at count of enrollment from California high schools*</a:t>
            </a:r>
          </a:p>
          <a:p>
            <a:pPr marL="0" marR="0" lvl="0" indent="0" algn="ctr" rtl="0">
              <a:lnSpc>
                <a:spcPct val="100000"/>
              </a:lnSpc>
              <a:spcBef>
                <a:spcPts val="0"/>
              </a:spcBef>
              <a:spcAft>
                <a:spcPts val="0"/>
              </a:spcAft>
              <a:buNone/>
            </a:pPr>
            <a:endParaRPr lang="en"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p:txBody>
      </p:sp>
      <p:sp>
        <p:nvSpPr>
          <p:cNvPr id="54" name="Google Shape;2258;p53">
            <a:extLst>
              <a:ext uri="{FF2B5EF4-FFF2-40B4-BE49-F238E27FC236}">
                <a16:creationId xmlns:a16="http://schemas.microsoft.com/office/drawing/2014/main" id="{4F68EF55-0185-4F89-80BB-14722FA0C073}"/>
              </a:ext>
            </a:extLst>
          </p:cNvPr>
          <p:cNvSpPr txBox="1"/>
          <p:nvPr/>
        </p:nvSpPr>
        <p:spPr>
          <a:xfrm>
            <a:off x="1193369" y="4445120"/>
            <a:ext cx="7401991" cy="499452"/>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r>
              <a:rPr lang="en" sz="1600" dirty="0">
                <a:solidFill>
                  <a:schemeClr val="dk2"/>
                </a:solidFill>
                <a:latin typeface="Muli"/>
                <a:ea typeface="Muli"/>
                <a:cs typeface="Muli"/>
                <a:sym typeface="Muli"/>
              </a:rPr>
              <a:t>*</a:t>
            </a:r>
            <a:r>
              <a:rPr lang="en" dirty="0">
                <a:solidFill>
                  <a:schemeClr val="dk2"/>
                </a:solidFill>
                <a:latin typeface="Muli"/>
                <a:ea typeface="Muli"/>
                <a:cs typeface="Muli"/>
                <a:sym typeface="Muli"/>
              </a:rPr>
              <a:t>Using public data from the UC System Admissions by Source School, application years of 2016 - 2020</a:t>
            </a: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a:p>
            <a:pPr marL="0" marR="0" lvl="0" indent="0" algn="ctr" rtl="0">
              <a:lnSpc>
                <a:spcPct val="100000"/>
              </a:lnSpc>
              <a:spcBef>
                <a:spcPts val="0"/>
              </a:spcBef>
              <a:spcAft>
                <a:spcPts val="0"/>
              </a:spcAft>
              <a:buNone/>
            </a:pPr>
            <a:endParaRPr sz="1600" dirty="0">
              <a:solidFill>
                <a:schemeClr val="dk2"/>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36"/>
          <p:cNvGrpSpPr/>
          <p:nvPr/>
        </p:nvGrpSpPr>
        <p:grpSpPr>
          <a:xfrm flipH="1">
            <a:off x="719922" y="934457"/>
            <a:ext cx="3253287" cy="176025"/>
            <a:chOff x="4345425" y="2175475"/>
            <a:chExt cx="800750" cy="176025"/>
          </a:xfrm>
        </p:grpSpPr>
        <p:sp>
          <p:nvSpPr>
            <p:cNvPr id="1081" name="Google Shape;1081;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6"/>
          <p:cNvGrpSpPr/>
          <p:nvPr/>
        </p:nvGrpSpPr>
        <p:grpSpPr>
          <a:xfrm rot="774136">
            <a:off x="1521673" y="1848300"/>
            <a:ext cx="1303213" cy="585343"/>
            <a:chOff x="4345425" y="2175475"/>
            <a:chExt cx="800750" cy="176025"/>
          </a:xfrm>
        </p:grpSpPr>
        <p:sp>
          <p:nvSpPr>
            <p:cNvPr id="1084" name="Google Shape;108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6"/>
          <p:cNvGrpSpPr/>
          <p:nvPr/>
        </p:nvGrpSpPr>
        <p:grpSpPr>
          <a:xfrm rot="904237">
            <a:off x="6615585" y="1830271"/>
            <a:ext cx="1038166" cy="585346"/>
            <a:chOff x="4345425" y="2175475"/>
            <a:chExt cx="800750" cy="176025"/>
          </a:xfrm>
        </p:grpSpPr>
        <p:sp>
          <p:nvSpPr>
            <p:cNvPr id="1087" name="Google Shape;108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9" name="Google Shape;1089;p3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Process and</a:t>
            </a:r>
            <a:br>
              <a:rPr lang="en" dirty="0"/>
            </a:br>
            <a:r>
              <a:rPr lang="en" dirty="0"/>
              <a:t>Tools</a:t>
            </a:r>
            <a:endParaRPr dirty="0"/>
          </a:p>
        </p:txBody>
      </p:sp>
      <p:sp>
        <p:nvSpPr>
          <p:cNvPr id="1090" name="Google Shape;1090;p36"/>
          <p:cNvSpPr txBox="1">
            <a:spLocks noGrp="1"/>
          </p:cNvSpPr>
          <p:nvPr>
            <p:ph type="body" idx="1"/>
          </p:nvPr>
        </p:nvSpPr>
        <p:spPr>
          <a:xfrm>
            <a:off x="797132" y="2477898"/>
            <a:ext cx="3378600" cy="1285800"/>
          </a:xfrm>
          <a:prstGeom prst="rect">
            <a:avLst/>
          </a:prstGeom>
        </p:spPr>
        <p:txBody>
          <a:bodyPr spcFirstLastPara="1" wrap="square" lIns="91425" tIns="91425" rIns="91425" bIns="91425" anchor="t" anchorCtr="0">
            <a:noAutofit/>
          </a:bodyPr>
          <a:lstStyle/>
          <a:p>
            <a:pPr marL="0" indent="0" algn="l">
              <a:spcAft>
                <a:spcPts val="1600"/>
              </a:spcAft>
              <a:buNone/>
            </a:pPr>
            <a:r>
              <a:rPr lang="en-US" sz="1400" dirty="0"/>
              <a:t>Importing University of California admissions data from the past 5 years</a:t>
            </a:r>
          </a:p>
          <a:p>
            <a:pPr marL="0" indent="0" algn="l">
              <a:spcAft>
                <a:spcPts val="1600"/>
              </a:spcAft>
              <a:buNone/>
            </a:pPr>
            <a:r>
              <a:rPr lang="en-US" sz="1400" dirty="0"/>
              <a:t>Data cleaning using pandas</a:t>
            </a:r>
          </a:p>
          <a:p>
            <a:pPr marL="0" indent="0" algn="l">
              <a:spcAft>
                <a:spcPts val="1600"/>
              </a:spcAft>
              <a:buNone/>
            </a:pPr>
            <a:r>
              <a:rPr lang="en-US" sz="1400" dirty="0"/>
              <a:t>Data analysis using pandas charts</a:t>
            </a:r>
          </a:p>
          <a:p>
            <a:pPr marL="0" indent="0" algn="l">
              <a:spcAft>
                <a:spcPts val="1600"/>
              </a:spcAft>
              <a:buNone/>
            </a:pPr>
            <a:r>
              <a:rPr lang="en-US" sz="1400" dirty="0"/>
              <a:t>Case studies</a:t>
            </a:r>
            <a:endParaRPr sz="1400" dirty="0"/>
          </a:p>
        </p:txBody>
      </p:sp>
      <p:sp>
        <p:nvSpPr>
          <p:cNvPr id="1091" name="Google Shape;1091;p36"/>
          <p:cNvSpPr txBox="1">
            <a:spLocks noGrp="1"/>
          </p:cNvSpPr>
          <p:nvPr>
            <p:ph type="body" idx="2"/>
          </p:nvPr>
        </p:nvSpPr>
        <p:spPr>
          <a:xfrm>
            <a:off x="5384744" y="2716697"/>
            <a:ext cx="3177000" cy="128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Python / Jupyter Notebooks</a:t>
            </a:r>
          </a:p>
          <a:p>
            <a:pPr marL="0" lvl="0" indent="0" algn="ctr" rtl="0">
              <a:spcBef>
                <a:spcPts val="0"/>
              </a:spcBef>
              <a:spcAft>
                <a:spcPts val="1600"/>
              </a:spcAft>
              <a:buNone/>
            </a:pPr>
            <a:r>
              <a:rPr lang="en-US" dirty="0"/>
              <a:t>pandas</a:t>
            </a:r>
          </a:p>
          <a:p>
            <a:pPr marL="0" lvl="0" indent="0" algn="ctr" rtl="0">
              <a:spcBef>
                <a:spcPts val="0"/>
              </a:spcBef>
              <a:spcAft>
                <a:spcPts val="1600"/>
              </a:spcAft>
              <a:buNone/>
            </a:pPr>
            <a:r>
              <a:rPr lang="en-US" dirty="0"/>
              <a:t>matplotlib</a:t>
            </a:r>
          </a:p>
        </p:txBody>
      </p:sp>
      <p:sp>
        <p:nvSpPr>
          <p:cNvPr id="1092" name="Google Shape;1092;p36"/>
          <p:cNvSpPr txBox="1">
            <a:spLocks noGrp="1"/>
          </p:cNvSpPr>
          <p:nvPr>
            <p:ph type="subTitle" idx="3"/>
          </p:nvPr>
        </p:nvSpPr>
        <p:spPr>
          <a:xfrm>
            <a:off x="965449" y="1893438"/>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sp>
        <p:nvSpPr>
          <p:cNvPr id="1093" name="Google Shape;1093;p36"/>
          <p:cNvSpPr txBox="1">
            <a:spLocks noGrp="1"/>
          </p:cNvSpPr>
          <p:nvPr>
            <p:ph type="subTitle" idx="4"/>
          </p:nvPr>
        </p:nvSpPr>
        <p:spPr>
          <a:xfrm>
            <a:off x="5905126" y="1887640"/>
            <a:ext cx="25062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Tools</a:t>
            </a:r>
            <a:endParaRPr dirty="0"/>
          </a:p>
        </p:txBody>
      </p:sp>
      <p:grpSp>
        <p:nvGrpSpPr>
          <p:cNvPr id="1094" name="Google Shape;1094;p36"/>
          <p:cNvGrpSpPr/>
          <p:nvPr/>
        </p:nvGrpSpPr>
        <p:grpSpPr>
          <a:xfrm flipH="1">
            <a:off x="719986" y="1396579"/>
            <a:ext cx="2997127" cy="176025"/>
            <a:chOff x="4345425" y="2175475"/>
            <a:chExt cx="800750" cy="176025"/>
          </a:xfrm>
        </p:grpSpPr>
        <p:sp>
          <p:nvSpPr>
            <p:cNvPr id="1095" name="Google Shape;1095;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36"/>
          <p:cNvGrpSpPr/>
          <p:nvPr/>
        </p:nvGrpSpPr>
        <p:grpSpPr>
          <a:xfrm>
            <a:off x="6682192" y="859247"/>
            <a:ext cx="1491960" cy="454575"/>
            <a:chOff x="6157325" y="1245050"/>
            <a:chExt cx="554900" cy="169075"/>
          </a:xfrm>
        </p:grpSpPr>
        <p:sp>
          <p:nvSpPr>
            <p:cNvPr id="1098" name="Google Shape;1098;p36"/>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6"/>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6"/>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6"/>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6"/>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6"/>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6"/>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6"/>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6"/>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6"/>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6"/>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6"/>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6"/>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6"/>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6"/>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36"/>
          <p:cNvGrpSpPr/>
          <p:nvPr/>
        </p:nvGrpSpPr>
        <p:grpSpPr>
          <a:xfrm rot="1514788">
            <a:off x="5041770" y="1187651"/>
            <a:ext cx="1376274" cy="908487"/>
            <a:chOff x="5248525" y="821375"/>
            <a:chExt cx="1082824" cy="694544"/>
          </a:xfrm>
        </p:grpSpPr>
        <p:sp>
          <p:nvSpPr>
            <p:cNvPr id="1115" name="Google Shape;1115;p36"/>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6"/>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6"/>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6"/>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6"/>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6"/>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15495;p74">
            <a:extLst>
              <a:ext uri="{FF2B5EF4-FFF2-40B4-BE49-F238E27FC236}">
                <a16:creationId xmlns:a16="http://schemas.microsoft.com/office/drawing/2014/main" id="{B365230F-F127-48FA-8A80-2E94BC233021}"/>
              </a:ext>
            </a:extLst>
          </p:cNvPr>
          <p:cNvGrpSpPr/>
          <p:nvPr/>
        </p:nvGrpSpPr>
        <p:grpSpPr>
          <a:xfrm>
            <a:off x="427583" y="3735415"/>
            <a:ext cx="366547" cy="335968"/>
            <a:chOff x="2915743" y="4295071"/>
            <a:chExt cx="366547" cy="335968"/>
          </a:xfrm>
        </p:grpSpPr>
        <p:sp>
          <p:nvSpPr>
            <p:cNvPr id="44" name="Google Shape;15496;p74">
              <a:extLst>
                <a:ext uri="{FF2B5EF4-FFF2-40B4-BE49-F238E27FC236}">
                  <a16:creationId xmlns:a16="http://schemas.microsoft.com/office/drawing/2014/main" id="{9A9CE7F6-D9DE-4161-814B-F4C5B881794E}"/>
                </a:ext>
              </a:extLst>
            </p:cNvPr>
            <p:cNvSpPr/>
            <p:nvPr/>
          </p:nvSpPr>
          <p:spPr>
            <a:xfrm>
              <a:off x="2921167" y="4300495"/>
              <a:ext cx="326536" cy="267921"/>
            </a:xfrm>
            <a:custGeom>
              <a:avLst/>
              <a:gdLst/>
              <a:ahLst/>
              <a:cxnLst/>
              <a:rect l="l" t="t" r="r" b="b"/>
              <a:pathLst>
                <a:path w="12462" h="10225" extrusionOk="0">
                  <a:moveTo>
                    <a:pt x="552" y="0"/>
                  </a:moveTo>
                  <a:cubicBezTo>
                    <a:pt x="245" y="0"/>
                    <a:pt x="0" y="245"/>
                    <a:pt x="0" y="552"/>
                  </a:cubicBezTo>
                  <a:lnTo>
                    <a:pt x="0" y="9956"/>
                  </a:lnTo>
                  <a:cubicBezTo>
                    <a:pt x="0" y="10105"/>
                    <a:pt x="120" y="10225"/>
                    <a:pt x="269" y="10225"/>
                  </a:cubicBezTo>
                  <a:lnTo>
                    <a:pt x="12188" y="10225"/>
                  </a:lnTo>
                  <a:cubicBezTo>
                    <a:pt x="12337" y="10225"/>
                    <a:pt x="12462" y="10105"/>
                    <a:pt x="12462" y="9956"/>
                  </a:cubicBezTo>
                  <a:lnTo>
                    <a:pt x="12462" y="552"/>
                  </a:lnTo>
                  <a:cubicBezTo>
                    <a:pt x="12462" y="245"/>
                    <a:pt x="12212" y="0"/>
                    <a:pt x="11910" y="0"/>
                  </a:cubicBezTo>
                  <a:close/>
                </a:path>
              </a:pathLst>
            </a:custGeom>
            <a:solidFill>
              <a:srgbClr val="F5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5497;p74">
              <a:extLst>
                <a:ext uri="{FF2B5EF4-FFF2-40B4-BE49-F238E27FC236}">
                  <a16:creationId xmlns:a16="http://schemas.microsoft.com/office/drawing/2014/main" id="{3A20E67F-31FE-4BFD-A1FF-EE877A2D2305}"/>
                </a:ext>
              </a:extLst>
            </p:cNvPr>
            <p:cNvSpPr/>
            <p:nvPr/>
          </p:nvSpPr>
          <p:spPr>
            <a:xfrm>
              <a:off x="2952846" y="4313518"/>
              <a:ext cx="294857" cy="254898"/>
            </a:xfrm>
            <a:custGeom>
              <a:avLst/>
              <a:gdLst/>
              <a:ahLst/>
              <a:cxnLst/>
              <a:rect l="l" t="t" r="r" b="b"/>
              <a:pathLst>
                <a:path w="11253" h="9728" extrusionOk="0">
                  <a:moveTo>
                    <a:pt x="4603" y="1"/>
                  </a:moveTo>
                  <a:cubicBezTo>
                    <a:pt x="3527" y="1"/>
                    <a:pt x="2456" y="414"/>
                    <a:pt x="1643" y="1227"/>
                  </a:cubicBezTo>
                  <a:cubicBezTo>
                    <a:pt x="116" y="2758"/>
                    <a:pt x="1" y="5196"/>
                    <a:pt x="1379" y="6857"/>
                  </a:cubicBezTo>
                  <a:cubicBezTo>
                    <a:pt x="2202" y="7849"/>
                    <a:pt x="3396" y="8370"/>
                    <a:pt x="4605" y="8370"/>
                  </a:cubicBezTo>
                  <a:cubicBezTo>
                    <a:pt x="5420" y="8370"/>
                    <a:pt x="6242" y="8134"/>
                    <a:pt x="6961" y="7645"/>
                  </a:cubicBezTo>
                  <a:lnTo>
                    <a:pt x="7705" y="8389"/>
                  </a:lnTo>
                  <a:cubicBezTo>
                    <a:pt x="7576" y="8614"/>
                    <a:pt x="7614" y="8897"/>
                    <a:pt x="7797" y="9085"/>
                  </a:cubicBezTo>
                  <a:lnTo>
                    <a:pt x="8440" y="9728"/>
                  </a:lnTo>
                  <a:lnTo>
                    <a:pt x="10979" y="9728"/>
                  </a:lnTo>
                  <a:cubicBezTo>
                    <a:pt x="11128" y="9728"/>
                    <a:pt x="11253" y="9608"/>
                    <a:pt x="11253" y="9459"/>
                  </a:cubicBezTo>
                  <a:lnTo>
                    <a:pt x="11253" y="9137"/>
                  </a:lnTo>
                  <a:lnTo>
                    <a:pt x="9496" y="7385"/>
                  </a:lnTo>
                  <a:cubicBezTo>
                    <a:pt x="9386" y="7273"/>
                    <a:pt x="9239" y="7214"/>
                    <a:pt x="9090" y="7214"/>
                  </a:cubicBezTo>
                  <a:cubicBezTo>
                    <a:pt x="8990" y="7214"/>
                    <a:pt x="8890" y="7240"/>
                    <a:pt x="8800" y="7294"/>
                  </a:cubicBezTo>
                  <a:lnTo>
                    <a:pt x="8056" y="6545"/>
                  </a:lnTo>
                  <a:cubicBezTo>
                    <a:pt x="9275" y="4760"/>
                    <a:pt x="8934" y="2345"/>
                    <a:pt x="7269" y="963"/>
                  </a:cubicBezTo>
                  <a:cubicBezTo>
                    <a:pt x="6492" y="319"/>
                    <a:pt x="5546" y="1"/>
                    <a:pt x="4603" y="1"/>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5498;p74">
              <a:extLst>
                <a:ext uri="{FF2B5EF4-FFF2-40B4-BE49-F238E27FC236}">
                  <a16:creationId xmlns:a16="http://schemas.microsoft.com/office/drawing/2014/main" id="{DDD1DB8B-8235-43D6-9532-137AFC4F1119}"/>
                </a:ext>
              </a:extLst>
            </p:cNvPr>
            <p:cNvSpPr/>
            <p:nvPr/>
          </p:nvSpPr>
          <p:spPr>
            <a:xfrm>
              <a:off x="3217491" y="4300495"/>
              <a:ext cx="30211" cy="267921"/>
            </a:xfrm>
            <a:custGeom>
              <a:avLst/>
              <a:gdLst/>
              <a:ahLst/>
              <a:cxnLst/>
              <a:rect l="l" t="t" r="r" b="b"/>
              <a:pathLst>
                <a:path w="1153" h="10225" extrusionOk="0">
                  <a:moveTo>
                    <a:pt x="9" y="0"/>
                  </a:moveTo>
                  <a:cubicBezTo>
                    <a:pt x="7" y="0"/>
                    <a:pt x="4" y="0"/>
                    <a:pt x="1" y="0"/>
                  </a:cubicBezTo>
                  <a:lnTo>
                    <a:pt x="18" y="0"/>
                  </a:lnTo>
                  <a:cubicBezTo>
                    <a:pt x="15" y="0"/>
                    <a:pt x="12" y="0"/>
                    <a:pt x="9" y="0"/>
                  </a:cubicBezTo>
                  <a:close/>
                  <a:moveTo>
                    <a:pt x="18" y="0"/>
                  </a:moveTo>
                  <a:cubicBezTo>
                    <a:pt x="317" y="5"/>
                    <a:pt x="558" y="251"/>
                    <a:pt x="558" y="552"/>
                  </a:cubicBezTo>
                  <a:lnTo>
                    <a:pt x="558" y="9956"/>
                  </a:lnTo>
                  <a:cubicBezTo>
                    <a:pt x="558" y="10105"/>
                    <a:pt x="433" y="10225"/>
                    <a:pt x="284" y="10225"/>
                  </a:cubicBezTo>
                  <a:lnTo>
                    <a:pt x="879" y="10225"/>
                  </a:lnTo>
                  <a:cubicBezTo>
                    <a:pt x="1028" y="10225"/>
                    <a:pt x="1153" y="10105"/>
                    <a:pt x="1153" y="9956"/>
                  </a:cubicBezTo>
                  <a:lnTo>
                    <a:pt x="1153" y="552"/>
                  </a:lnTo>
                  <a:cubicBezTo>
                    <a:pt x="1153" y="245"/>
                    <a:pt x="903" y="0"/>
                    <a:pt x="601"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5499;p74">
              <a:extLst>
                <a:ext uri="{FF2B5EF4-FFF2-40B4-BE49-F238E27FC236}">
                  <a16:creationId xmlns:a16="http://schemas.microsoft.com/office/drawing/2014/main" id="{9EDF0CF9-825B-486D-9C45-35349851B957}"/>
                </a:ext>
              </a:extLst>
            </p:cNvPr>
            <p:cNvSpPr/>
            <p:nvPr/>
          </p:nvSpPr>
          <p:spPr>
            <a:xfrm>
              <a:off x="2921167" y="4300495"/>
              <a:ext cx="326536" cy="39382"/>
            </a:xfrm>
            <a:custGeom>
              <a:avLst/>
              <a:gdLst/>
              <a:ahLst/>
              <a:cxnLst/>
              <a:rect l="l" t="t" r="r" b="b"/>
              <a:pathLst>
                <a:path w="12462" h="1503" extrusionOk="0">
                  <a:moveTo>
                    <a:pt x="552" y="0"/>
                  </a:moveTo>
                  <a:cubicBezTo>
                    <a:pt x="245" y="0"/>
                    <a:pt x="0" y="245"/>
                    <a:pt x="0" y="552"/>
                  </a:cubicBezTo>
                  <a:lnTo>
                    <a:pt x="0" y="1503"/>
                  </a:lnTo>
                  <a:lnTo>
                    <a:pt x="12462" y="1503"/>
                  </a:lnTo>
                  <a:lnTo>
                    <a:pt x="12462" y="552"/>
                  </a:lnTo>
                  <a:cubicBezTo>
                    <a:pt x="12462" y="245"/>
                    <a:pt x="12212" y="0"/>
                    <a:pt x="11910" y="0"/>
                  </a:cubicBezTo>
                  <a:close/>
                </a:path>
              </a:pathLst>
            </a:custGeom>
            <a:solidFill>
              <a:srgbClr val="899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5500;p74">
              <a:extLst>
                <a:ext uri="{FF2B5EF4-FFF2-40B4-BE49-F238E27FC236}">
                  <a16:creationId xmlns:a16="http://schemas.microsoft.com/office/drawing/2014/main" id="{93C37F58-606D-4B8A-9D5B-E0071CBBFCF2}"/>
                </a:ext>
              </a:extLst>
            </p:cNvPr>
            <p:cNvSpPr/>
            <p:nvPr/>
          </p:nvSpPr>
          <p:spPr>
            <a:xfrm>
              <a:off x="3001661" y="4313360"/>
              <a:ext cx="143170" cy="26517"/>
            </a:xfrm>
            <a:custGeom>
              <a:avLst/>
              <a:gdLst/>
              <a:ahLst/>
              <a:cxnLst/>
              <a:rect l="l" t="t" r="r" b="b"/>
              <a:pathLst>
                <a:path w="5464" h="1012" extrusionOk="0">
                  <a:moveTo>
                    <a:pt x="2730" y="0"/>
                  </a:moveTo>
                  <a:cubicBezTo>
                    <a:pt x="1757" y="0"/>
                    <a:pt x="785" y="337"/>
                    <a:pt x="0" y="1012"/>
                  </a:cubicBezTo>
                  <a:lnTo>
                    <a:pt x="5463" y="1012"/>
                  </a:lnTo>
                  <a:cubicBezTo>
                    <a:pt x="4676" y="337"/>
                    <a:pt x="3703" y="0"/>
                    <a:pt x="2730" y="0"/>
                  </a:cubicBezTo>
                  <a:close/>
                </a:path>
              </a:pathLst>
            </a:custGeom>
            <a:solidFill>
              <a:srgbClr val="67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5501;p74">
              <a:extLst>
                <a:ext uri="{FF2B5EF4-FFF2-40B4-BE49-F238E27FC236}">
                  <a16:creationId xmlns:a16="http://schemas.microsoft.com/office/drawing/2014/main" id="{BA1DC09E-0F67-4B69-B812-14E187AE6A20}"/>
                </a:ext>
              </a:extLst>
            </p:cNvPr>
            <p:cNvSpPr/>
            <p:nvPr/>
          </p:nvSpPr>
          <p:spPr>
            <a:xfrm>
              <a:off x="3217491" y="4300495"/>
              <a:ext cx="30211" cy="39382"/>
            </a:xfrm>
            <a:custGeom>
              <a:avLst/>
              <a:gdLst/>
              <a:ahLst/>
              <a:cxnLst/>
              <a:rect l="l" t="t" r="r" b="b"/>
              <a:pathLst>
                <a:path w="1153" h="1503" extrusionOk="0">
                  <a:moveTo>
                    <a:pt x="9" y="0"/>
                  </a:moveTo>
                  <a:cubicBezTo>
                    <a:pt x="7" y="0"/>
                    <a:pt x="4" y="0"/>
                    <a:pt x="1" y="0"/>
                  </a:cubicBezTo>
                  <a:lnTo>
                    <a:pt x="18" y="0"/>
                  </a:lnTo>
                  <a:cubicBezTo>
                    <a:pt x="15" y="0"/>
                    <a:pt x="12" y="0"/>
                    <a:pt x="9" y="0"/>
                  </a:cubicBezTo>
                  <a:close/>
                  <a:moveTo>
                    <a:pt x="605" y="0"/>
                  </a:moveTo>
                  <a:cubicBezTo>
                    <a:pt x="602" y="0"/>
                    <a:pt x="599" y="0"/>
                    <a:pt x="596" y="0"/>
                  </a:cubicBezTo>
                  <a:lnTo>
                    <a:pt x="18" y="0"/>
                  </a:lnTo>
                  <a:cubicBezTo>
                    <a:pt x="317" y="5"/>
                    <a:pt x="558" y="251"/>
                    <a:pt x="558" y="552"/>
                  </a:cubicBezTo>
                  <a:lnTo>
                    <a:pt x="558" y="1503"/>
                  </a:lnTo>
                  <a:lnTo>
                    <a:pt x="1153" y="1503"/>
                  </a:lnTo>
                  <a:lnTo>
                    <a:pt x="1153" y="552"/>
                  </a:lnTo>
                  <a:cubicBezTo>
                    <a:pt x="1153" y="248"/>
                    <a:pt x="908" y="0"/>
                    <a:pt x="605" y="0"/>
                  </a:cubicBezTo>
                  <a:close/>
                </a:path>
              </a:pathLst>
            </a:custGeom>
            <a:solidFill>
              <a:srgbClr val="67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5502;p74">
              <a:extLst>
                <a:ext uri="{FF2B5EF4-FFF2-40B4-BE49-F238E27FC236}">
                  <a16:creationId xmlns:a16="http://schemas.microsoft.com/office/drawing/2014/main" id="{55F5DFE7-EFF0-452E-835E-CFA94B3F2CA4}"/>
                </a:ext>
              </a:extLst>
            </p:cNvPr>
            <p:cNvSpPr/>
            <p:nvPr/>
          </p:nvSpPr>
          <p:spPr>
            <a:xfrm>
              <a:off x="3129320" y="4479091"/>
              <a:ext cx="62414" cy="62545"/>
            </a:xfrm>
            <a:custGeom>
              <a:avLst/>
              <a:gdLst/>
              <a:ahLst/>
              <a:cxnLst/>
              <a:rect l="l" t="t" r="r" b="b"/>
              <a:pathLst>
                <a:path w="2382" h="2387" extrusionOk="0">
                  <a:moveTo>
                    <a:pt x="634" y="1"/>
                  </a:moveTo>
                  <a:lnTo>
                    <a:pt x="1" y="639"/>
                  </a:lnTo>
                  <a:lnTo>
                    <a:pt x="1748" y="2386"/>
                  </a:lnTo>
                  <a:lnTo>
                    <a:pt x="2382" y="1753"/>
                  </a:lnTo>
                  <a:lnTo>
                    <a:pt x="634" y="1"/>
                  </a:lnTo>
                  <a:close/>
                </a:path>
              </a:pathLst>
            </a:custGeom>
            <a:solidFill>
              <a:srgbClr val="899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5503;p74">
              <a:extLst>
                <a:ext uri="{FF2B5EF4-FFF2-40B4-BE49-F238E27FC236}">
                  <a16:creationId xmlns:a16="http://schemas.microsoft.com/office/drawing/2014/main" id="{341A282E-7EA7-4297-B895-FBAF3EF35A1C}"/>
                </a:ext>
              </a:extLst>
            </p:cNvPr>
            <p:cNvSpPr/>
            <p:nvPr/>
          </p:nvSpPr>
          <p:spPr>
            <a:xfrm>
              <a:off x="2964192" y="4322007"/>
              <a:ext cx="210327" cy="202283"/>
            </a:xfrm>
            <a:custGeom>
              <a:avLst/>
              <a:gdLst/>
              <a:ahLst/>
              <a:cxnLst/>
              <a:rect l="l" t="t" r="r" b="b"/>
              <a:pathLst>
                <a:path w="8027" h="7720" extrusionOk="0">
                  <a:moveTo>
                    <a:pt x="4167" y="0"/>
                  </a:moveTo>
                  <a:cubicBezTo>
                    <a:pt x="2602" y="0"/>
                    <a:pt x="1195" y="941"/>
                    <a:pt x="600" y="2381"/>
                  </a:cubicBezTo>
                  <a:cubicBezTo>
                    <a:pt x="0" y="3826"/>
                    <a:pt x="331" y="5487"/>
                    <a:pt x="1435" y="6591"/>
                  </a:cubicBezTo>
                  <a:cubicBezTo>
                    <a:pt x="2173" y="7329"/>
                    <a:pt x="3160" y="7720"/>
                    <a:pt x="4164" y="7720"/>
                  </a:cubicBezTo>
                  <a:cubicBezTo>
                    <a:pt x="4661" y="7720"/>
                    <a:pt x="5163" y="7623"/>
                    <a:pt x="5640" y="7426"/>
                  </a:cubicBezTo>
                  <a:cubicBezTo>
                    <a:pt x="7085" y="6831"/>
                    <a:pt x="8026" y="5420"/>
                    <a:pt x="8026" y="3860"/>
                  </a:cubicBezTo>
                  <a:cubicBezTo>
                    <a:pt x="8026" y="1728"/>
                    <a:pt x="6298" y="0"/>
                    <a:pt x="4167" y="0"/>
                  </a:cubicBezTo>
                  <a:close/>
                </a:path>
              </a:pathLst>
            </a:custGeom>
            <a:solidFill>
              <a:srgbClr val="79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5504;p74">
              <a:extLst>
                <a:ext uri="{FF2B5EF4-FFF2-40B4-BE49-F238E27FC236}">
                  <a16:creationId xmlns:a16="http://schemas.microsoft.com/office/drawing/2014/main" id="{84E7124B-FFDE-4841-82F0-2DDD38A056E1}"/>
                </a:ext>
              </a:extLst>
            </p:cNvPr>
            <p:cNvSpPr/>
            <p:nvPr/>
          </p:nvSpPr>
          <p:spPr>
            <a:xfrm>
              <a:off x="2983922" y="4340244"/>
              <a:ext cx="172229" cy="165809"/>
            </a:xfrm>
            <a:custGeom>
              <a:avLst/>
              <a:gdLst/>
              <a:ahLst/>
              <a:cxnLst/>
              <a:rect l="l" t="t" r="r" b="b"/>
              <a:pathLst>
                <a:path w="6573" h="6328" extrusionOk="0">
                  <a:moveTo>
                    <a:pt x="3414" y="0"/>
                  </a:moveTo>
                  <a:cubicBezTo>
                    <a:pt x="2132" y="0"/>
                    <a:pt x="980" y="773"/>
                    <a:pt x="490" y="1954"/>
                  </a:cubicBezTo>
                  <a:cubicBezTo>
                    <a:pt x="1" y="3135"/>
                    <a:pt x="269" y="4493"/>
                    <a:pt x="1177" y="5401"/>
                  </a:cubicBezTo>
                  <a:cubicBezTo>
                    <a:pt x="1781" y="6005"/>
                    <a:pt x="2590" y="6327"/>
                    <a:pt x="3414" y="6327"/>
                  </a:cubicBezTo>
                  <a:cubicBezTo>
                    <a:pt x="3821" y="6327"/>
                    <a:pt x="4232" y="6249"/>
                    <a:pt x="4623" y="6087"/>
                  </a:cubicBezTo>
                  <a:cubicBezTo>
                    <a:pt x="5804" y="5597"/>
                    <a:pt x="6572" y="4440"/>
                    <a:pt x="6572" y="3164"/>
                  </a:cubicBezTo>
                  <a:cubicBezTo>
                    <a:pt x="6572" y="1416"/>
                    <a:pt x="5156" y="0"/>
                    <a:pt x="3414" y="0"/>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5505;p74">
              <a:extLst>
                <a:ext uri="{FF2B5EF4-FFF2-40B4-BE49-F238E27FC236}">
                  <a16:creationId xmlns:a16="http://schemas.microsoft.com/office/drawing/2014/main" id="{7C5B4745-32D4-4C4F-87AB-C3969F6FE91D}"/>
                </a:ext>
              </a:extLst>
            </p:cNvPr>
            <p:cNvSpPr/>
            <p:nvPr/>
          </p:nvSpPr>
          <p:spPr>
            <a:xfrm>
              <a:off x="3160658" y="4511084"/>
              <a:ext cx="115867" cy="114557"/>
            </a:xfrm>
            <a:custGeom>
              <a:avLst/>
              <a:gdLst/>
              <a:ahLst/>
              <a:cxnLst/>
              <a:rect l="l" t="t" r="r" b="b"/>
              <a:pathLst>
                <a:path w="4422" h="4372" extrusionOk="0">
                  <a:moveTo>
                    <a:pt x="1160" y="0"/>
                  </a:moveTo>
                  <a:cubicBezTo>
                    <a:pt x="1096" y="0"/>
                    <a:pt x="1032" y="25"/>
                    <a:pt x="984" y="76"/>
                  </a:cubicBezTo>
                  <a:lnTo>
                    <a:pt x="96" y="959"/>
                  </a:lnTo>
                  <a:cubicBezTo>
                    <a:pt x="0" y="1055"/>
                    <a:pt x="0" y="1213"/>
                    <a:pt x="96" y="1314"/>
                  </a:cubicBezTo>
                  <a:lnTo>
                    <a:pt x="3082" y="4300"/>
                  </a:lnTo>
                  <a:cubicBezTo>
                    <a:pt x="3132" y="4348"/>
                    <a:pt x="3197" y="4372"/>
                    <a:pt x="3261" y="4372"/>
                  </a:cubicBezTo>
                  <a:cubicBezTo>
                    <a:pt x="3325" y="4372"/>
                    <a:pt x="3389" y="4348"/>
                    <a:pt x="3437" y="4300"/>
                  </a:cubicBezTo>
                  <a:lnTo>
                    <a:pt x="4320" y="3412"/>
                  </a:lnTo>
                  <a:cubicBezTo>
                    <a:pt x="4421" y="3316"/>
                    <a:pt x="4421" y="3158"/>
                    <a:pt x="4320" y="3062"/>
                  </a:cubicBezTo>
                  <a:lnTo>
                    <a:pt x="1339" y="76"/>
                  </a:lnTo>
                  <a:cubicBezTo>
                    <a:pt x="1289" y="25"/>
                    <a:pt x="1224" y="0"/>
                    <a:pt x="1160" y="0"/>
                  </a:cubicBezTo>
                  <a:close/>
                </a:path>
              </a:pathLst>
            </a:custGeom>
            <a:solidFill>
              <a:srgbClr val="79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5506;p74">
              <a:extLst>
                <a:ext uri="{FF2B5EF4-FFF2-40B4-BE49-F238E27FC236}">
                  <a16:creationId xmlns:a16="http://schemas.microsoft.com/office/drawing/2014/main" id="{52BC9FA0-B432-4ABE-AD43-F4D9491895D6}"/>
                </a:ext>
              </a:extLst>
            </p:cNvPr>
            <p:cNvSpPr/>
            <p:nvPr/>
          </p:nvSpPr>
          <p:spPr>
            <a:xfrm>
              <a:off x="3177113" y="4511084"/>
              <a:ext cx="99412" cy="98731"/>
            </a:xfrm>
            <a:custGeom>
              <a:avLst/>
              <a:gdLst/>
              <a:ahLst/>
              <a:cxnLst/>
              <a:rect l="l" t="t" r="r" b="b"/>
              <a:pathLst>
                <a:path w="3794" h="3768" extrusionOk="0">
                  <a:moveTo>
                    <a:pt x="532" y="0"/>
                  </a:moveTo>
                  <a:cubicBezTo>
                    <a:pt x="468" y="0"/>
                    <a:pt x="404" y="25"/>
                    <a:pt x="356" y="76"/>
                  </a:cubicBezTo>
                  <a:lnTo>
                    <a:pt x="1" y="426"/>
                  </a:lnTo>
                  <a:cubicBezTo>
                    <a:pt x="51" y="378"/>
                    <a:pt x="116" y="354"/>
                    <a:pt x="180" y="354"/>
                  </a:cubicBezTo>
                  <a:cubicBezTo>
                    <a:pt x="244" y="354"/>
                    <a:pt x="308" y="378"/>
                    <a:pt x="356" y="426"/>
                  </a:cubicBezTo>
                  <a:lnTo>
                    <a:pt x="3342" y="3412"/>
                  </a:lnTo>
                  <a:cubicBezTo>
                    <a:pt x="3438" y="3508"/>
                    <a:pt x="3438" y="3666"/>
                    <a:pt x="3342" y="3767"/>
                  </a:cubicBezTo>
                  <a:lnTo>
                    <a:pt x="3692" y="3412"/>
                  </a:lnTo>
                  <a:cubicBezTo>
                    <a:pt x="3793" y="3316"/>
                    <a:pt x="3793" y="3158"/>
                    <a:pt x="3692" y="3062"/>
                  </a:cubicBezTo>
                  <a:lnTo>
                    <a:pt x="711" y="76"/>
                  </a:lnTo>
                  <a:cubicBezTo>
                    <a:pt x="661" y="25"/>
                    <a:pt x="596" y="0"/>
                    <a:pt x="532" y="0"/>
                  </a:cubicBez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5507;p74">
              <a:extLst>
                <a:ext uri="{FF2B5EF4-FFF2-40B4-BE49-F238E27FC236}">
                  <a16:creationId xmlns:a16="http://schemas.microsoft.com/office/drawing/2014/main" id="{24714C5A-D9AC-4688-B926-C53D2EE6600A}"/>
                </a:ext>
              </a:extLst>
            </p:cNvPr>
            <p:cNvSpPr/>
            <p:nvPr/>
          </p:nvSpPr>
          <p:spPr>
            <a:xfrm>
              <a:off x="3027943" y="4375775"/>
              <a:ext cx="70485" cy="68808"/>
            </a:xfrm>
            <a:custGeom>
              <a:avLst/>
              <a:gdLst/>
              <a:ahLst/>
              <a:cxnLst/>
              <a:rect l="l" t="t" r="r" b="b"/>
              <a:pathLst>
                <a:path w="2690" h="2626" extrusionOk="0">
                  <a:moveTo>
                    <a:pt x="2459" y="1"/>
                  </a:moveTo>
                  <a:cubicBezTo>
                    <a:pt x="2441" y="1"/>
                    <a:pt x="2424" y="3"/>
                    <a:pt x="2406" y="8"/>
                  </a:cubicBezTo>
                  <a:lnTo>
                    <a:pt x="217" y="536"/>
                  </a:lnTo>
                  <a:cubicBezTo>
                    <a:pt x="54" y="574"/>
                    <a:pt x="1" y="776"/>
                    <a:pt x="121" y="891"/>
                  </a:cubicBezTo>
                  <a:lnTo>
                    <a:pt x="1854" y="2566"/>
                  </a:lnTo>
                  <a:cubicBezTo>
                    <a:pt x="1894" y="2607"/>
                    <a:pt x="1946" y="2625"/>
                    <a:pt x="1997" y="2625"/>
                  </a:cubicBezTo>
                  <a:cubicBezTo>
                    <a:pt x="2090" y="2625"/>
                    <a:pt x="2182" y="2563"/>
                    <a:pt x="2204" y="2460"/>
                  </a:cubicBezTo>
                  <a:lnTo>
                    <a:pt x="2660" y="252"/>
                  </a:lnTo>
                  <a:cubicBezTo>
                    <a:pt x="2690" y="117"/>
                    <a:pt x="2586" y="1"/>
                    <a:pt x="2459" y="1"/>
                  </a:cubicBezTo>
                  <a:close/>
                </a:path>
              </a:pathLst>
            </a:custGeom>
            <a:solidFill>
              <a:srgbClr val="899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5508;p74">
              <a:extLst>
                <a:ext uri="{FF2B5EF4-FFF2-40B4-BE49-F238E27FC236}">
                  <a16:creationId xmlns:a16="http://schemas.microsoft.com/office/drawing/2014/main" id="{B96B4F1F-ED59-48B0-AEFD-5D1390CF90AD}"/>
                </a:ext>
              </a:extLst>
            </p:cNvPr>
            <p:cNvSpPr/>
            <p:nvPr/>
          </p:nvSpPr>
          <p:spPr>
            <a:xfrm>
              <a:off x="3056582" y="4403366"/>
              <a:ext cx="70747" cy="68624"/>
            </a:xfrm>
            <a:custGeom>
              <a:avLst/>
              <a:gdLst/>
              <a:ahLst/>
              <a:cxnLst/>
              <a:rect l="l" t="t" r="r" b="b"/>
              <a:pathLst>
                <a:path w="2700" h="2619" extrusionOk="0">
                  <a:moveTo>
                    <a:pt x="234" y="1"/>
                  </a:moveTo>
                  <a:cubicBezTo>
                    <a:pt x="105" y="1"/>
                    <a:pt x="1" y="122"/>
                    <a:pt x="31" y="255"/>
                  </a:cubicBezTo>
                  <a:lnTo>
                    <a:pt x="525" y="2454"/>
                  </a:lnTo>
                  <a:cubicBezTo>
                    <a:pt x="547" y="2558"/>
                    <a:pt x="636" y="2619"/>
                    <a:pt x="728" y="2619"/>
                  </a:cubicBezTo>
                  <a:cubicBezTo>
                    <a:pt x="780" y="2619"/>
                    <a:pt x="834" y="2598"/>
                    <a:pt x="876" y="2555"/>
                  </a:cubicBezTo>
                  <a:lnTo>
                    <a:pt x="2585" y="851"/>
                  </a:lnTo>
                  <a:cubicBezTo>
                    <a:pt x="2700" y="735"/>
                    <a:pt x="2642" y="534"/>
                    <a:pt x="2479" y="500"/>
                  </a:cubicBezTo>
                  <a:lnTo>
                    <a:pt x="281" y="6"/>
                  </a:lnTo>
                  <a:cubicBezTo>
                    <a:pt x="265" y="2"/>
                    <a:pt x="250" y="1"/>
                    <a:pt x="234" y="1"/>
                  </a:cubicBezTo>
                  <a:close/>
                </a:path>
              </a:pathLst>
            </a:custGeom>
            <a:solidFill>
              <a:srgbClr val="6C8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5509;p74">
              <a:extLst>
                <a:ext uri="{FF2B5EF4-FFF2-40B4-BE49-F238E27FC236}">
                  <a16:creationId xmlns:a16="http://schemas.microsoft.com/office/drawing/2014/main" id="{DFB39097-FFFF-49EA-B6D6-AD0239CE3DE0}"/>
                </a:ext>
              </a:extLst>
            </p:cNvPr>
            <p:cNvSpPr/>
            <p:nvPr/>
          </p:nvSpPr>
          <p:spPr>
            <a:xfrm>
              <a:off x="3056582" y="4403366"/>
              <a:ext cx="35426" cy="41217"/>
            </a:xfrm>
            <a:custGeom>
              <a:avLst/>
              <a:gdLst/>
              <a:ahLst/>
              <a:cxnLst/>
              <a:rect l="l" t="t" r="r" b="b"/>
              <a:pathLst>
                <a:path w="1352" h="1573" extrusionOk="0">
                  <a:moveTo>
                    <a:pt x="234" y="1"/>
                  </a:moveTo>
                  <a:cubicBezTo>
                    <a:pt x="105" y="1"/>
                    <a:pt x="1" y="122"/>
                    <a:pt x="31" y="255"/>
                  </a:cubicBezTo>
                  <a:lnTo>
                    <a:pt x="189" y="966"/>
                  </a:lnTo>
                  <a:lnTo>
                    <a:pt x="761" y="1513"/>
                  </a:lnTo>
                  <a:cubicBezTo>
                    <a:pt x="801" y="1553"/>
                    <a:pt x="852" y="1572"/>
                    <a:pt x="903" y="1572"/>
                  </a:cubicBezTo>
                  <a:cubicBezTo>
                    <a:pt x="997" y="1572"/>
                    <a:pt x="1089" y="1509"/>
                    <a:pt x="1111" y="1403"/>
                  </a:cubicBezTo>
                  <a:lnTo>
                    <a:pt x="1351" y="246"/>
                  </a:lnTo>
                  <a:lnTo>
                    <a:pt x="281" y="6"/>
                  </a:lnTo>
                  <a:cubicBezTo>
                    <a:pt x="265" y="2"/>
                    <a:pt x="250" y="1"/>
                    <a:pt x="234" y="1"/>
                  </a:cubicBezTo>
                  <a:close/>
                </a:path>
              </a:pathLst>
            </a:custGeom>
            <a:solidFill>
              <a:srgbClr val="5C7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510;p74">
              <a:extLst>
                <a:ext uri="{FF2B5EF4-FFF2-40B4-BE49-F238E27FC236}">
                  <a16:creationId xmlns:a16="http://schemas.microsoft.com/office/drawing/2014/main" id="{8319A290-6F13-4B63-8072-26D7F561221D}"/>
                </a:ext>
              </a:extLst>
            </p:cNvPr>
            <p:cNvSpPr/>
            <p:nvPr/>
          </p:nvSpPr>
          <p:spPr>
            <a:xfrm>
              <a:off x="2985180" y="4335004"/>
              <a:ext cx="184937" cy="176343"/>
            </a:xfrm>
            <a:custGeom>
              <a:avLst/>
              <a:gdLst/>
              <a:ahLst/>
              <a:cxnLst/>
              <a:rect l="l" t="t" r="r" b="b"/>
              <a:pathLst>
                <a:path w="7058" h="6730" extrusionOk="0">
                  <a:moveTo>
                    <a:pt x="3360" y="409"/>
                  </a:moveTo>
                  <a:cubicBezTo>
                    <a:pt x="4130" y="409"/>
                    <a:pt x="4888" y="710"/>
                    <a:pt x="5454" y="1276"/>
                  </a:cubicBezTo>
                  <a:cubicBezTo>
                    <a:pt x="6606" y="2428"/>
                    <a:pt x="6606" y="4300"/>
                    <a:pt x="5454" y="5457"/>
                  </a:cubicBezTo>
                  <a:cubicBezTo>
                    <a:pt x="4889" y="6021"/>
                    <a:pt x="4134" y="6322"/>
                    <a:pt x="3365" y="6322"/>
                  </a:cubicBezTo>
                  <a:cubicBezTo>
                    <a:pt x="2984" y="6322"/>
                    <a:pt x="2599" y="6248"/>
                    <a:pt x="2233" y="6095"/>
                  </a:cubicBezTo>
                  <a:cubicBezTo>
                    <a:pt x="1129" y="5639"/>
                    <a:pt x="409" y="4559"/>
                    <a:pt x="409" y="3364"/>
                  </a:cubicBezTo>
                  <a:cubicBezTo>
                    <a:pt x="409" y="2168"/>
                    <a:pt x="1129" y="1093"/>
                    <a:pt x="2233" y="632"/>
                  </a:cubicBezTo>
                  <a:cubicBezTo>
                    <a:pt x="2597" y="482"/>
                    <a:pt x="2980" y="409"/>
                    <a:pt x="3360" y="409"/>
                  </a:cubicBezTo>
                  <a:close/>
                  <a:moveTo>
                    <a:pt x="3365" y="0"/>
                  </a:moveTo>
                  <a:cubicBezTo>
                    <a:pt x="2932" y="0"/>
                    <a:pt x="2495" y="84"/>
                    <a:pt x="2079" y="258"/>
                  </a:cubicBezTo>
                  <a:cubicBezTo>
                    <a:pt x="821" y="776"/>
                    <a:pt x="1" y="2005"/>
                    <a:pt x="1" y="3364"/>
                  </a:cubicBezTo>
                  <a:cubicBezTo>
                    <a:pt x="1" y="4727"/>
                    <a:pt x="821" y="5951"/>
                    <a:pt x="2079" y="6474"/>
                  </a:cubicBezTo>
                  <a:cubicBezTo>
                    <a:pt x="2495" y="6646"/>
                    <a:pt x="2932" y="6730"/>
                    <a:pt x="3365" y="6730"/>
                  </a:cubicBezTo>
                  <a:cubicBezTo>
                    <a:pt x="4240" y="6730"/>
                    <a:pt x="5100" y="6389"/>
                    <a:pt x="5742" y="5745"/>
                  </a:cubicBezTo>
                  <a:cubicBezTo>
                    <a:pt x="7057" y="4429"/>
                    <a:pt x="7057" y="2303"/>
                    <a:pt x="5742" y="987"/>
                  </a:cubicBezTo>
                  <a:cubicBezTo>
                    <a:pt x="5100" y="343"/>
                    <a:pt x="4240" y="0"/>
                    <a:pt x="336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5511;p74">
              <a:extLst>
                <a:ext uri="{FF2B5EF4-FFF2-40B4-BE49-F238E27FC236}">
                  <a16:creationId xmlns:a16="http://schemas.microsoft.com/office/drawing/2014/main" id="{96189B2C-60F9-41A0-8F2A-6797BB077A4A}"/>
                </a:ext>
              </a:extLst>
            </p:cNvPr>
            <p:cNvSpPr/>
            <p:nvPr/>
          </p:nvSpPr>
          <p:spPr>
            <a:xfrm>
              <a:off x="2915743" y="4295071"/>
              <a:ext cx="366547" cy="335968"/>
            </a:xfrm>
            <a:custGeom>
              <a:avLst/>
              <a:gdLst/>
              <a:ahLst/>
              <a:cxnLst/>
              <a:rect l="l" t="t" r="r" b="b"/>
              <a:pathLst>
                <a:path w="13989" h="12822" extrusionOk="0">
                  <a:moveTo>
                    <a:pt x="6016" y="1221"/>
                  </a:moveTo>
                  <a:cubicBezTo>
                    <a:pt x="6485" y="1221"/>
                    <a:pt x="6958" y="1311"/>
                    <a:pt x="7413" y="1499"/>
                  </a:cubicBezTo>
                  <a:cubicBezTo>
                    <a:pt x="9025" y="2171"/>
                    <a:pt x="9942" y="3884"/>
                    <a:pt x="9601" y="5593"/>
                  </a:cubicBezTo>
                  <a:cubicBezTo>
                    <a:pt x="9261" y="7307"/>
                    <a:pt x="7758" y="8541"/>
                    <a:pt x="6016" y="8541"/>
                  </a:cubicBezTo>
                  <a:cubicBezTo>
                    <a:pt x="5046" y="8541"/>
                    <a:pt x="4115" y="8157"/>
                    <a:pt x="3428" y="7475"/>
                  </a:cubicBezTo>
                  <a:cubicBezTo>
                    <a:pt x="2190" y="6241"/>
                    <a:pt x="1998" y="4302"/>
                    <a:pt x="2967" y="2852"/>
                  </a:cubicBezTo>
                  <a:cubicBezTo>
                    <a:pt x="3664" y="1807"/>
                    <a:pt x="4822" y="1221"/>
                    <a:pt x="6016" y="1221"/>
                  </a:cubicBezTo>
                  <a:close/>
                  <a:moveTo>
                    <a:pt x="9054" y="7581"/>
                  </a:moveTo>
                  <a:lnTo>
                    <a:pt x="9913" y="8445"/>
                  </a:lnTo>
                  <a:lnTo>
                    <a:pt x="9573" y="8785"/>
                  </a:lnTo>
                  <a:lnTo>
                    <a:pt x="8709" y="7926"/>
                  </a:lnTo>
                  <a:cubicBezTo>
                    <a:pt x="8771" y="7873"/>
                    <a:pt x="8829" y="7821"/>
                    <a:pt x="8886" y="7763"/>
                  </a:cubicBezTo>
                  <a:cubicBezTo>
                    <a:pt x="8949" y="7701"/>
                    <a:pt x="9001" y="7643"/>
                    <a:pt x="9054" y="7581"/>
                  </a:cubicBezTo>
                  <a:close/>
                  <a:moveTo>
                    <a:pt x="10509" y="8449"/>
                  </a:moveTo>
                  <a:cubicBezTo>
                    <a:pt x="10521" y="8449"/>
                    <a:pt x="10533" y="8454"/>
                    <a:pt x="10542" y="8464"/>
                  </a:cubicBezTo>
                  <a:lnTo>
                    <a:pt x="13101" y="11022"/>
                  </a:lnTo>
                  <a:lnTo>
                    <a:pt x="12150" y="11973"/>
                  </a:lnTo>
                  <a:lnTo>
                    <a:pt x="9592" y="9414"/>
                  </a:lnTo>
                  <a:cubicBezTo>
                    <a:pt x="9582" y="9405"/>
                    <a:pt x="9573" y="9395"/>
                    <a:pt x="9577" y="9381"/>
                  </a:cubicBezTo>
                  <a:cubicBezTo>
                    <a:pt x="9577" y="9371"/>
                    <a:pt x="9582" y="9357"/>
                    <a:pt x="9592" y="9352"/>
                  </a:cubicBezTo>
                  <a:lnTo>
                    <a:pt x="10475" y="8464"/>
                  </a:lnTo>
                  <a:cubicBezTo>
                    <a:pt x="10485" y="8454"/>
                    <a:pt x="10497" y="8449"/>
                    <a:pt x="10509" y="8449"/>
                  </a:cubicBezTo>
                  <a:close/>
                  <a:moveTo>
                    <a:pt x="13389" y="11310"/>
                  </a:moveTo>
                  <a:lnTo>
                    <a:pt x="13523" y="11450"/>
                  </a:lnTo>
                  <a:cubicBezTo>
                    <a:pt x="13542" y="11464"/>
                    <a:pt x="13542" y="11498"/>
                    <a:pt x="13523" y="11512"/>
                  </a:cubicBezTo>
                  <a:lnTo>
                    <a:pt x="13523" y="11517"/>
                  </a:lnTo>
                  <a:lnTo>
                    <a:pt x="12640" y="12400"/>
                  </a:lnTo>
                  <a:cubicBezTo>
                    <a:pt x="12630" y="12407"/>
                    <a:pt x="12618" y="12411"/>
                    <a:pt x="12606" y="12411"/>
                  </a:cubicBezTo>
                  <a:cubicBezTo>
                    <a:pt x="12594" y="12411"/>
                    <a:pt x="12582" y="12407"/>
                    <a:pt x="12573" y="12400"/>
                  </a:cubicBezTo>
                  <a:lnTo>
                    <a:pt x="12438" y="12261"/>
                  </a:lnTo>
                  <a:lnTo>
                    <a:pt x="13389" y="11310"/>
                  </a:lnTo>
                  <a:close/>
                  <a:moveTo>
                    <a:pt x="759" y="1"/>
                  </a:moveTo>
                  <a:cubicBezTo>
                    <a:pt x="342" y="1"/>
                    <a:pt x="1" y="342"/>
                    <a:pt x="1" y="759"/>
                  </a:cubicBezTo>
                  <a:lnTo>
                    <a:pt x="1" y="10163"/>
                  </a:lnTo>
                  <a:cubicBezTo>
                    <a:pt x="6" y="10422"/>
                    <a:pt x="217" y="10633"/>
                    <a:pt x="476" y="10638"/>
                  </a:cubicBezTo>
                  <a:lnTo>
                    <a:pt x="6808" y="10638"/>
                  </a:lnTo>
                  <a:cubicBezTo>
                    <a:pt x="7076" y="10638"/>
                    <a:pt x="7076" y="10230"/>
                    <a:pt x="6808" y="10230"/>
                  </a:cubicBezTo>
                  <a:lnTo>
                    <a:pt x="476" y="10230"/>
                  </a:lnTo>
                  <a:cubicBezTo>
                    <a:pt x="438" y="10230"/>
                    <a:pt x="409" y="10197"/>
                    <a:pt x="409" y="10163"/>
                  </a:cubicBezTo>
                  <a:lnTo>
                    <a:pt x="409" y="1916"/>
                  </a:lnTo>
                  <a:lnTo>
                    <a:pt x="3241" y="1916"/>
                  </a:lnTo>
                  <a:cubicBezTo>
                    <a:pt x="3207" y="1950"/>
                    <a:pt x="3174" y="1979"/>
                    <a:pt x="3140" y="2012"/>
                  </a:cubicBezTo>
                  <a:cubicBezTo>
                    <a:pt x="1643" y="3510"/>
                    <a:pt x="1547" y="5905"/>
                    <a:pt x="2919" y="7518"/>
                  </a:cubicBezTo>
                  <a:cubicBezTo>
                    <a:pt x="3721" y="8459"/>
                    <a:pt x="4864" y="8951"/>
                    <a:pt x="6019" y="8951"/>
                  </a:cubicBezTo>
                  <a:cubicBezTo>
                    <a:pt x="6844" y="8951"/>
                    <a:pt x="7674" y="8701"/>
                    <a:pt x="8392" y="8185"/>
                  </a:cubicBezTo>
                  <a:lnTo>
                    <a:pt x="9285" y="9078"/>
                  </a:lnTo>
                  <a:cubicBezTo>
                    <a:pt x="9121" y="9261"/>
                    <a:pt x="9131" y="9534"/>
                    <a:pt x="9299" y="9702"/>
                  </a:cubicBezTo>
                  <a:lnTo>
                    <a:pt x="9827" y="10230"/>
                  </a:lnTo>
                  <a:lnTo>
                    <a:pt x="7696" y="10230"/>
                  </a:lnTo>
                  <a:cubicBezTo>
                    <a:pt x="7422" y="10230"/>
                    <a:pt x="7422" y="10638"/>
                    <a:pt x="7696" y="10638"/>
                  </a:cubicBezTo>
                  <a:lnTo>
                    <a:pt x="10235" y="10638"/>
                  </a:lnTo>
                  <a:lnTo>
                    <a:pt x="12285" y="12688"/>
                  </a:lnTo>
                  <a:cubicBezTo>
                    <a:pt x="12374" y="12777"/>
                    <a:pt x="12490" y="12821"/>
                    <a:pt x="12606" y="12821"/>
                  </a:cubicBezTo>
                  <a:cubicBezTo>
                    <a:pt x="12723" y="12821"/>
                    <a:pt x="12839" y="12777"/>
                    <a:pt x="12928" y="12688"/>
                  </a:cubicBezTo>
                  <a:lnTo>
                    <a:pt x="13811" y="11805"/>
                  </a:lnTo>
                  <a:cubicBezTo>
                    <a:pt x="13989" y="11622"/>
                    <a:pt x="13989" y="11339"/>
                    <a:pt x="13811" y="11161"/>
                  </a:cubicBezTo>
                  <a:lnTo>
                    <a:pt x="12870" y="10216"/>
                  </a:lnTo>
                  <a:cubicBezTo>
                    <a:pt x="12870" y="10197"/>
                    <a:pt x="12870" y="10177"/>
                    <a:pt x="12870" y="10163"/>
                  </a:cubicBezTo>
                  <a:lnTo>
                    <a:pt x="12870" y="8166"/>
                  </a:lnTo>
                  <a:cubicBezTo>
                    <a:pt x="12870" y="8029"/>
                    <a:pt x="12768" y="7961"/>
                    <a:pt x="12666" y="7961"/>
                  </a:cubicBezTo>
                  <a:cubicBezTo>
                    <a:pt x="12564" y="7961"/>
                    <a:pt x="12462" y="8029"/>
                    <a:pt x="12462" y="8166"/>
                  </a:cubicBezTo>
                  <a:lnTo>
                    <a:pt x="12462" y="9808"/>
                  </a:lnTo>
                  <a:lnTo>
                    <a:pt x="10830" y="8176"/>
                  </a:lnTo>
                  <a:cubicBezTo>
                    <a:pt x="10741" y="8086"/>
                    <a:pt x="10624" y="8042"/>
                    <a:pt x="10508" y="8042"/>
                  </a:cubicBezTo>
                  <a:cubicBezTo>
                    <a:pt x="10400" y="8042"/>
                    <a:pt x="10292" y="8080"/>
                    <a:pt x="10206" y="8157"/>
                  </a:cubicBezTo>
                  <a:lnTo>
                    <a:pt x="9313" y="7264"/>
                  </a:lnTo>
                  <a:cubicBezTo>
                    <a:pt x="10475" y="5646"/>
                    <a:pt x="10293" y="3424"/>
                    <a:pt x="8886" y="2012"/>
                  </a:cubicBezTo>
                  <a:cubicBezTo>
                    <a:pt x="8853" y="1979"/>
                    <a:pt x="8819" y="1950"/>
                    <a:pt x="8785" y="1916"/>
                  </a:cubicBezTo>
                  <a:lnTo>
                    <a:pt x="12462" y="1916"/>
                  </a:lnTo>
                  <a:lnTo>
                    <a:pt x="12462" y="7278"/>
                  </a:lnTo>
                  <a:cubicBezTo>
                    <a:pt x="12462" y="7413"/>
                    <a:pt x="12564" y="7480"/>
                    <a:pt x="12666" y="7480"/>
                  </a:cubicBezTo>
                  <a:cubicBezTo>
                    <a:pt x="12768" y="7480"/>
                    <a:pt x="12870" y="7413"/>
                    <a:pt x="12870" y="7278"/>
                  </a:cubicBezTo>
                  <a:lnTo>
                    <a:pt x="12870" y="759"/>
                  </a:lnTo>
                  <a:cubicBezTo>
                    <a:pt x="12870" y="337"/>
                    <a:pt x="12530" y="1"/>
                    <a:pt x="12112" y="1"/>
                  </a:cubicBezTo>
                  <a:lnTo>
                    <a:pt x="10269" y="1"/>
                  </a:lnTo>
                  <a:cubicBezTo>
                    <a:pt x="9995" y="1"/>
                    <a:pt x="9995" y="409"/>
                    <a:pt x="10269" y="409"/>
                  </a:cubicBezTo>
                  <a:lnTo>
                    <a:pt x="12112" y="409"/>
                  </a:lnTo>
                  <a:cubicBezTo>
                    <a:pt x="12304" y="409"/>
                    <a:pt x="12462" y="563"/>
                    <a:pt x="12462" y="759"/>
                  </a:cubicBezTo>
                  <a:lnTo>
                    <a:pt x="12462" y="1508"/>
                  </a:lnTo>
                  <a:lnTo>
                    <a:pt x="8272" y="1508"/>
                  </a:lnTo>
                  <a:cubicBezTo>
                    <a:pt x="7588" y="1052"/>
                    <a:pt x="6800" y="824"/>
                    <a:pt x="6013" y="824"/>
                  </a:cubicBezTo>
                  <a:cubicBezTo>
                    <a:pt x="5226" y="824"/>
                    <a:pt x="4439" y="1052"/>
                    <a:pt x="3755" y="1508"/>
                  </a:cubicBezTo>
                  <a:lnTo>
                    <a:pt x="409" y="1508"/>
                  </a:lnTo>
                  <a:lnTo>
                    <a:pt x="409" y="759"/>
                  </a:lnTo>
                  <a:cubicBezTo>
                    <a:pt x="409" y="563"/>
                    <a:pt x="567" y="409"/>
                    <a:pt x="759" y="409"/>
                  </a:cubicBezTo>
                  <a:lnTo>
                    <a:pt x="9381" y="409"/>
                  </a:lnTo>
                  <a:cubicBezTo>
                    <a:pt x="9649" y="409"/>
                    <a:pt x="9649" y="1"/>
                    <a:pt x="938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5512;p74">
              <a:extLst>
                <a:ext uri="{FF2B5EF4-FFF2-40B4-BE49-F238E27FC236}">
                  <a16:creationId xmlns:a16="http://schemas.microsoft.com/office/drawing/2014/main" id="{CEEFCB96-449E-47F1-9AE2-A7A6137DD281}"/>
                </a:ext>
              </a:extLst>
            </p:cNvPr>
            <p:cNvSpPr/>
            <p:nvPr/>
          </p:nvSpPr>
          <p:spPr>
            <a:xfrm>
              <a:off x="2947082" y="4315221"/>
              <a:ext cx="12472" cy="10717"/>
            </a:xfrm>
            <a:custGeom>
              <a:avLst/>
              <a:gdLst/>
              <a:ahLst/>
              <a:cxnLst/>
              <a:rect l="l" t="t" r="r" b="b"/>
              <a:pathLst>
                <a:path w="476" h="409" extrusionOk="0">
                  <a:moveTo>
                    <a:pt x="274" y="0"/>
                  </a:moveTo>
                  <a:cubicBezTo>
                    <a:pt x="0" y="0"/>
                    <a:pt x="0" y="408"/>
                    <a:pt x="274" y="408"/>
                  </a:cubicBezTo>
                  <a:cubicBezTo>
                    <a:pt x="384" y="408"/>
                    <a:pt x="475" y="317"/>
                    <a:pt x="475" y="206"/>
                  </a:cubicBezTo>
                  <a:cubicBezTo>
                    <a:pt x="475" y="91"/>
                    <a:pt x="384" y="0"/>
                    <a:pt x="2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5513;p74">
              <a:extLst>
                <a:ext uri="{FF2B5EF4-FFF2-40B4-BE49-F238E27FC236}">
                  <a16:creationId xmlns:a16="http://schemas.microsoft.com/office/drawing/2014/main" id="{ECE4B630-5CBE-44A2-93E1-9064F1B36CDB}"/>
                </a:ext>
              </a:extLst>
            </p:cNvPr>
            <p:cNvSpPr/>
            <p:nvPr/>
          </p:nvSpPr>
          <p:spPr>
            <a:xfrm>
              <a:off x="2961021" y="4315221"/>
              <a:ext cx="12499" cy="10717"/>
            </a:xfrm>
            <a:custGeom>
              <a:avLst/>
              <a:gdLst/>
              <a:ahLst/>
              <a:cxnLst/>
              <a:rect l="l" t="t" r="r" b="b"/>
              <a:pathLst>
                <a:path w="477" h="409" extrusionOk="0">
                  <a:moveTo>
                    <a:pt x="275" y="0"/>
                  </a:moveTo>
                  <a:cubicBezTo>
                    <a:pt x="1" y="0"/>
                    <a:pt x="1" y="408"/>
                    <a:pt x="275" y="408"/>
                  </a:cubicBezTo>
                  <a:cubicBezTo>
                    <a:pt x="385" y="408"/>
                    <a:pt x="476" y="317"/>
                    <a:pt x="476" y="206"/>
                  </a:cubicBezTo>
                  <a:cubicBezTo>
                    <a:pt x="476" y="91"/>
                    <a:pt x="385" y="0"/>
                    <a:pt x="27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5514;p74">
              <a:extLst>
                <a:ext uri="{FF2B5EF4-FFF2-40B4-BE49-F238E27FC236}">
                  <a16:creationId xmlns:a16="http://schemas.microsoft.com/office/drawing/2014/main" id="{4C6409C4-742A-4711-9E06-BCA1377A2A1F}"/>
                </a:ext>
              </a:extLst>
            </p:cNvPr>
            <p:cNvSpPr/>
            <p:nvPr/>
          </p:nvSpPr>
          <p:spPr>
            <a:xfrm>
              <a:off x="2974883" y="4315221"/>
              <a:ext cx="12603" cy="10717"/>
            </a:xfrm>
            <a:custGeom>
              <a:avLst/>
              <a:gdLst/>
              <a:ahLst/>
              <a:cxnLst/>
              <a:rect l="l" t="t" r="r" b="b"/>
              <a:pathLst>
                <a:path w="481" h="409" extrusionOk="0">
                  <a:moveTo>
                    <a:pt x="274" y="0"/>
                  </a:moveTo>
                  <a:cubicBezTo>
                    <a:pt x="0" y="0"/>
                    <a:pt x="0" y="408"/>
                    <a:pt x="274" y="408"/>
                  </a:cubicBezTo>
                  <a:cubicBezTo>
                    <a:pt x="389" y="408"/>
                    <a:pt x="480" y="317"/>
                    <a:pt x="475" y="206"/>
                  </a:cubicBezTo>
                  <a:cubicBezTo>
                    <a:pt x="475" y="91"/>
                    <a:pt x="389" y="0"/>
                    <a:pt x="2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5515;p74">
              <a:extLst>
                <a:ext uri="{FF2B5EF4-FFF2-40B4-BE49-F238E27FC236}">
                  <a16:creationId xmlns:a16="http://schemas.microsoft.com/office/drawing/2014/main" id="{DC9F099B-C8E7-48F6-B9FB-879C1C9FFF10}"/>
                </a:ext>
              </a:extLst>
            </p:cNvPr>
            <p:cNvSpPr/>
            <p:nvPr/>
          </p:nvSpPr>
          <p:spPr>
            <a:xfrm>
              <a:off x="3022440" y="4434311"/>
              <a:ext cx="12577" cy="10691"/>
            </a:xfrm>
            <a:custGeom>
              <a:avLst/>
              <a:gdLst/>
              <a:ahLst/>
              <a:cxnLst/>
              <a:rect l="l" t="t" r="r" b="b"/>
              <a:pathLst>
                <a:path w="480" h="408" extrusionOk="0">
                  <a:moveTo>
                    <a:pt x="281" y="1"/>
                  </a:moveTo>
                  <a:cubicBezTo>
                    <a:pt x="279" y="1"/>
                    <a:pt x="276" y="1"/>
                    <a:pt x="273" y="1"/>
                  </a:cubicBezTo>
                  <a:cubicBezTo>
                    <a:pt x="271" y="1"/>
                    <a:pt x="269" y="1"/>
                    <a:pt x="267" y="1"/>
                  </a:cubicBezTo>
                  <a:cubicBezTo>
                    <a:pt x="89" y="1"/>
                    <a:pt x="1" y="218"/>
                    <a:pt x="129" y="346"/>
                  </a:cubicBezTo>
                  <a:cubicBezTo>
                    <a:pt x="171" y="388"/>
                    <a:pt x="223" y="407"/>
                    <a:pt x="273" y="407"/>
                  </a:cubicBezTo>
                  <a:cubicBezTo>
                    <a:pt x="379" y="407"/>
                    <a:pt x="480" y="326"/>
                    <a:pt x="480" y="202"/>
                  </a:cubicBezTo>
                  <a:cubicBezTo>
                    <a:pt x="480" y="95"/>
                    <a:pt x="393" y="1"/>
                    <a:pt x="28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5516;p74">
              <a:extLst>
                <a:ext uri="{FF2B5EF4-FFF2-40B4-BE49-F238E27FC236}">
                  <a16:creationId xmlns:a16="http://schemas.microsoft.com/office/drawing/2014/main" id="{314B7039-1D94-4F31-A648-71F3031FA0E2}"/>
                </a:ext>
              </a:extLst>
            </p:cNvPr>
            <p:cNvSpPr/>
            <p:nvPr/>
          </p:nvSpPr>
          <p:spPr>
            <a:xfrm>
              <a:off x="3022414" y="4452050"/>
              <a:ext cx="12603" cy="10795"/>
            </a:xfrm>
            <a:custGeom>
              <a:avLst/>
              <a:gdLst/>
              <a:ahLst/>
              <a:cxnLst/>
              <a:rect l="l" t="t" r="r" b="b"/>
              <a:pathLst>
                <a:path w="481" h="412" extrusionOk="0">
                  <a:moveTo>
                    <a:pt x="274" y="1"/>
                  </a:moveTo>
                  <a:cubicBezTo>
                    <a:pt x="92" y="1"/>
                    <a:pt x="1" y="221"/>
                    <a:pt x="130" y="351"/>
                  </a:cubicBezTo>
                  <a:cubicBezTo>
                    <a:pt x="172" y="393"/>
                    <a:pt x="224" y="412"/>
                    <a:pt x="274" y="412"/>
                  </a:cubicBezTo>
                  <a:cubicBezTo>
                    <a:pt x="380" y="412"/>
                    <a:pt x="481" y="330"/>
                    <a:pt x="481" y="207"/>
                  </a:cubicBezTo>
                  <a:cubicBezTo>
                    <a:pt x="481" y="97"/>
                    <a:pt x="389" y="1"/>
                    <a:pt x="2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5517;p74">
              <a:extLst>
                <a:ext uri="{FF2B5EF4-FFF2-40B4-BE49-F238E27FC236}">
                  <a16:creationId xmlns:a16="http://schemas.microsoft.com/office/drawing/2014/main" id="{54D6301D-F4AD-44B1-8A77-5EB45464A4AD}"/>
                </a:ext>
              </a:extLst>
            </p:cNvPr>
            <p:cNvSpPr/>
            <p:nvPr/>
          </p:nvSpPr>
          <p:spPr>
            <a:xfrm>
              <a:off x="3037795" y="4434311"/>
              <a:ext cx="12446" cy="10691"/>
            </a:xfrm>
            <a:custGeom>
              <a:avLst/>
              <a:gdLst/>
              <a:ahLst/>
              <a:cxnLst/>
              <a:rect l="l" t="t" r="r" b="b"/>
              <a:pathLst>
                <a:path w="475" h="408" extrusionOk="0">
                  <a:moveTo>
                    <a:pt x="281" y="1"/>
                  </a:moveTo>
                  <a:cubicBezTo>
                    <a:pt x="278" y="1"/>
                    <a:pt x="275" y="1"/>
                    <a:pt x="273" y="1"/>
                  </a:cubicBezTo>
                  <a:cubicBezTo>
                    <a:pt x="271" y="1"/>
                    <a:pt x="269" y="1"/>
                    <a:pt x="267" y="1"/>
                  </a:cubicBezTo>
                  <a:cubicBezTo>
                    <a:pt x="88" y="1"/>
                    <a:pt x="0" y="218"/>
                    <a:pt x="124" y="346"/>
                  </a:cubicBezTo>
                  <a:cubicBezTo>
                    <a:pt x="166" y="388"/>
                    <a:pt x="218" y="407"/>
                    <a:pt x="268" y="407"/>
                  </a:cubicBezTo>
                  <a:cubicBezTo>
                    <a:pt x="374" y="407"/>
                    <a:pt x="474" y="326"/>
                    <a:pt x="474" y="202"/>
                  </a:cubicBezTo>
                  <a:cubicBezTo>
                    <a:pt x="474" y="95"/>
                    <a:pt x="388" y="1"/>
                    <a:pt x="28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5518;p74">
              <a:extLst>
                <a:ext uri="{FF2B5EF4-FFF2-40B4-BE49-F238E27FC236}">
                  <a16:creationId xmlns:a16="http://schemas.microsoft.com/office/drawing/2014/main" id="{E3213C5C-F109-4970-ABD6-348B17875A88}"/>
                </a:ext>
              </a:extLst>
            </p:cNvPr>
            <p:cNvSpPr/>
            <p:nvPr/>
          </p:nvSpPr>
          <p:spPr>
            <a:xfrm>
              <a:off x="3037769" y="4452050"/>
              <a:ext cx="12472" cy="10795"/>
            </a:xfrm>
            <a:custGeom>
              <a:avLst/>
              <a:gdLst/>
              <a:ahLst/>
              <a:cxnLst/>
              <a:rect l="l" t="t" r="r" b="b"/>
              <a:pathLst>
                <a:path w="476" h="412" extrusionOk="0">
                  <a:moveTo>
                    <a:pt x="274" y="1"/>
                  </a:moveTo>
                  <a:cubicBezTo>
                    <a:pt x="91" y="1"/>
                    <a:pt x="0" y="221"/>
                    <a:pt x="125" y="351"/>
                  </a:cubicBezTo>
                  <a:cubicBezTo>
                    <a:pt x="167" y="393"/>
                    <a:pt x="219" y="412"/>
                    <a:pt x="269" y="412"/>
                  </a:cubicBezTo>
                  <a:cubicBezTo>
                    <a:pt x="375" y="412"/>
                    <a:pt x="475" y="330"/>
                    <a:pt x="475" y="207"/>
                  </a:cubicBezTo>
                  <a:cubicBezTo>
                    <a:pt x="475" y="97"/>
                    <a:pt x="384" y="1"/>
                    <a:pt x="2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519;p74">
              <a:extLst>
                <a:ext uri="{FF2B5EF4-FFF2-40B4-BE49-F238E27FC236}">
                  <a16:creationId xmlns:a16="http://schemas.microsoft.com/office/drawing/2014/main" id="{484F2950-454C-490F-B3EA-B3F8161E8118}"/>
                </a:ext>
              </a:extLst>
            </p:cNvPr>
            <p:cNvSpPr/>
            <p:nvPr/>
          </p:nvSpPr>
          <p:spPr>
            <a:xfrm>
              <a:off x="3021156" y="4370325"/>
              <a:ext cx="110706" cy="106932"/>
            </a:xfrm>
            <a:custGeom>
              <a:avLst/>
              <a:gdLst/>
              <a:ahLst/>
              <a:cxnLst/>
              <a:rect l="l" t="t" r="r" b="b"/>
              <a:pathLst>
                <a:path w="4225" h="4081" extrusionOk="0">
                  <a:moveTo>
                    <a:pt x="2713" y="412"/>
                  </a:moveTo>
                  <a:cubicBezTo>
                    <a:pt x="2713" y="412"/>
                    <a:pt x="2713" y="417"/>
                    <a:pt x="2713" y="417"/>
                  </a:cubicBezTo>
                  <a:lnTo>
                    <a:pt x="2540" y="1257"/>
                  </a:lnTo>
                  <a:lnTo>
                    <a:pt x="1676" y="1065"/>
                  </a:lnTo>
                  <a:cubicBezTo>
                    <a:pt x="1644" y="1058"/>
                    <a:pt x="1613" y="1055"/>
                    <a:pt x="1582" y="1055"/>
                  </a:cubicBezTo>
                  <a:cubicBezTo>
                    <a:pt x="1326" y="1055"/>
                    <a:pt x="1121" y="1294"/>
                    <a:pt x="1181" y="1560"/>
                  </a:cubicBezTo>
                  <a:lnTo>
                    <a:pt x="1191" y="1603"/>
                  </a:lnTo>
                  <a:lnTo>
                    <a:pt x="519" y="955"/>
                  </a:lnTo>
                  <a:lnTo>
                    <a:pt x="519" y="945"/>
                  </a:lnTo>
                  <a:lnTo>
                    <a:pt x="2713" y="412"/>
                  </a:lnTo>
                  <a:close/>
                  <a:moveTo>
                    <a:pt x="1582" y="1465"/>
                  </a:moveTo>
                  <a:cubicBezTo>
                    <a:pt x="1583" y="1465"/>
                    <a:pt x="1585" y="1466"/>
                    <a:pt x="1585" y="1468"/>
                  </a:cubicBezTo>
                  <a:lnTo>
                    <a:pt x="2458" y="1660"/>
                  </a:lnTo>
                  <a:lnTo>
                    <a:pt x="2257" y="2625"/>
                  </a:lnTo>
                  <a:cubicBezTo>
                    <a:pt x="2257" y="2625"/>
                    <a:pt x="2257" y="2630"/>
                    <a:pt x="2252" y="2630"/>
                  </a:cubicBezTo>
                  <a:lnTo>
                    <a:pt x="2247" y="2630"/>
                  </a:lnTo>
                  <a:lnTo>
                    <a:pt x="1724" y="2126"/>
                  </a:lnTo>
                  <a:lnTo>
                    <a:pt x="1580" y="1473"/>
                  </a:lnTo>
                  <a:cubicBezTo>
                    <a:pt x="1580" y="1468"/>
                    <a:pt x="1580" y="1468"/>
                    <a:pt x="1580" y="1468"/>
                  </a:cubicBezTo>
                  <a:cubicBezTo>
                    <a:pt x="1580" y="1466"/>
                    <a:pt x="1581" y="1465"/>
                    <a:pt x="1582" y="1465"/>
                  </a:cubicBezTo>
                  <a:close/>
                  <a:moveTo>
                    <a:pt x="2857" y="1747"/>
                  </a:moveTo>
                  <a:lnTo>
                    <a:pt x="3783" y="1953"/>
                  </a:lnTo>
                  <a:cubicBezTo>
                    <a:pt x="3783" y="1953"/>
                    <a:pt x="3788" y="1953"/>
                    <a:pt x="3788" y="1958"/>
                  </a:cubicBezTo>
                  <a:cubicBezTo>
                    <a:pt x="3788" y="1963"/>
                    <a:pt x="3793" y="1968"/>
                    <a:pt x="3788" y="1968"/>
                  </a:cubicBezTo>
                  <a:lnTo>
                    <a:pt x="2084" y="3672"/>
                  </a:lnTo>
                  <a:lnTo>
                    <a:pt x="2079" y="3672"/>
                  </a:lnTo>
                  <a:cubicBezTo>
                    <a:pt x="2074" y="3672"/>
                    <a:pt x="2074" y="3672"/>
                    <a:pt x="2074" y="3667"/>
                  </a:cubicBezTo>
                  <a:lnTo>
                    <a:pt x="1887" y="2846"/>
                  </a:lnTo>
                  <a:lnTo>
                    <a:pt x="1964" y="2923"/>
                  </a:lnTo>
                  <a:cubicBezTo>
                    <a:pt x="2046" y="3002"/>
                    <a:pt x="2148" y="3038"/>
                    <a:pt x="2248" y="3038"/>
                  </a:cubicBezTo>
                  <a:cubicBezTo>
                    <a:pt x="2434" y="3038"/>
                    <a:pt x="2616" y="2913"/>
                    <a:pt x="2660" y="2707"/>
                  </a:cubicBezTo>
                  <a:lnTo>
                    <a:pt x="2857" y="1747"/>
                  </a:lnTo>
                  <a:close/>
                  <a:moveTo>
                    <a:pt x="2720" y="0"/>
                  </a:moveTo>
                  <a:cubicBezTo>
                    <a:pt x="2686" y="0"/>
                    <a:pt x="2652" y="5"/>
                    <a:pt x="2617" y="14"/>
                  </a:cubicBezTo>
                  <a:lnTo>
                    <a:pt x="423" y="542"/>
                  </a:lnTo>
                  <a:cubicBezTo>
                    <a:pt x="106" y="619"/>
                    <a:pt x="1" y="1017"/>
                    <a:pt x="236" y="1243"/>
                  </a:cubicBezTo>
                  <a:lnTo>
                    <a:pt x="1354" y="2328"/>
                  </a:lnTo>
                  <a:lnTo>
                    <a:pt x="1676" y="3758"/>
                  </a:lnTo>
                  <a:cubicBezTo>
                    <a:pt x="1722" y="3961"/>
                    <a:pt x="1899" y="4081"/>
                    <a:pt x="2082" y="4081"/>
                  </a:cubicBezTo>
                  <a:cubicBezTo>
                    <a:pt x="2185" y="4081"/>
                    <a:pt x="2289" y="4043"/>
                    <a:pt x="2372" y="3960"/>
                  </a:cubicBezTo>
                  <a:lnTo>
                    <a:pt x="4081" y="2251"/>
                  </a:lnTo>
                  <a:cubicBezTo>
                    <a:pt x="4186" y="2145"/>
                    <a:pt x="4225" y="1992"/>
                    <a:pt x="4186" y="1848"/>
                  </a:cubicBezTo>
                  <a:cubicBezTo>
                    <a:pt x="4143" y="1704"/>
                    <a:pt x="4023" y="1588"/>
                    <a:pt x="3879" y="1560"/>
                  </a:cubicBezTo>
                  <a:lnTo>
                    <a:pt x="2943" y="1348"/>
                  </a:lnTo>
                  <a:lnTo>
                    <a:pt x="3116" y="499"/>
                  </a:lnTo>
                  <a:cubicBezTo>
                    <a:pt x="3171" y="237"/>
                    <a:pt x="2969" y="0"/>
                    <a:pt x="272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5520;p74">
              <a:extLst>
                <a:ext uri="{FF2B5EF4-FFF2-40B4-BE49-F238E27FC236}">
                  <a16:creationId xmlns:a16="http://schemas.microsoft.com/office/drawing/2014/main" id="{DB67FF22-2C0A-442D-9446-F97FBCD71460}"/>
                </a:ext>
              </a:extLst>
            </p:cNvPr>
            <p:cNvSpPr/>
            <p:nvPr/>
          </p:nvSpPr>
          <p:spPr>
            <a:xfrm>
              <a:off x="2946060" y="4507154"/>
              <a:ext cx="17267" cy="10717"/>
            </a:xfrm>
            <a:custGeom>
              <a:avLst/>
              <a:gdLst/>
              <a:ahLst/>
              <a:cxnLst/>
              <a:rect l="l" t="t" r="r" b="b"/>
              <a:pathLst>
                <a:path w="659" h="409" extrusionOk="0">
                  <a:moveTo>
                    <a:pt x="274" y="0"/>
                  </a:moveTo>
                  <a:cubicBezTo>
                    <a:pt x="1" y="0"/>
                    <a:pt x="1" y="408"/>
                    <a:pt x="274" y="408"/>
                  </a:cubicBezTo>
                  <a:lnTo>
                    <a:pt x="385" y="408"/>
                  </a:lnTo>
                  <a:cubicBezTo>
                    <a:pt x="658" y="408"/>
                    <a:pt x="658" y="0"/>
                    <a:pt x="38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5521;p74">
              <a:extLst>
                <a:ext uri="{FF2B5EF4-FFF2-40B4-BE49-F238E27FC236}">
                  <a16:creationId xmlns:a16="http://schemas.microsoft.com/office/drawing/2014/main" id="{3F7059E2-91F2-496C-923E-F59626F3387F}"/>
                </a:ext>
              </a:extLst>
            </p:cNvPr>
            <p:cNvSpPr/>
            <p:nvPr/>
          </p:nvSpPr>
          <p:spPr>
            <a:xfrm>
              <a:off x="2961781" y="4507154"/>
              <a:ext cx="32622" cy="10717"/>
            </a:xfrm>
            <a:custGeom>
              <a:avLst/>
              <a:gdLst/>
              <a:ahLst/>
              <a:cxnLst/>
              <a:rect l="l" t="t" r="r" b="b"/>
              <a:pathLst>
                <a:path w="1245" h="409" extrusionOk="0">
                  <a:moveTo>
                    <a:pt x="274" y="0"/>
                  </a:moveTo>
                  <a:cubicBezTo>
                    <a:pt x="1" y="0"/>
                    <a:pt x="1" y="408"/>
                    <a:pt x="274" y="408"/>
                  </a:cubicBezTo>
                  <a:lnTo>
                    <a:pt x="970" y="408"/>
                  </a:lnTo>
                  <a:cubicBezTo>
                    <a:pt x="1244" y="408"/>
                    <a:pt x="1244" y="0"/>
                    <a:pt x="97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5522;p74">
              <a:extLst>
                <a:ext uri="{FF2B5EF4-FFF2-40B4-BE49-F238E27FC236}">
                  <a16:creationId xmlns:a16="http://schemas.microsoft.com/office/drawing/2014/main" id="{8A8ED64C-FAAB-4ABA-9466-56B072E074C1}"/>
                </a:ext>
              </a:extLst>
            </p:cNvPr>
            <p:cNvSpPr/>
            <p:nvPr/>
          </p:nvSpPr>
          <p:spPr>
            <a:xfrm>
              <a:off x="2946060" y="4521225"/>
              <a:ext cx="48344" cy="10717"/>
            </a:xfrm>
            <a:custGeom>
              <a:avLst/>
              <a:gdLst/>
              <a:ahLst/>
              <a:cxnLst/>
              <a:rect l="l" t="t" r="r" b="b"/>
              <a:pathLst>
                <a:path w="1845" h="409" extrusionOk="0">
                  <a:moveTo>
                    <a:pt x="274" y="1"/>
                  </a:moveTo>
                  <a:cubicBezTo>
                    <a:pt x="1" y="1"/>
                    <a:pt x="1" y="409"/>
                    <a:pt x="274" y="409"/>
                  </a:cubicBezTo>
                  <a:lnTo>
                    <a:pt x="1570" y="409"/>
                  </a:lnTo>
                  <a:cubicBezTo>
                    <a:pt x="1844" y="409"/>
                    <a:pt x="1844" y="1"/>
                    <a:pt x="15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5523;p74">
              <a:extLst>
                <a:ext uri="{FF2B5EF4-FFF2-40B4-BE49-F238E27FC236}">
                  <a16:creationId xmlns:a16="http://schemas.microsoft.com/office/drawing/2014/main" id="{D794A649-8C28-4375-9B82-29674CD47F0E}"/>
                </a:ext>
              </a:extLst>
            </p:cNvPr>
            <p:cNvSpPr/>
            <p:nvPr/>
          </p:nvSpPr>
          <p:spPr>
            <a:xfrm>
              <a:off x="2946060" y="4535453"/>
              <a:ext cx="48344" cy="10717"/>
            </a:xfrm>
            <a:custGeom>
              <a:avLst/>
              <a:gdLst/>
              <a:ahLst/>
              <a:cxnLst/>
              <a:rect l="l" t="t" r="r" b="b"/>
              <a:pathLst>
                <a:path w="1845" h="409" extrusionOk="0">
                  <a:moveTo>
                    <a:pt x="274" y="0"/>
                  </a:moveTo>
                  <a:cubicBezTo>
                    <a:pt x="1" y="0"/>
                    <a:pt x="1" y="408"/>
                    <a:pt x="274" y="408"/>
                  </a:cubicBezTo>
                  <a:lnTo>
                    <a:pt x="1570" y="408"/>
                  </a:lnTo>
                  <a:cubicBezTo>
                    <a:pt x="1844" y="408"/>
                    <a:pt x="1844" y="0"/>
                    <a:pt x="157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5524;p74">
              <a:extLst>
                <a:ext uri="{FF2B5EF4-FFF2-40B4-BE49-F238E27FC236}">
                  <a16:creationId xmlns:a16="http://schemas.microsoft.com/office/drawing/2014/main" id="{E0E7C6BC-7A24-483A-AB5B-3C43A3A05941}"/>
                </a:ext>
              </a:extLst>
            </p:cNvPr>
            <p:cNvSpPr/>
            <p:nvPr/>
          </p:nvSpPr>
          <p:spPr>
            <a:xfrm>
              <a:off x="3213482" y="4357250"/>
              <a:ext cx="10717" cy="121082"/>
            </a:xfrm>
            <a:custGeom>
              <a:avLst/>
              <a:gdLst/>
              <a:ahLst/>
              <a:cxnLst/>
              <a:rect l="l" t="t" r="r" b="b"/>
              <a:pathLst>
                <a:path w="409" h="4621" extrusionOk="0">
                  <a:moveTo>
                    <a:pt x="204" y="0"/>
                  </a:moveTo>
                  <a:cubicBezTo>
                    <a:pt x="102" y="0"/>
                    <a:pt x="0" y="69"/>
                    <a:pt x="0" y="206"/>
                  </a:cubicBezTo>
                  <a:lnTo>
                    <a:pt x="0" y="4415"/>
                  </a:lnTo>
                  <a:cubicBezTo>
                    <a:pt x="0" y="4552"/>
                    <a:pt x="102" y="4621"/>
                    <a:pt x="204" y="4621"/>
                  </a:cubicBezTo>
                  <a:cubicBezTo>
                    <a:pt x="306" y="4621"/>
                    <a:pt x="408" y="4552"/>
                    <a:pt x="408" y="4415"/>
                  </a:cubicBezTo>
                  <a:lnTo>
                    <a:pt x="408" y="206"/>
                  </a:lnTo>
                  <a:cubicBezTo>
                    <a:pt x="408" y="69"/>
                    <a:pt x="306" y="0"/>
                    <a:pt x="2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 name="Google Shape;13152;p73">
            <a:extLst>
              <a:ext uri="{FF2B5EF4-FFF2-40B4-BE49-F238E27FC236}">
                <a16:creationId xmlns:a16="http://schemas.microsoft.com/office/drawing/2014/main" id="{75D30E70-947D-4BBF-B9EF-0BBBBFF62F01}"/>
              </a:ext>
            </a:extLst>
          </p:cNvPr>
          <p:cNvGrpSpPr/>
          <p:nvPr/>
        </p:nvGrpSpPr>
        <p:grpSpPr>
          <a:xfrm>
            <a:off x="431269" y="2656041"/>
            <a:ext cx="358288" cy="323209"/>
            <a:chOff x="3531838" y="2005452"/>
            <a:chExt cx="358288" cy="323209"/>
          </a:xfrm>
        </p:grpSpPr>
        <p:sp>
          <p:nvSpPr>
            <p:cNvPr id="74" name="Google Shape;13153;p73">
              <a:extLst>
                <a:ext uri="{FF2B5EF4-FFF2-40B4-BE49-F238E27FC236}">
                  <a16:creationId xmlns:a16="http://schemas.microsoft.com/office/drawing/2014/main" id="{700C3E71-4A21-4090-9253-0113DAF81B44}"/>
                </a:ext>
              </a:extLst>
            </p:cNvPr>
            <p:cNvSpPr/>
            <p:nvPr/>
          </p:nvSpPr>
          <p:spPr>
            <a:xfrm>
              <a:off x="3536977" y="2113102"/>
              <a:ext cx="267392" cy="210055"/>
            </a:xfrm>
            <a:custGeom>
              <a:avLst/>
              <a:gdLst/>
              <a:ahLst/>
              <a:cxnLst/>
              <a:rect l="l" t="t" r="r" b="b"/>
              <a:pathLst>
                <a:path w="10199" h="8012" extrusionOk="0">
                  <a:moveTo>
                    <a:pt x="0" y="1"/>
                  </a:moveTo>
                  <a:lnTo>
                    <a:pt x="0" y="8012"/>
                  </a:lnTo>
                  <a:lnTo>
                    <a:pt x="10199" y="8012"/>
                  </a:lnTo>
                  <a:lnTo>
                    <a:pt x="10199" y="1334"/>
                  </a:lnTo>
                  <a:lnTo>
                    <a:pt x="4125" y="1334"/>
                  </a:lnTo>
                  <a:lnTo>
                    <a:pt x="27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3154;p73">
              <a:extLst>
                <a:ext uri="{FF2B5EF4-FFF2-40B4-BE49-F238E27FC236}">
                  <a16:creationId xmlns:a16="http://schemas.microsoft.com/office/drawing/2014/main" id="{40824A0E-CC9F-47BA-B783-85742EAFF2A9}"/>
                </a:ext>
              </a:extLst>
            </p:cNvPr>
            <p:cNvSpPr/>
            <p:nvPr/>
          </p:nvSpPr>
          <p:spPr>
            <a:xfrm>
              <a:off x="3742811" y="2148049"/>
              <a:ext cx="61559" cy="49971"/>
            </a:xfrm>
            <a:custGeom>
              <a:avLst/>
              <a:gdLst/>
              <a:ahLst/>
              <a:cxnLst/>
              <a:rect l="l" t="t" r="r" b="b"/>
              <a:pathLst>
                <a:path w="2348" h="1906" extrusionOk="0">
                  <a:moveTo>
                    <a:pt x="425" y="1"/>
                  </a:moveTo>
                  <a:lnTo>
                    <a:pt x="84" y="341"/>
                  </a:lnTo>
                  <a:cubicBezTo>
                    <a:pt x="1" y="424"/>
                    <a:pt x="1" y="562"/>
                    <a:pt x="84" y="645"/>
                  </a:cubicBezTo>
                  <a:lnTo>
                    <a:pt x="747" y="1308"/>
                  </a:lnTo>
                  <a:cubicBezTo>
                    <a:pt x="789" y="1350"/>
                    <a:pt x="844" y="1370"/>
                    <a:pt x="899" y="1370"/>
                  </a:cubicBezTo>
                  <a:cubicBezTo>
                    <a:pt x="954" y="1370"/>
                    <a:pt x="1010" y="1350"/>
                    <a:pt x="1051" y="1308"/>
                  </a:cubicBezTo>
                  <a:lnTo>
                    <a:pt x="1482" y="877"/>
                  </a:lnTo>
                  <a:cubicBezTo>
                    <a:pt x="1642" y="964"/>
                    <a:pt x="1805" y="1033"/>
                    <a:pt x="1975" y="1080"/>
                  </a:cubicBezTo>
                  <a:lnTo>
                    <a:pt x="1975" y="1906"/>
                  </a:lnTo>
                  <a:lnTo>
                    <a:pt x="2348" y="1906"/>
                  </a:lnTo>
                  <a:lnTo>
                    <a:pt x="2348" y="1"/>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3155;p73">
              <a:extLst>
                <a:ext uri="{FF2B5EF4-FFF2-40B4-BE49-F238E27FC236}">
                  <a16:creationId xmlns:a16="http://schemas.microsoft.com/office/drawing/2014/main" id="{9AF27CC2-CDB1-4F32-9B67-F4E98D2C4765}"/>
                </a:ext>
              </a:extLst>
            </p:cNvPr>
            <p:cNvSpPr/>
            <p:nvPr/>
          </p:nvSpPr>
          <p:spPr>
            <a:xfrm>
              <a:off x="3536977" y="2215192"/>
              <a:ext cx="267392" cy="107964"/>
            </a:xfrm>
            <a:custGeom>
              <a:avLst/>
              <a:gdLst/>
              <a:ahLst/>
              <a:cxnLst/>
              <a:rect l="l" t="t" r="r" b="b"/>
              <a:pathLst>
                <a:path w="10199" h="4118" extrusionOk="0">
                  <a:moveTo>
                    <a:pt x="0" y="0"/>
                  </a:moveTo>
                  <a:lnTo>
                    <a:pt x="0" y="4118"/>
                  </a:lnTo>
                  <a:lnTo>
                    <a:pt x="10199" y="4118"/>
                  </a:lnTo>
                  <a:lnTo>
                    <a:pt x="10199"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3156;p73">
              <a:extLst>
                <a:ext uri="{FF2B5EF4-FFF2-40B4-BE49-F238E27FC236}">
                  <a16:creationId xmlns:a16="http://schemas.microsoft.com/office/drawing/2014/main" id="{059E1631-5F96-4F61-B533-28F33E35DE63}"/>
                </a:ext>
              </a:extLst>
            </p:cNvPr>
            <p:cNvSpPr/>
            <p:nvPr/>
          </p:nvSpPr>
          <p:spPr>
            <a:xfrm>
              <a:off x="3536977" y="2113102"/>
              <a:ext cx="108173" cy="40375"/>
            </a:xfrm>
            <a:custGeom>
              <a:avLst/>
              <a:gdLst/>
              <a:ahLst/>
              <a:cxnLst/>
              <a:rect l="l" t="t" r="r" b="b"/>
              <a:pathLst>
                <a:path w="4126" h="1540" extrusionOk="0">
                  <a:moveTo>
                    <a:pt x="0" y="1"/>
                  </a:moveTo>
                  <a:lnTo>
                    <a:pt x="0" y="1540"/>
                  </a:lnTo>
                  <a:lnTo>
                    <a:pt x="4125" y="1540"/>
                  </a:lnTo>
                  <a:lnTo>
                    <a:pt x="4125" y="1334"/>
                  </a:lnTo>
                  <a:lnTo>
                    <a:pt x="2792" y="1"/>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3157;p73">
              <a:extLst>
                <a:ext uri="{FF2B5EF4-FFF2-40B4-BE49-F238E27FC236}">
                  <a16:creationId xmlns:a16="http://schemas.microsoft.com/office/drawing/2014/main" id="{576AE192-907E-4905-8546-A8A72DBE0984}"/>
                </a:ext>
              </a:extLst>
            </p:cNvPr>
            <p:cNvSpPr/>
            <p:nvPr/>
          </p:nvSpPr>
          <p:spPr>
            <a:xfrm>
              <a:off x="3536977" y="2201507"/>
              <a:ext cx="290569" cy="121649"/>
            </a:xfrm>
            <a:custGeom>
              <a:avLst/>
              <a:gdLst/>
              <a:ahLst/>
              <a:cxnLst/>
              <a:rect l="l" t="t" r="r" b="b"/>
              <a:pathLst>
                <a:path w="11083" h="4640" extrusionOk="0">
                  <a:moveTo>
                    <a:pt x="887" y="1"/>
                  </a:moveTo>
                  <a:lnTo>
                    <a:pt x="159" y="3818"/>
                  </a:lnTo>
                  <a:lnTo>
                    <a:pt x="0" y="4640"/>
                  </a:lnTo>
                  <a:lnTo>
                    <a:pt x="10199" y="4640"/>
                  </a:lnTo>
                  <a:lnTo>
                    <a:pt x="10355" y="3818"/>
                  </a:lnTo>
                  <a:lnTo>
                    <a:pt x="11083" y="1"/>
                  </a:lnTo>
                  <a:close/>
                </a:path>
              </a:pathLst>
            </a:custGeom>
            <a:solidFill>
              <a:srgbClr val="8BA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3158;p73">
              <a:extLst>
                <a:ext uri="{FF2B5EF4-FFF2-40B4-BE49-F238E27FC236}">
                  <a16:creationId xmlns:a16="http://schemas.microsoft.com/office/drawing/2014/main" id="{50C25340-B5E0-4220-9CBD-7A69AC95CE7C}"/>
                </a:ext>
              </a:extLst>
            </p:cNvPr>
            <p:cNvSpPr/>
            <p:nvPr/>
          </p:nvSpPr>
          <p:spPr>
            <a:xfrm>
              <a:off x="3536977" y="2301579"/>
              <a:ext cx="271482" cy="21577"/>
            </a:xfrm>
            <a:custGeom>
              <a:avLst/>
              <a:gdLst/>
              <a:ahLst/>
              <a:cxnLst/>
              <a:rect l="l" t="t" r="r" b="b"/>
              <a:pathLst>
                <a:path w="10355" h="823" extrusionOk="0">
                  <a:moveTo>
                    <a:pt x="159" y="1"/>
                  </a:moveTo>
                  <a:lnTo>
                    <a:pt x="0" y="823"/>
                  </a:lnTo>
                  <a:lnTo>
                    <a:pt x="10199" y="823"/>
                  </a:lnTo>
                  <a:lnTo>
                    <a:pt x="10355"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3159;p73">
              <a:extLst>
                <a:ext uri="{FF2B5EF4-FFF2-40B4-BE49-F238E27FC236}">
                  <a16:creationId xmlns:a16="http://schemas.microsoft.com/office/drawing/2014/main" id="{49776121-44FF-4932-A39F-E681C64E9883}"/>
                </a:ext>
              </a:extLst>
            </p:cNvPr>
            <p:cNvSpPr/>
            <p:nvPr/>
          </p:nvSpPr>
          <p:spPr>
            <a:xfrm>
              <a:off x="3740163" y="2042550"/>
              <a:ext cx="144747" cy="144747"/>
            </a:xfrm>
            <a:custGeom>
              <a:avLst/>
              <a:gdLst/>
              <a:ahLst/>
              <a:cxnLst/>
              <a:rect l="l" t="t" r="r" b="b"/>
              <a:pathLst>
                <a:path w="5521" h="5521" extrusionOk="0">
                  <a:moveTo>
                    <a:pt x="2753" y="1576"/>
                  </a:moveTo>
                  <a:cubicBezTo>
                    <a:pt x="3358" y="1576"/>
                    <a:pt x="3937" y="2045"/>
                    <a:pt x="3937" y="2753"/>
                  </a:cubicBezTo>
                  <a:cubicBezTo>
                    <a:pt x="3937" y="3403"/>
                    <a:pt x="3416" y="3930"/>
                    <a:pt x="2767" y="3930"/>
                  </a:cubicBezTo>
                  <a:cubicBezTo>
                    <a:pt x="2765" y="3930"/>
                    <a:pt x="2763" y="3930"/>
                    <a:pt x="2760" y="3930"/>
                  </a:cubicBezTo>
                  <a:cubicBezTo>
                    <a:pt x="1710" y="3930"/>
                    <a:pt x="1185" y="2663"/>
                    <a:pt x="1927" y="1924"/>
                  </a:cubicBezTo>
                  <a:cubicBezTo>
                    <a:pt x="2168" y="1684"/>
                    <a:pt x="2463" y="1576"/>
                    <a:pt x="2753" y="1576"/>
                  </a:cubicBezTo>
                  <a:close/>
                  <a:moveTo>
                    <a:pt x="2489" y="1"/>
                  </a:moveTo>
                  <a:lnTo>
                    <a:pt x="2489" y="743"/>
                  </a:lnTo>
                  <a:lnTo>
                    <a:pt x="2492" y="743"/>
                  </a:lnTo>
                  <a:cubicBezTo>
                    <a:pt x="2141" y="790"/>
                    <a:pt x="1804" y="928"/>
                    <a:pt x="1522" y="1145"/>
                  </a:cubicBezTo>
                  <a:lnTo>
                    <a:pt x="1525" y="1142"/>
                  </a:lnTo>
                  <a:lnTo>
                    <a:pt x="1000" y="616"/>
                  </a:lnTo>
                  <a:lnTo>
                    <a:pt x="616" y="997"/>
                  </a:lnTo>
                  <a:lnTo>
                    <a:pt x="1145" y="1526"/>
                  </a:lnTo>
                  <a:lnTo>
                    <a:pt x="1149" y="1522"/>
                  </a:lnTo>
                  <a:lnTo>
                    <a:pt x="1149" y="1522"/>
                  </a:lnTo>
                  <a:cubicBezTo>
                    <a:pt x="931" y="1804"/>
                    <a:pt x="790" y="2138"/>
                    <a:pt x="747" y="2493"/>
                  </a:cubicBezTo>
                  <a:lnTo>
                    <a:pt x="747" y="2489"/>
                  </a:lnTo>
                  <a:lnTo>
                    <a:pt x="1" y="2489"/>
                  </a:lnTo>
                  <a:lnTo>
                    <a:pt x="1" y="3025"/>
                  </a:lnTo>
                  <a:lnTo>
                    <a:pt x="747" y="3025"/>
                  </a:lnTo>
                  <a:cubicBezTo>
                    <a:pt x="790" y="3376"/>
                    <a:pt x="931" y="3709"/>
                    <a:pt x="1145" y="3992"/>
                  </a:cubicBezTo>
                  <a:lnTo>
                    <a:pt x="620" y="4521"/>
                  </a:lnTo>
                  <a:lnTo>
                    <a:pt x="1000" y="4901"/>
                  </a:lnTo>
                  <a:lnTo>
                    <a:pt x="1529" y="4372"/>
                  </a:lnTo>
                  <a:cubicBezTo>
                    <a:pt x="1808" y="4590"/>
                    <a:pt x="2145" y="4727"/>
                    <a:pt x="2496" y="4774"/>
                  </a:cubicBezTo>
                  <a:lnTo>
                    <a:pt x="2492" y="4774"/>
                  </a:lnTo>
                  <a:lnTo>
                    <a:pt x="2492" y="5520"/>
                  </a:lnTo>
                  <a:lnTo>
                    <a:pt x="3032" y="5520"/>
                  </a:lnTo>
                  <a:lnTo>
                    <a:pt x="3032" y="4771"/>
                  </a:lnTo>
                  <a:lnTo>
                    <a:pt x="3028" y="4771"/>
                  </a:lnTo>
                  <a:cubicBezTo>
                    <a:pt x="3383" y="4724"/>
                    <a:pt x="3716" y="4586"/>
                    <a:pt x="3999" y="4369"/>
                  </a:cubicBezTo>
                  <a:lnTo>
                    <a:pt x="4520" y="4897"/>
                  </a:lnTo>
                  <a:lnTo>
                    <a:pt x="4901" y="4517"/>
                  </a:lnTo>
                  <a:lnTo>
                    <a:pt x="4376" y="3992"/>
                  </a:lnTo>
                  <a:cubicBezTo>
                    <a:pt x="4589" y="3709"/>
                    <a:pt x="4731" y="3376"/>
                    <a:pt x="4774" y="3025"/>
                  </a:cubicBezTo>
                  <a:lnTo>
                    <a:pt x="5520" y="3025"/>
                  </a:lnTo>
                  <a:lnTo>
                    <a:pt x="5520" y="2489"/>
                  </a:lnTo>
                  <a:lnTo>
                    <a:pt x="4774" y="2489"/>
                  </a:lnTo>
                  <a:lnTo>
                    <a:pt x="4774" y="2493"/>
                  </a:lnTo>
                  <a:cubicBezTo>
                    <a:pt x="4727" y="2138"/>
                    <a:pt x="4589" y="1804"/>
                    <a:pt x="4372" y="1522"/>
                  </a:cubicBezTo>
                  <a:lnTo>
                    <a:pt x="4372" y="1522"/>
                  </a:lnTo>
                  <a:lnTo>
                    <a:pt x="4376" y="1526"/>
                  </a:lnTo>
                  <a:lnTo>
                    <a:pt x="4901" y="997"/>
                  </a:lnTo>
                  <a:lnTo>
                    <a:pt x="4520" y="616"/>
                  </a:lnTo>
                  <a:lnTo>
                    <a:pt x="3992" y="1142"/>
                  </a:lnTo>
                  <a:lnTo>
                    <a:pt x="3995" y="1145"/>
                  </a:lnTo>
                  <a:cubicBezTo>
                    <a:pt x="3713" y="928"/>
                    <a:pt x="3376" y="790"/>
                    <a:pt x="3025" y="743"/>
                  </a:cubicBezTo>
                  <a:lnTo>
                    <a:pt x="3028" y="743"/>
                  </a:lnTo>
                  <a:lnTo>
                    <a:pt x="3028" y="1"/>
                  </a:lnTo>
                  <a:close/>
                </a:path>
              </a:pathLst>
            </a:custGeom>
            <a:solidFill>
              <a:srgbClr val="D2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3160;p73">
              <a:extLst>
                <a:ext uri="{FF2B5EF4-FFF2-40B4-BE49-F238E27FC236}">
                  <a16:creationId xmlns:a16="http://schemas.microsoft.com/office/drawing/2014/main" id="{FCE76602-1A71-41D4-9FAF-801FA7897ADA}"/>
                </a:ext>
              </a:extLst>
            </p:cNvPr>
            <p:cNvSpPr/>
            <p:nvPr/>
          </p:nvSpPr>
          <p:spPr>
            <a:xfrm>
              <a:off x="3669506" y="2005452"/>
              <a:ext cx="93675" cy="90057"/>
            </a:xfrm>
            <a:custGeom>
              <a:avLst/>
              <a:gdLst/>
              <a:ahLst/>
              <a:cxnLst/>
              <a:rect l="l" t="t" r="r" b="b"/>
              <a:pathLst>
                <a:path w="3573" h="3435" extrusionOk="0">
                  <a:moveTo>
                    <a:pt x="1787" y="844"/>
                  </a:moveTo>
                  <a:cubicBezTo>
                    <a:pt x="2565" y="844"/>
                    <a:pt x="2956" y="1782"/>
                    <a:pt x="2406" y="2336"/>
                  </a:cubicBezTo>
                  <a:cubicBezTo>
                    <a:pt x="2228" y="2514"/>
                    <a:pt x="2009" y="2593"/>
                    <a:pt x="1795" y="2593"/>
                  </a:cubicBezTo>
                  <a:cubicBezTo>
                    <a:pt x="1345" y="2593"/>
                    <a:pt x="914" y="2244"/>
                    <a:pt x="914" y="1716"/>
                  </a:cubicBezTo>
                  <a:cubicBezTo>
                    <a:pt x="914" y="1235"/>
                    <a:pt x="1305" y="844"/>
                    <a:pt x="1787" y="844"/>
                  </a:cubicBezTo>
                  <a:close/>
                  <a:moveTo>
                    <a:pt x="1787" y="1"/>
                  </a:moveTo>
                  <a:cubicBezTo>
                    <a:pt x="1687" y="1"/>
                    <a:pt x="1587" y="67"/>
                    <a:pt x="1587" y="199"/>
                  </a:cubicBezTo>
                  <a:lnTo>
                    <a:pt x="1587" y="460"/>
                  </a:lnTo>
                  <a:cubicBezTo>
                    <a:pt x="1388" y="492"/>
                    <a:pt x="1200" y="568"/>
                    <a:pt x="1040" y="688"/>
                  </a:cubicBezTo>
                  <a:lnTo>
                    <a:pt x="856" y="503"/>
                  </a:lnTo>
                  <a:cubicBezTo>
                    <a:pt x="812" y="458"/>
                    <a:pt x="762" y="440"/>
                    <a:pt x="715" y="440"/>
                  </a:cubicBezTo>
                  <a:cubicBezTo>
                    <a:pt x="560" y="440"/>
                    <a:pt x="425" y="641"/>
                    <a:pt x="570" y="786"/>
                  </a:cubicBezTo>
                  <a:lnTo>
                    <a:pt x="758" y="970"/>
                  </a:lnTo>
                  <a:cubicBezTo>
                    <a:pt x="638" y="1133"/>
                    <a:pt x="562" y="1322"/>
                    <a:pt x="530" y="1517"/>
                  </a:cubicBezTo>
                  <a:lnTo>
                    <a:pt x="269" y="1517"/>
                  </a:lnTo>
                  <a:cubicBezTo>
                    <a:pt x="1" y="1517"/>
                    <a:pt x="1" y="1919"/>
                    <a:pt x="269" y="1919"/>
                  </a:cubicBezTo>
                  <a:lnTo>
                    <a:pt x="269" y="1916"/>
                  </a:lnTo>
                  <a:lnTo>
                    <a:pt x="530" y="1916"/>
                  </a:lnTo>
                  <a:cubicBezTo>
                    <a:pt x="562" y="2115"/>
                    <a:pt x="638" y="2303"/>
                    <a:pt x="758" y="2466"/>
                  </a:cubicBezTo>
                  <a:lnTo>
                    <a:pt x="570" y="2651"/>
                  </a:lnTo>
                  <a:cubicBezTo>
                    <a:pt x="425" y="2795"/>
                    <a:pt x="560" y="2995"/>
                    <a:pt x="716" y="2995"/>
                  </a:cubicBezTo>
                  <a:cubicBezTo>
                    <a:pt x="763" y="2995"/>
                    <a:pt x="812" y="2977"/>
                    <a:pt x="856" y="2933"/>
                  </a:cubicBezTo>
                  <a:lnTo>
                    <a:pt x="1040" y="2749"/>
                  </a:lnTo>
                  <a:cubicBezTo>
                    <a:pt x="1200" y="2864"/>
                    <a:pt x="1388" y="2944"/>
                    <a:pt x="1587" y="2973"/>
                  </a:cubicBezTo>
                  <a:lnTo>
                    <a:pt x="1587" y="3234"/>
                  </a:lnTo>
                  <a:cubicBezTo>
                    <a:pt x="1587" y="3368"/>
                    <a:pt x="1687" y="3435"/>
                    <a:pt x="1787" y="3435"/>
                  </a:cubicBezTo>
                  <a:cubicBezTo>
                    <a:pt x="1886" y="3435"/>
                    <a:pt x="1986" y="3368"/>
                    <a:pt x="1986" y="3234"/>
                  </a:cubicBezTo>
                  <a:lnTo>
                    <a:pt x="1986" y="2977"/>
                  </a:lnTo>
                  <a:cubicBezTo>
                    <a:pt x="2185" y="2944"/>
                    <a:pt x="2373" y="2868"/>
                    <a:pt x="2536" y="2749"/>
                  </a:cubicBezTo>
                  <a:lnTo>
                    <a:pt x="2721" y="2933"/>
                  </a:lnTo>
                  <a:cubicBezTo>
                    <a:pt x="2764" y="2976"/>
                    <a:pt x="2813" y="2994"/>
                    <a:pt x="2859" y="2994"/>
                  </a:cubicBezTo>
                  <a:cubicBezTo>
                    <a:pt x="3012" y="2994"/>
                    <a:pt x="3143" y="2796"/>
                    <a:pt x="3003" y="2651"/>
                  </a:cubicBezTo>
                  <a:lnTo>
                    <a:pt x="2819" y="2466"/>
                  </a:lnTo>
                  <a:cubicBezTo>
                    <a:pt x="2935" y="2303"/>
                    <a:pt x="3014" y="2115"/>
                    <a:pt x="3043" y="1919"/>
                  </a:cubicBezTo>
                  <a:lnTo>
                    <a:pt x="3304" y="1919"/>
                  </a:lnTo>
                  <a:cubicBezTo>
                    <a:pt x="3572" y="1919"/>
                    <a:pt x="3572" y="1517"/>
                    <a:pt x="3304" y="1517"/>
                  </a:cubicBezTo>
                  <a:lnTo>
                    <a:pt x="3043" y="1517"/>
                  </a:lnTo>
                  <a:cubicBezTo>
                    <a:pt x="3014" y="1322"/>
                    <a:pt x="2935" y="1133"/>
                    <a:pt x="2819" y="970"/>
                  </a:cubicBezTo>
                  <a:lnTo>
                    <a:pt x="3003" y="786"/>
                  </a:lnTo>
                  <a:cubicBezTo>
                    <a:pt x="3153" y="642"/>
                    <a:pt x="3019" y="438"/>
                    <a:pt x="2863" y="438"/>
                  </a:cubicBezTo>
                  <a:cubicBezTo>
                    <a:pt x="2815" y="438"/>
                    <a:pt x="2765" y="457"/>
                    <a:pt x="2721" y="503"/>
                  </a:cubicBezTo>
                  <a:lnTo>
                    <a:pt x="2536" y="688"/>
                  </a:lnTo>
                  <a:cubicBezTo>
                    <a:pt x="2373" y="568"/>
                    <a:pt x="2185" y="492"/>
                    <a:pt x="1986" y="460"/>
                  </a:cubicBezTo>
                  <a:lnTo>
                    <a:pt x="1986" y="199"/>
                  </a:lnTo>
                  <a:cubicBezTo>
                    <a:pt x="1986" y="67"/>
                    <a:pt x="1886" y="1"/>
                    <a:pt x="17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3161;p73">
              <a:extLst>
                <a:ext uri="{FF2B5EF4-FFF2-40B4-BE49-F238E27FC236}">
                  <a16:creationId xmlns:a16="http://schemas.microsoft.com/office/drawing/2014/main" id="{15FC60D7-30CB-4B9B-8C91-6B6833902311}"/>
                </a:ext>
              </a:extLst>
            </p:cNvPr>
            <p:cNvSpPr/>
            <p:nvPr/>
          </p:nvSpPr>
          <p:spPr>
            <a:xfrm>
              <a:off x="3699421" y="2033479"/>
              <a:ext cx="39641" cy="33978"/>
            </a:xfrm>
            <a:custGeom>
              <a:avLst/>
              <a:gdLst/>
              <a:ahLst/>
              <a:cxnLst/>
              <a:rect l="l" t="t" r="r" b="b"/>
              <a:pathLst>
                <a:path w="1512" h="1296" extrusionOk="0">
                  <a:moveTo>
                    <a:pt x="646" y="401"/>
                  </a:moveTo>
                  <a:cubicBezTo>
                    <a:pt x="866" y="401"/>
                    <a:pt x="975" y="666"/>
                    <a:pt x="819" y="821"/>
                  </a:cubicBezTo>
                  <a:cubicBezTo>
                    <a:pt x="769" y="872"/>
                    <a:pt x="707" y="895"/>
                    <a:pt x="646" y="895"/>
                  </a:cubicBezTo>
                  <a:cubicBezTo>
                    <a:pt x="520" y="895"/>
                    <a:pt x="399" y="797"/>
                    <a:pt x="399" y="647"/>
                  </a:cubicBezTo>
                  <a:cubicBezTo>
                    <a:pt x="399" y="513"/>
                    <a:pt x="512" y="401"/>
                    <a:pt x="646" y="401"/>
                  </a:cubicBezTo>
                  <a:close/>
                  <a:moveTo>
                    <a:pt x="650" y="1"/>
                  </a:moveTo>
                  <a:cubicBezTo>
                    <a:pt x="319" y="1"/>
                    <a:pt x="1" y="258"/>
                    <a:pt x="1" y="647"/>
                  </a:cubicBezTo>
                  <a:cubicBezTo>
                    <a:pt x="1" y="1006"/>
                    <a:pt x="291" y="1292"/>
                    <a:pt x="646" y="1296"/>
                  </a:cubicBezTo>
                  <a:cubicBezTo>
                    <a:pt x="1221" y="1296"/>
                    <a:pt x="1511" y="597"/>
                    <a:pt x="1102" y="191"/>
                  </a:cubicBezTo>
                  <a:cubicBezTo>
                    <a:pt x="971" y="60"/>
                    <a:pt x="809" y="1"/>
                    <a:pt x="65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3162;p73">
              <a:extLst>
                <a:ext uri="{FF2B5EF4-FFF2-40B4-BE49-F238E27FC236}">
                  <a16:creationId xmlns:a16="http://schemas.microsoft.com/office/drawing/2014/main" id="{968E48EC-3456-4945-BFB8-117C651E3134}"/>
                </a:ext>
              </a:extLst>
            </p:cNvPr>
            <p:cNvSpPr/>
            <p:nvPr/>
          </p:nvSpPr>
          <p:spPr>
            <a:xfrm>
              <a:off x="3682825" y="2037228"/>
              <a:ext cx="207302" cy="224264"/>
            </a:xfrm>
            <a:custGeom>
              <a:avLst/>
              <a:gdLst/>
              <a:ahLst/>
              <a:cxnLst/>
              <a:rect l="l" t="t" r="r" b="b"/>
              <a:pathLst>
                <a:path w="7907" h="8554" extrusionOk="0">
                  <a:moveTo>
                    <a:pt x="5016" y="403"/>
                  </a:moveTo>
                  <a:lnTo>
                    <a:pt x="5016" y="910"/>
                  </a:lnTo>
                  <a:cubicBezTo>
                    <a:pt x="4994" y="1022"/>
                    <a:pt x="5074" y="1131"/>
                    <a:pt x="5186" y="1145"/>
                  </a:cubicBezTo>
                  <a:cubicBezTo>
                    <a:pt x="5505" y="1189"/>
                    <a:pt x="5806" y="1312"/>
                    <a:pt x="6059" y="1508"/>
                  </a:cubicBezTo>
                  <a:cubicBezTo>
                    <a:pt x="6095" y="1536"/>
                    <a:pt x="6138" y="1549"/>
                    <a:pt x="6180" y="1549"/>
                  </a:cubicBezTo>
                  <a:cubicBezTo>
                    <a:pt x="6236" y="1549"/>
                    <a:pt x="6292" y="1526"/>
                    <a:pt x="6331" y="1482"/>
                  </a:cubicBezTo>
                  <a:cubicBezTo>
                    <a:pt x="6338" y="1475"/>
                    <a:pt x="6342" y="1468"/>
                    <a:pt x="6349" y="1461"/>
                  </a:cubicBezTo>
                  <a:lnTo>
                    <a:pt x="6704" y="1102"/>
                  </a:lnTo>
                  <a:lnTo>
                    <a:pt x="6802" y="1200"/>
                  </a:lnTo>
                  <a:lnTo>
                    <a:pt x="6443" y="1558"/>
                  </a:lnTo>
                  <a:cubicBezTo>
                    <a:pt x="6349" y="1624"/>
                    <a:pt x="6327" y="1754"/>
                    <a:pt x="6400" y="1848"/>
                  </a:cubicBezTo>
                  <a:cubicBezTo>
                    <a:pt x="6595" y="2102"/>
                    <a:pt x="6718" y="2402"/>
                    <a:pt x="6762" y="2721"/>
                  </a:cubicBezTo>
                  <a:cubicBezTo>
                    <a:pt x="6776" y="2821"/>
                    <a:pt x="6859" y="2895"/>
                    <a:pt x="6958" y="2895"/>
                  </a:cubicBezTo>
                  <a:cubicBezTo>
                    <a:pt x="6963" y="2895"/>
                    <a:pt x="6967" y="2895"/>
                    <a:pt x="6972" y="2895"/>
                  </a:cubicBezTo>
                  <a:lnTo>
                    <a:pt x="6994" y="2891"/>
                  </a:lnTo>
                  <a:lnTo>
                    <a:pt x="7504" y="2891"/>
                  </a:lnTo>
                  <a:lnTo>
                    <a:pt x="7504" y="3029"/>
                  </a:lnTo>
                  <a:lnTo>
                    <a:pt x="6994" y="3029"/>
                  </a:lnTo>
                  <a:lnTo>
                    <a:pt x="6972" y="3025"/>
                  </a:lnTo>
                  <a:cubicBezTo>
                    <a:pt x="6967" y="3025"/>
                    <a:pt x="6963" y="3025"/>
                    <a:pt x="6958" y="3025"/>
                  </a:cubicBezTo>
                  <a:cubicBezTo>
                    <a:pt x="6859" y="3025"/>
                    <a:pt x="6776" y="3099"/>
                    <a:pt x="6762" y="3199"/>
                  </a:cubicBezTo>
                  <a:cubicBezTo>
                    <a:pt x="6718" y="3518"/>
                    <a:pt x="6595" y="3818"/>
                    <a:pt x="6400" y="4072"/>
                  </a:cubicBezTo>
                  <a:cubicBezTo>
                    <a:pt x="6331" y="4162"/>
                    <a:pt x="6349" y="4293"/>
                    <a:pt x="6443" y="4358"/>
                  </a:cubicBezTo>
                  <a:lnTo>
                    <a:pt x="6805" y="4720"/>
                  </a:lnTo>
                  <a:lnTo>
                    <a:pt x="6707" y="4818"/>
                  </a:lnTo>
                  <a:lnTo>
                    <a:pt x="6345" y="4456"/>
                  </a:lnTo>
                  <a:cubicBezTo>
                    <a:pt x="6342" y="4452"/>
                    <a:pt x="6338" y="4445"/>
                    <a:pt x="6334" y="4441"/>
                  </a:cubicBezTo>
                  <a:cubicBezTo>
                    <a:pt x="6295" y="4396"/>
                    <a:pt x="6239" y="4373"/>
                    <a:pt x="6183" y="4373"/>
                  </a:cubicBezTo>
                  <a:cubicBezTo>
                    <a:pt x="6141" y="4373"/>
                    <a:pt x="6099" y="4386"/>
                    <a:pt x="6063" y="4412"/>
                  </a:cubicBezTo>
                  <a:cubicBezTo>
                    <a:pt x="5809" y="4608"/>
                    <a:pt x="5509" y="4735"/>
                    <a:pt x="5190" y="4774"/>
                  </a:cubicBezTo>
                  <a:cubicBezTo>
                    <a:pt x="5085" y="4789"/>
                    <a:pt x="5009" y="4883"/>
                    <a:pt x="5016" y="4988"/>
                  </a:cubicBezTo>
                  <a:lnTo>
                    <a:pt x="5016" y="4995"/>
                  </a:lnTo>
                  <a:lnTo>
                    <a:pt x="5016" y="5520"/>
                  </a:lnTo>
                  <a:lnTo>
                    <a:pt x="4878" y="5520"/>
                  </a:lnTo>
                  <a:lnTo>
                    <a:pt x="4878" y="5006"/>
                  </a:lnTo>
                  <a:lnTo>
                    <a:pt x="4878" y="4988"/>
                  </a:lnTo>
                  <a:cubicBezTo>
                    <a:pt x="4886" y="4879"/>
                    <a:pt x="4810" y="4789"/>
                    <a:pt x="4705" y="4774"/>
                  </a:cubicBezTo>
                  <a:cubicBezTo>
                    <a:pt x="4386" y="4731"/>
                    <a:pt x="4085" y="4608"/>
                    <a:pt x="3832" y="4412"/>
                  </a:cubicBezTo>
                  <a:cubicBezTo>
                    <a:pt x="3796" y="4386"/>
                    <a:pt x="3754" y="4373"/>
                    <a:pt x="3711" y="4373"/>
                  </a:cubicBezTo>
                  <a:cubicBezTo>
                    <a:pt x="3655" y="4373"/>
                    <a:pt x="3599" y="4396"/>
                    <a:pt x="3560" y="4441"/>
                  </a:cubicBezTo>
                  <a:cubicBezTo>
                    <a:pt x="3557" y="4445"/>
                    <a:pt x="3553" y="4452"/>
                    <a:pt x="3549" y="4456"/>
                  </a:cubicBezTo>
                  <a:lnTo>
                    <a:pt x="3187" y="4818"/>
                  </a:lnTo>
                  <a:lnTo>
                    <a:pt x="3089" y="4720"/>
                  </a:lnTo>
                  <a:lnTo>
                    <a:pt x="3437" y="4372"/>
                  </a:lnTo>
                  <a:lnTo>
                    <a:pt x="3441" y="4369"/>
                  </a:lnTo>
                  <a:lnTo>
                    <a:pt x="3452" y="4358"/>
                  </a:lnTo>
                  <a:cubicBezTo>
                    <a:pt x="3455" y="4354"/>
                    <a:pt x="3462" y="4351"/>
                    <a:pt x="3466" y="4347"/>
                  </a:cubicBezTo>
                  <a:cubicBezTo>
                    <a:pt x="3546" y="4275"/>
                    <a:pt x="3557" y="4159"/>
                    <a:pt x="3495" y="4075"/>
                  </a:cubicBezTo>
                  <a:cubicBezTo>
                    <a:pt x="3299" y="3818"/>
                    <a:pt x="3173" y="3518"/>
                    <a:pt x="3133" y="3203"/>
                  </a:cubicBezTo>
                  <a:cubicBezTo>
                    <a:pt x="3119" y="3102"/>
                    <a:pt x="3032" y="3028"/>
                    <a:pt x="2933" y="3028"/>
                  </a:cubicBezTo>
                  <a:cubicBezTo>
                    <a:pt x="2928" y="3028"/>
                    <a:pt x="2924" y="3028"/>
                    <a:pt x="2919" y="3029"/>
                  </a:cubicBezTo>
                  <a:lnTo>
                    <a:pt x="2387" y="3029"/>
                  </a:lnTo>
                  <a:lnTo>
                    <a:pt x="2387" y="2891"/>
                  </a:lnTo>
                  <a:lnTo>
                    <a:pt x="2897" y="2891"/>
                  </a:lnTo>
                  <a:lnTo>
                    <a:pt x="2919" y="2895"/>
                  </a:lnTo>
                  <a:cubicBezTo>
                    <a:pt x="2924" y="2895"/>
                    <a:pt x="2928" y="2895"/>
                    <a:pt x="2933" y="2895"/>
                  </a:cubicBezTo>
                  <a:cubicBezTo>
                    <a:pt x="3032" y="2895"/>
                    <a:pt x="3119" y="2821"/>
                    <a:pt x="3133" y="2721"/>
                  </a:cubicBezTo>
                  <a:cubicBezTo>
                    <a:pt x="3173" y="2402"/>
                    <a:pt x="3299" y="2102"/>
                    <a:pt x="3495" y="1848"/>
                  </a:cubicBezTo>
                  <a:cubicBezTo>
                    <a:pt x="3564" y="1754"/>
                    <a:pt x="3542" y="1624"/>
                    <a:pt x="3448" y="1558"/>
                  </a:cubicBezTo>
                  <a:lnTo>
                    <a:pt x="3089" y="1200"/>
                  </a:lnTo>
                  <a:lnTo>
                    <a:pt x="3187" y="1102"/>
                  </a:lnTo>
                  <a:lnTo>
                    <a:pt x="3546" y="1461"/>
                  </a:lnTo>
                  <a:cubicBezTo>
                    <a:pt x="3585" y="1517"/>
                    <a:pt x="3648" y="1548"/>
                    <a:pt x="3712" y="1548"/>
                  </a:cubicBezTo>
                  <a:cubicBezTo>
                    <a:pt x="3754" y="1548"/>
                    <a:pt x="3796" y="1535"/>
                    <a:pt x="3832" y="1508"/>
                  </a:cubicBezTo>
                  <a:cubicBezTo>
                    <a:pt x="4085" y="1312"/>
                    <a:pt x="4390" y="1185"/>
                    <a:pt x="4705" y="1145"/>
                  </a:cubicBezTo>
                  <a:cubicBezTo>
                    <a:pt x="4810" y="1131"/>
                    <a:pt x="4886" y="1037"/>
                    <a:pt x="4878" y="932"/>
                  </a:cubicBezTo>
                  <a:cubicBezTo>
                    <a:pt x="4878" y="925"/>
                    <a:pt x="4878" y="917"/>
                    <a:pt x="4878" y="910"/>
                  </a:cubicBezTo>
                  <a:lnTo>
                    <a:pt x="4878" y="403"/>
                  </a:lnTo>
                  <a:close/>
                  <a:moveTo>
                    <a:pt x="4679" y="1"/>
                  </a:moveTo>
                  <a:cubicBezTo>
                    <a:pt x="4567" y="1"/>
                    <a:pt x="4476" y="92"/>
                    <a:pt x="4476" y="204"/>
                  </a:cubicBezTo>
                  <a:lnTo>
                    <a:pt x="4476" y="780"/>
                  </a:lnTo>
                  <a:cubicBezTo>
                    <a:pt x="4216" y="838"/>
                    <a:pt x="3966" y="939"/>
                    <a:pt x="3738" y="1087"/>
                  </a:cubicBezTo>
                  <a:lnTo>
                    <a:pt x="3332" y="678"/>
                  </a:lnTo>
                  <a:cubicBezTo>
                    <a:pt x="3292" y="638"/>
                    <a:pt x="3241" y="618"/>
                    <a:pt x="3189" y="618"/>
                  </a:cubicBezTo>
                  <a:cubicBezTo>
                    <a:pt x="3137" y="618"/>
                    <a:pt x="3086" y="638"/>
                    <a:pt x="3046" y="678"/>
                  </a:cubicBezTo>
                  <a:lnTo>
                    <a:pt x="2666" y="1059"/>
                  </a:lnTo>
                  <a:cubicBezTo>
                    <a:pt x="2590" y="1138"/>
                    <a:pt x="2590" y="1265"/>
                    <a:pt x="2666" y="1341"/>
                  </a:cubicBezTo>
                  <a:lnTo>
                    <a:pt x="3075" y="1750"/>
                  </a:lnTo>
                  <a:cubicBezTo>
                    <a:pt x="2926" y="1975"/>
                    <a:pt x="2825" y="2228"/>
                    <a:pt x="2767" y="2489"/>
                  </a:cubicBezTo>
                  <a:lnTo>
                    <a:pt x="2191" y="2489"/>
                  </a:lnTo>
                  <a:cubicBezTo>
                    <a:pt x="2079" y="2489"/>
                    <a:pt x="1988" y="2580"/>
                    <a:pt x="1988" y="2692"/>
                  </a:cubicBezTo>
                  <a:lnTo>
                    <a:pt x="1988" y="3228"/>
                  </a:lnTo>
                  <a:cubicBezTo>
                    <a:pt x="1988" y="3340"/>
                    <a:pt x="2079" y="3431"/>
                    <a:pt x="2191" y="3431"/>
                  </a:cubicBezTo>
                  <a:lnTo>
                    <a:pt x="2767" y="3431"/>
                  </a:lnTo>
                  <a:cubicBezTo>
                    <a:pt x="2814" y="3637"/>
                    <a:pt x="2887" y="3840"/>
                    <a:pt x="2992" y="4028"/>
                  </a:cubicBezTo>
                  <a:lnTo>
                    <a:pt x="1351" y="4028"/>
                  </a:lnTo>
                  <a:cubicBezTo>
                    <a:pt x="1087" y="4028"/>
                    <a:pt x="1087" y="4427"/>
                    <a:pt x="1351" y="4427"/>
                  </a:cubicBezTo>
                  <a:lnTo>
                    <a:pt x="2818" y="4427"/>
                  </a:lnTo>
                  <a:lnTo>
                    <a:pt x="2666" y="4579"/>
                  </a:lnTo>
                  <a:cubicBezTo>
                    <a:pt x="2590" y="4655"/>
                    <a:pt x="2590" y="4782"/>
                    <a:pt x="2666" y="4861"/>
                  </a:cubicBezTo>
                  <a:lnTo>
                    <a:pt x="3046" y="5242"/>
                  </a:lnTo>
                  <a:cubicBezTo>
                    <a:pt x="3086" y="5281"/>
                    <a:pt x="3137" y="5301"/>
                    <a:pt x="3189" y="5301"/>
                  </a:cubicBezTo>
                  <a:cubicBezTo>
                    <a:pt x="3241" y="5301"/>
                    <a:pt x="3292" y="5281"/>
                    <a:pt x="3332" y="5242"/>
                  </a:cubicBezTo>
                  <a:lnTo>
                    <a:pt x="3738" y="4836"/>
                  </a:lnTo>
                  <a:cubicBezTo>
                    <a:pt x="3951" y="4974"/>
                    <a:pt x="4190" y="5075"/>
                    <a:pt x="4437" y="5133"/>
                  </a:cubicBezTo>
                  <a:cubicBezTo>
                    <a:pt x="4437" y="5140"/>
                    <a:pt x="4437" y="5147"/>
                    <a:pt x="4437" y="5155"/>
                  </a:cubicBezTo>
                  <a:lnTo>
                    <a:pt x="4437" y="6064"/>
                  </a:lnTo>
                  <a:lnTo>
                    <a:pt x="268" y="6064"/>
                  </a:lnTo>
                  <a:cubicBezTo>
                    <a:pt x="0" y="6064"/>
                    <a:pt x="0" y="6466"/>
                    <a:pt x="268" y="6466"/>
                  </a:cubicBezTo>
                  <a:lnTo>
                    <a:pt x="5281" y="6466"/>
                  </a:lnTo>
                  <a:lnTo>
                    <a:pt x="4926" y="8316"/>
                  </a:lnTo>
                  <a:cubicBezTo>
                    <a:pt x="4897" y="8465"/>
                    <a:pt x="5012" y="8553"/>
                    <a:pt x="5126" y="8553"/>
                  </a:cubicBezTo>
                  <a:cubicBezTo>
                    <a:pt x="5213" y="8553"/>
                    <a:pt x="5299" y="8503"/>
                    <a:pt x="5320" y="8389"/>
                  </a:cubicBezTo>
                  <a:lnTo>
                    <a:pt x="5715" y="6303"/>
                  </a:lnTo>
                  <a:cubicBezTo>
                    <a:pt x="5740" y="6180"/>
                    <a:pt x="5646" y="6067"/>
                    <a:pt x="5520" y="6067"/>
                  </a:cubicBezTo>
                  <a:lnTo>
                    <a:pt x="4835" y="6067"/>
                  </a:lnTo>
                  <a:lnTo>
                    <a:pt x="4835" y="5919"/>
                  </a:lnTo>
                  <a:lnTo>
                    <a:pt x="5215" y="5919"/>
                  </a:lnTo>
                  <a:cubicBezTo>
                    <a:pt x="5328" y="5919"/>
                    <a:pt x="5418" y="5832"/>
                    <a:pt x="5418" y="5720"/>
                  </a:cubicBezTo>
                  <a:lnTo>
                    <a:pt x="5418" y="5140"/>
                  </a:lnTo>
                  <a:cubicBezTo>
                    <a:pt x="5679" y="5086"/>
                    <a:pt x="5932" y="4981"/>
                    <a:pt x="6157" y="4836"/>
                  </a:cubicBezTo>
                  <a:lnTo>
                    <a:pt x="6566" y="5242"/>
                  </a:lnTo>
                  <a:cubicBezTo>
                    <a:pt x="6604" y="5281"/>
                    <a:pt x="6655" y="5301"/>
                    <a:pt x="6706" y="5301"/>
                  </a:cubicBezTo>
                  <a:cubicBezTo>
                    <a:pt x="6757" y="5301"/>
                    <a:pt x="6809" y="5281"/>
                    <a:pt x="6849" y="5242"/>
                  </a:cubicBezTo>
                  <a:lnTo>
                    <a:pt x="7229" y="4861"/>
                  </a:lnTo>
                  <a:cubicBezTo>
                    <a:pt x="7309" y="4782"/>
                    <a:pt x="7309" y="4655"/>
                    <a:pt x="7229" y="4579"/>
                  </a:cubicBezTo>
                  <a:lnTo>
                    <a:pt x="6823" y="4170"/>
                  </a:lnTo>
                  <a:cubicBezTo>
                    <a:pt x="6968" y="3945"/>
                    <a:pt x="7073" y="3692"/>
                    <a:pt x="7131" y="3431"/>
                  </a:cubicBezTo>
                  <a:lnTo>
                    <a:pt x="7707" y="3431"/>
                  </a:lnTo>
                  <a:cubicBezTo>
                    <a:pt x="7816" y="3431"/>
                    <a:pt x="7906" y="3340"/>
                    <a:pt x="7906" y="3232"/>
                  </a:cubicBezTo>
                  <a:lnTo>
                    <a:pt x="7906" y="2692"/>
                  </a:lnTo>
                  <a:cubicBezTo>
                    <a:pt x="7906" y="2580"/>
                    <a:pt x="7816" y="2489"/>
                    <a:pt x="7707" y="2489"/>
                  </a:cubicBezTo>
                  <a:lnTo>
                    <a:pt x="7131" y="2489"/>
                  </a:lnTo>
                  <a:cubicBezTo>
                    <a:pt x="7073" y="2228"/>
                    <a:pt x="6968" y="1975"/>
                    <a:pt x="6820" y="1750"/>
                  </a:cubicBezTo>
                  <a:lnTo>
                    <a:pt x="7229" y="1345"/>
                  </a:lnTo>
                  <a:cubicBezTo>
                    <a:pt x="7309" y="1265"/>
                    <a:pt x="7309" y="1138"/>
                    <a:pt x="7229" y="1059"/>
                  </a:cubicBezTo>
                  <a:lnTo>
                    <a:pt x="6849" y="678"/>
                  </a:lnTo>
                  <a:cubicBezTo>
                    <a:pt x="6809" y="640"/>
                    <a:pt x="6757" y="621"/>
                    <a:pt x="6706" y="621"/>
                  </a:cubicBezTo>
                  <a:cubicBezTo>
                    <a:pt x="6655" y="621"/>
                    <a:pt x="6604" y="640"/>
                    <a:pt x="6566" y="678"/>
                  </a:cubicBezTo>
                  <a:lnTo>
                    <a:pt x="6157" y="1087"/>
                  </a:lnTo>
                  <a:cubicBezTo>
                    <a:pt x="5932" y="939"/>
                    <a:pt x="5679" y="838"/>
                    <a:pt x="5418" y="780"/>
                  </a:cubicBezTo>
                  <a:lnTo>
                    <a:pt x="5418" y="204"/>
                  </a:lnTo>
                  <a:cubicBezTo>
                    <a:pt x="5418" y="92"/>
                    <a:pt x="5328" y="1"/>
                    <a:pt x="5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3163;p73">
              <a:extLst>
                <a:ext uri="{FF2B5EF4-FFF2-40B4-BE49-F238E27FC236}">
                  <a16:creationId xmlns:a16="http://schemas.microsoft.com/office/drawing/2014/main" id="{4253E7E8-6884-4F21-8568-0D07BAD0A41F}"/>
                </a:ext>
              </a:extLst>
            </p:cNvPr>
            <p:cNvSpPr/>
            <p:nvPr/>
          </p:nvSpPr>
          <p:spPr>
            <a:xfrm>
              <a:off x="3773590" y="2078730"/>
              <a:ext cx="75034" cy="72203"/>
            </a:xfrm>
            <a:custGeom>
              <a:avLst/>
              <a:gdLst/>
              <a:ahLst/>
              <a:cxnLst/>
              <a:rect l="l" t="t" r="r" b="b"/>
              <a:pathLst>
                <a:path w="2862" h="2754" extrusionOk="0">
                  <a:moveTo>
                    <a:pt x="1479" y="400"/>
                  </a:moveTo>
                  <a:cubicBezTo>
                    <a:pt x="1979" y="400"/>
                    <a:pt x="2460" y="789"/>
                    <a:pt x="2460" y="1377"/>
                  </a:cubicBezTo>
                  <a:cubicBezTo>
                    <a:pt x="2460" y="1917"/>
                    <a:pt x="2025" y="2351"/>
                    <a:pt x="1485" y="2351"/>
                  </a:cubicBezTo>
                  <a:cubicBezTo>
                    <a:pt x="616" y="2351"/>
                    <a:pt x="181" y="1301"/>
                    <a:pt x="797" y="689"/>
                  </a:cubicBezTo>
                  <a:cubicBezTo>
                    <a:pt x="995" y="489"/>
                    <a:pt x="1240" y="400"/>
                    <a:pt x="1479" y="400"/>
                  </a:cubicBezTo>
                  <a:close/>
                  <a:moveTo>
                    <a:pt x="1485" y="1"/>
                  </a:moveTo>
                  <a:cubicBezTo>
                    <a:pt x="928" y="1"/>
                    <a:pt x="428" y="337"/>
                    <a:pt x="214" y="852"/>
                  </a:cubicBezTo>
                  <a:cubicBezTo>
                    <a:pt x="0" y="1366"/>
                    <a:pt x="120" y="1956"/>
                    <a:pt x="511" y="2351"/>
                  </a:cubicBezTo>
                  <a:cubicBezTo>
                    <a:pt x="775" y="2613"/>
                    <a:pt x="1127" y="2753"/>
                    <a:pt x="1485" y="2753"/>
                  </a:cubicBezTo>
                  <a:cubicBezTo>
                    <a:pt x="1662" y="2753"/>
                    <a:pt x="1840" y="2719"/>
                    <a:pt x="2010" y="2648"/>
                  </a:cubicBezTo>
                  <a:cubicBezTo>
                    <a:pt x="2525" y="2434"/>
                    <a:pt x="2862" y="1935"/>
                    <a:pt x="2862" y="1377"/>
                  </a:cubicBezTo>
                  <a:cubicBezTo>
                    <a:pt x="2858" y="616"/>
                    <a:pt x="2246" y="4"/>
                    <a:pt x="148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3164;p73">
              <a:extLst>
                <a:ext uri="{FF2B5EF4-FFF2-40B4-BE49-F238E27FC236}">
                  <a16:creationId xmlns:a16="http://schemas.microsoft.com/office/drawing/2014/main" id="{4F53137C-80AF-4741-95B8-EFCE1B284A89}"/>
                </a:ext>
              </a:extLst>
            </p:cNvPr>
            <p:cNvSpPr/>
            <p:nvPr/>
          </p:nvSpPr>
          <p:spPr>
            <a:xfrm>
              <a:off x="3787538" y="2096217"/>
              <a:ext cx="43705" cy="37360"/>
            </a:xfrm>
            <a:custGeom>
              <a:avLst/>
              <a:gdLst/>
              <a:ahLst/>
              <a:cxnLst/>
              <a:rect l="l" t="t" r="r" b="b"/>
              <a:pathLst>
                <a:path w="1667" h="1425" extrusionOk="0">
                  <a:moveTo>
                    <a:pt x="949" y="398"/>
                  </a:moveTo>
                  <a:cubicBezTo>
                    <a:pt x="1110" y="398"/>
                    <a:pt x="1265" y="523"/>
                    <a:pt x="1265" y="710"/>
                  </a:cubicBezTo>
                  <a:cubicBezTo>
                    <a:pt x="1265" y="884"/>
                    <a:pt x="1124" y="1021"/>
                    <a:pt x="953" y="1021"/>
                  </a:cubicBezTo>
                  <a:cubicBezTo>
                    <a:pt x="674" y="1021"/>
                    <a:pt x="537" y="688"/>
                    <a:pt x="732" y="489"/>
                  </a:cubicBezTo>
                  <a:cubicBezTo>
                    <a:pt x="795" y="426"/>
                    <a:pt x="873" y="398"/>
                    <a:pt x="949" y="398"/>
                  </a:cubicBezTo>
                  <a:close/>
                  <a:moveTo>
                    <a:pt x="953" y="0"/>
                  </a:moveTo>
                  <a:cubicBezTo>
                    <a:pt x="320" y="0"/>
                    <a:pt x="1" y="764"/>
                    <a:pt x="450" y="1213"/>
                  </a:cubicBezTo>
                  <a:cubicBezTo>
                    <a:pt x="595" y="1359"/>
                    <a:pt x="775" y="1424"/>
                    <a:pt x="950" y="1424"/>
                  </a:cubicBezTo>
                  <a:cubicBezTo>
                    <a:pt x="1316" y="1424"/>
                    <a:pt x="1667" y="1141"/>
                    <a:pt x="1667" y="710"/>
                  </a:cubicBezTo>
                  <a:cubicBezTo>
                    <a:pt x="1667" y="319"/>
                    <a:pt x="1348" y="0"/>
                    <a:pt x="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3165;p73">
              <a:extLst>
                <a:ext uri="{FF2B5EF4-FFF2-40B4-BE49-F238E27FC236}">
                  <a16:creationId xmlns:a16="http://schemas.microsoft.com/office/drawing/2014/main" id="{79300919-C4E9-4AF1-BE70-87A1578085E8}"/>
                </a:ext>
              </a:extLst>
            </p:cNvPr>
            <p:cNvSpPr/>
            <p:nvPr/>
          </p:nvSpPr>
          <p:spPr>
            <a:xfrm>
              <a:off x="3531838" y="2107779"/>
              <a:ext cx="287055" cy="220882"/>
            </a:xfrm>
            <a:custGeom>
              <a:avLst/>
              <a:gdLst/>
              <a:ahLst/>
              <a:cxnLst/>
              <a:rect l="l" t="t" r="r" b="b"/>
              <a:pathLst>
                <a:path w="10949" h="8425" extrusionOk="0">
                  <a:moveTo>
                    <a:pt x="200" y="1"/>
                  </a:moveTo>
                  <a:cubicBezTo>
                    <a:pt x="87" y="1"/>
                    <a:pt x="1" y="91"/>
                    <a:pt x="1" y="204"/>
                  </a:cubicBezTo>
                  <a:lnTo>
                    <a:pt x="1" y="8215"/>
                  </a:lnTo>
                  <a:cubicBezTo>
                    <a:pt x="1" y="8403"/>
                    <a:pt x="174" y="8418"/>
                    <a:pt x="316" y="8418"/>
                  </a:cubicBezTo>
                  <a:cubicBezTo>
                    <a:pt x="440" y="8418"/>
                    <a:pt x="3701" y="8425"/>
                    <a:pt x="6492" y="8425"/>
                  </a:cubicBezTo>
                  <a:cubicBezTo>
                    <a:pt x="8586" y="8425"/>
                    <a:pt x="10415" y="8421"/>
                    <a:pt x="10456" y="8407"/>
                  </a:cubicBezTo>
                  <a:cubicBezTo>
                    <a:pt x="10525" y="8385"/>
                    <a:pt x="10580" y="8327"/>
                    <a:pt x="10594" y="8255"/>
                  </a:cubicBezTo>
                  <a:lnTo>
                    <a:pt x="10931" y="6487"/>
                  </a:lnTo>
                  <a:cubicBezTo>
                    <a:pt x="10949" y="6379"/>
                    <a:pt x="10880" y="6274"/>
                    <a:pt x="10771" y="6256"/>
                  </a:cubicBezTo>
                  <a:lnTo>
                    <a:pt x="10768" y="6252"/>
                  </a:lnTo>
                  <a:cubicBezTo>
                    <a:pt x="10755" y="6249"/>
                    <a:pt x="10742" y="6248"/>
                    <a:pt x="10729" y="6248"/>
                  </a:cubicBezTo>
                  <a:cubicBezTo>
                    <a:pt x="10635" y="6248"/>
                    <a:pt x="10552" y="6316"/>
                    <a:pt x="10536" y="6411"/>
                  </a:cubicBezTo>
                  <a:lnTo>
                    <a:pt x="10228" y="8016"/>
                  </a:lnTo>
                  <a:lnTo>
                    <a:pt x="439" y="8016"/>
                  </a:lnTo>
                  <a:lnTo>
                    <a:pt x="1246" y="3775"/>
                  </a:lnTo>
                  <a:lnTo>
                    <a:pt x="5238" y="3775"/>
                  </a:lnTo>
                  <a:cubicBezTo>
                    <a:pt x="5506" y="3775"/>
                    <a:pt x="5506" y="3376"/>
                    <a:pt x="5238" y="3376"/>
                  </a:cubicBezTo>
                  <a:lnTo>
                    <a:pt x="1083" y="3376"/>
                  </a:lnTo>
                  <a:cubicBezTo>
                    <a:pt x="989" y="3376"/>
                    <a:pt x="906" y="3442"/>
                    <a:pt x="888" y="3539"/>
                  </a:cubicBezTo>
                  <a:lnTo>
                    <a:pt x="399" y="6096"/>
                  </a:lnTo>
                  <a:lnTo>
                    <a:pt x="399" y="403"/>
                  </a:lnTo>
                  <a:lnTo>
                    <a:pt x="2909" y="403"/>
                  </a:lnTo>
                  <a:lnTo>
                    <a:pt x="4184" y="1678"/>
                  </a:lnTo>
                  <a:cubicBezTo>
                    <a:pt x="4220" y="1714"/>
                    <a:pt x="4271" y="1736"/>
                    <a:pt x="4325" y="1736"/>
                  </a:cubicBezTo>
                  <a:lnTo>
                    <a:pt x="6324" y="1736"/>
                  </a:lnTo>
                  <a:cubicBezTo>
                    <a:pt x="6588" y="1736"/>
                    <a:pt x="6588" y="1337"/>
                    <a:pt x="6324" y="1337"/>
                  </a:cubicBezTo>
                  <a:lnTo>
                    <a:pt x="4408" y="1337"/>
                  </a:lnTo>
                  <a:lnTo>
                    <a:pt x="3133" y="62"/>
                  </a:lnTo>
                  <a:cubicBezTo>
                    <a:pt x="3093" y="23"/>
                    <a:pt x="3043" y="1"/>
                    <a:pt x="29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18639;p76">
            <a:extLst>
              <a:ext uri="{FF2B5EF4-FFF2-40B4-BE49-F238E27FC236}">
                <a16:creationId xmlns:a16="http://schemas.microsoft.com/office/drawing/2014/main" id="{D15D2874-15DA-4000-AFD3-3B7FD4ED498B}"/>
              </a:ext>
            </a:extLst>
          </p:cNvPr>
          <p:cNvGrpSpPr/>
          <p:nvPr/>
        </p:nvGrpSpPr>
        <p:grpSpPr>
          <a:xfrm>
            <a:off x="427583" y="3233488"/>
            <a:ext cx="264309" cy="319826"/>
            <a:chOff x="8020722" y="1543724"/>
            <a:chExt cx="264309" cy="319826"/>
          </a:xfrm>
        </p:grpSpPr>
        <p:sp>
          <p:nvSpPr>
            <p:cNvPr id="88" name="Google Shape;18640;p76">
              <a:extLst>
                <a:ext uri="{FF2B5EF4-FFF2-40B4-BE49-F238E27FC236}">
                  <a16:creationId xmlns:a16="http://schemas.microsoft.com/office/drawing/2014/main" id="{339DB714-4078-4918-8606-3D9A4C1C6D08}"/>
                </a:ext>
              </a:extLst>
            </p:cNvPr>
            <p:cNvSpPr/>
            <p:nvPr/>
          </p:nvSpPr>
          <p:spPr>
            <a:xfrm>
              <a:off x="8056250" y="1617642"/>
              <a:ext cx="193254" cy="241145"/>
            </a:xfrm>
            <a:custGeom>
              <a:avLst/>
              <a:gdLst/>
              <a:ahLst/>
              <a:cxnLst/>
              <a:rect l="l" t="t" r="r" b="b"/>
              <a:pathLst>
                <a:path w="7425" h="9265" extrusionOk="0">
                  <a:moveTo>
                    <a:pt x="1" y="0"/>
                  </a:moveTo>
                  <a:lnTo>
                    <a:pt x="472" y="8649"/>
                  </a:lnTo>
                  <a:cubicBezTo>
                    <a:pt x="490" y="8993"/>
                    <a:pt x="775" y="9264"/>
                    <a:pt x="1120" y="9264"/>
                  </a:cubicBezTo>
                  <a:lnTo>
                    <a:pt x="6281" y="9264"/>
                  </a:lnTo>
                  <a:cubicBezTo>
                    <a:pt x="6626" y="9264"/>
                    <a:pt x="6908" y="8997"/>
                    <a:pt x="6929" y="8656"/>
                  </a:cubicBezTo>
                  <a:lnTo>
                    <a:pt x="7425" y="0"/>
                  </a:lnTo>
                  <a:close/>
                </a:path>
              </a:pathLst>
            </a:custGeom>
            <a:solidFill>
              <a:srgbClr val="A5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8641;p76">
              <a:extLst>
                <a:ext uri="{FF2B5EF4-FFF2-40B4-BE49-F238E27FC236}">
                  <a16:creationId xmlns:a16="http://schemas.microsoft.com/office/drawing/2014/main" id="{019D957F-2029-4B94-9091-E1D197D48277}"/>
                </a:ext>
              </a:extLst>
            </p:cNvPr>
            <p:cNvSpPr/>
            <p:nvPr/>
          </p:nvSpPr>
          <p:spPr>
            <a:xfrm>
              <a:off x="8068613" y="1617642"/>
              <a:ext cx="180891" cy="241223"/>
            </a:xfrm>
            <a:custGeom>
              <a:avLst/>
              <a:gdLst/>
              <a:ahLst/>
              <a:cxnLst/>
              <a:rect l="l" t="t" r="r" b="b"/>
              <a:pathLst>
                <a:path w="6950" h="9268" extrusionOk="0">
                  <a:moveTo>
                    <a:pt x="4797" y="0"/>
                  </a:moveTo>
                  <a:lnTo>
                    <a:pt x="4578" y="8065"/>
                  </a:lnTo>
                  <a:cubicBezTo>
                    <a:pt x="4568" y="8413"/>
                    <a:pt x="4283" y="8691"/>
                    <a:pt x="3931" y="8691"/>
                  </a:cubicBezTo>
                  <a:lnTo>
                    <a:pt x="1" y="8691"/>
                  </a:lnTo>
                  <a:cubicBezTo>
                    <a:pt x="40" y="9018"/>
                    <a:pt x="318" y="9268"/>
                    <a:pt x="645" y="9268"/>
                  </a:cubicBezTo>
                  <a:lnTo>
                    <a:pt x="5806" y="9268"/>
                  </a:lnTo>
                  <a:cubicBezTo>
                    <a:pt x="6151" y="9268"/>
                    <a:pt x="6436" y="8997"/>
                    <a:pt x="6454" y="8656"/>
                  </a:cubicBezTo>
                  <a:lnTo>
                    <a:pt x="6950" y="0"/>
                  </a:ln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8642;p76">
              <a:extLst>
                <a:ext uri="{FF2B5EF4-FFF2-40B4-BE49-F238E27FC236}">
                  <a16:creationId xmlns:a16="http://schemas.microsoft.com/office/drawing/2014/main" id="{0DEC0E34-0D6E-424C-85D2-611D65E44C13}"/>
                </a:ext>
              </a:extLst>
            </p:cNvPr>
            <p:cNvSpPr/>
            <p:nvPr/>
          </p:nvSpPr>
          <p:spPr>
            <a:xfrm>
              <a:off x="8056250" y="1574592"/>
              <a:ext cx="192890" cy="39952"/>
            </a:xfrm>
            <a:custGeom>
              <a:avLst/>
              <a:gdLst/>
              <a:ahLst/>
              <a:cxnLst/>
              <a:rect l="l" t="t" r="r" b="b"/>
              <a:pathLst>
                <a:path w="7411" h="1535" extrusionOk="0">
                  <a:moveTo>
                    <a:pt x="1514" y="1"/>
                  </a:moveTo>
                  <a:cubicBezTo>
                    <a:pt x="676" y="1"/>
                    <a:pt x="1" y="680"/>
                    <a:pt x="1" y="1513"/>
                  </a:cubicBezTo>
                  <a:lnTo>
                    <a:pt x="1" y="1535"/>
                  </a:lnTo>
                  <a:lnTo>
                    <a:pt x="7411" y="1535"/>
                  </a:lnTo>
                  <a:lnTo>
                    <a:pt x="7411" y="1513"/>
                  </a:lnTo>
                  <a:cubicBezTo>
                    <a:pt x="7411" y="680"/>
                    <a:pt x="6732" y="1"/>
                    <a:pt x="5898" y="1"/>
                  </a:cubicBezTo>
                  <a:close/>
                </a:path>
              </a:pathLst>
            </a:custGeom>
            <a:solidFill>
              <a:srgbClr val="BCC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8643;p76">
              <a:extLst>
                <a:ext uri="{FF2B5EF4-FFF2-40B4-BE49-F238E27FC236}">
                  <a16:creationId xmlns:a16="http://schemas.microsoft.com/office/drawing/2014/main" id="{5B6445EE-7805-4D39-9E5A-9C2ECBFA8968}"/>
                </a:ext>
              </a:extLst>
            </p:cNvPr>
            <p:cNvSpPr/>
            <p:nvPr/>
          </p:nvSpPr>
          <p:spPr>
            <a:xfrm>
              <a:off x="8168636" y="1574592"/>
              <a:ext cx="80503" cy="39952"/>
            </a:xfrm>
            <a:custGeom>
              <a:avLst/>
              <a:gdLst/>
              <a:ahLst/>
              <a:cxnLst/>
              <a:rect l="l" t="t" r="r" b="b"/>
              <a:pathLst>
                <a:path w="3093" h="1535" extrusionOk="0">
                  <a:moveTo>
                    <a:pt x="0" y="1"/>
                  </a:moveTo>
                  <a:cubicBezTo>
                    <a:pt x="834" y="1"/>
                    <a:pt x="1509" y="676"/>
                    <a:pt x="1509" y="1510"/>
                  </a:cubicBezTo>
                  <a:lnTo>
                    <a:pt x="1509" y="1535"/>
                  </a:lnTo>
                  <a:lnTo>
                    <a:pt x="3093" y="1535"/>
                  </a:lnTo>
                  <a:lnTo>
                    <a:pt x="3093" y="1510"/>
                  </a:lnTo>
                  <a:cubicBezTo>
                    <a:pt x="3093" y="676"/>
                    <a:pt x="2417" y="1"/>
                    <a:pt x="1583"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8644;p76">
              <a:extLst>
                <a:ext uri="{FF2B5EF4-FFF2-40B4-BE49-F238E27FC236}">
                  <a16:creationId xmlns:a16="http://schemas.microsoft.com/office/drawing/2014/main" id="{BDBDC9BD-6246-41D3-A1A2-3F4A6654B4E2}"/>
                </a:ext>
              </a:extLst>
            </p:cNvPr>
            <p:cNvSpPr/>
            <p:nvPr/>
          </p:nvSpPr>
          <p:spPr>
            <a:xfrm>
              <a:off x="8025771" y="1598303"/>
              <a:ext cx="254315" cy="28604"/>
            </a:xfrm>
            <a:custGeom>
              <a:avLst/>
              <a:gdLst/>
              <a:ahLst/>
              <a:cxnLst/>
              <a:rect l="l" t="t" r="r" b="b"/>
              <a:pathLst>
                <a:path w="9771" h="1099" extrusionOk="0">
                  <a:moveTo>
                    <a:pt x="517" y="1"/>
                  </a:moveTo>
                  <a:cubicBezTo>
                    <a:pt x="225" y="18"/>
                    <a:pt x="0" y="258"/>
                    <a:pt x="0" y="550"/>
                  </a:cubicBezTo>
                  <a:cubicBezTo>
                    <a:pt x="0" y="842"/>
                    <a:pt x="225" y="1085"/>
                    <a:pt x="517" y="1099"/>
                  </a:cubicBezTo>
                  <a:lnTo>
                    <a:pt x="9250" y="1099"/>
                  </a:lnTo>
                  <a:cubicBezTo>
                    <a:pt x="9542" y="1085"/>
                    <a:pt x="9771" y="842"/>
                    <a:pt x="9771" y="550"/>
                  </a:cubicBezTo>
                  <a:cubicBezTo>
                    <a:pt x="9771" y="258"/>
                    <a:pt x="9542" y="18"/>
                    <a:pt x="9250" y="1"/>
                  </a:cubicBezTo>
                  <a:close/>
                </a:path>
              </a:pathLst>
            </a:custGeom>
            <a:solidFill>
              <a:srgbClr val="A5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8645;p76">
              <a:extLst>
                <a:ext uri="{FF2B5EF4-FFF2-40B4-BE49-F238E27FC236}">
                  <a16:creationId xmlns:a16="http://schemas.microsoft.com/office/drawing/2014/main" id="{2E749CB8-E8B6-41A4-AC5D-F5D9696B4F41}"/>
                </a:ext>
              </a:extLst>
            </p:cNvPr>
            <p:cNvSpPr/>
            <p:nvPr/>
          </p:nvSpPr>
          <p:spPr>
            <a:xfrm>
              <a:off x="8024860" y="1598303"/>
              <a:ext cx="255226" cy="28786"/>
            </a:xfrm>
            <a:custGeom>
              <a:avLst/>
              <a:gdLst/>
              <a:ahLst/>
              <a:cxnLst/>
              <a:rect l="l" t="t" r="r" b="b"/>
              <a:pathLst>
                <a:path w="9806" h="1106" extrusionOk="0">
                  <a:moveTo>
                    <a:pt x="8142" y="1"/>
                  </a:moveTo>
                  <a:cubicBezTo>
                    <a:pt x="8142" y="303"/>
                    <a:pt x="7895" y="550"/>
                    <a:pt x="7589" y="550"/>
                  </a:cubicBezTo>
                  <a:lnTo>
                    <a:pt x="4" y="550"/>
                  </a:lnTo>
                  <a:cubicBezTo>
                    <a:pt x="0" y="856"/>
                    <a:pt x="250" y="1106"/>
                    <a:pt x="552" y="1106"/>
                  </a:cubicBezTo>
                  <a:lnTo>
                    <a:pt x="9285" y="1106"/>
                  </a:lnTo>
                  <a:cubicBezTo>
                    <a:pt x="9577" y="1088"/>
                    <a:pt x="9806" y="845"/>
                    <a:pt x="9806" y="553"/>
                  </a:cubicBezTo>
                  <a:cubicBezTo>
                    <a:pt x="9806" y="261"/>
                    <a:pt x="9577" y="22"/>
                    <a:pt x="9285" y="4"/>
                  </a:cubicBezTo>
                  <a:lnTo>
                    <a:pt x="9285" y="1"/>
                  </a:ln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8646;p76">
              <a:extLst>
                <a:ext uri="{FF2B5EF4-FFF2-40B4-BE49-F238E27FC236}">
                  <a16:creationId xmlns:a16="http://schemas.microsoft.com/office/drawing/2014/main" id="{D78B0F3C-5624-4B3D-8DE2-5FAC7D2CA391}"/>
                </a:ext>
              </a:extLst>
            </p:cNvPr>
            <p:cNvSpPr/>
            <p:nvPr/>
          </p:nvSpPr>
          <p:spPr>
            <a:xfrm>
              <a:off x="8143988" y="1655902"/>
              <a:ext cx="17803" cy="154265"/>
            </a:xfrm>
            <a:custGeom>
              <a:avLst/>
              <a:gdLst/>
              <a:ahLst/>
              <a:cxnLst/>
              <a:rect l="l" t="t" r="r" b="b"/>
              <a:pathLst>
                <a:path w="684" h="5927" extrusionOk="0">
                  <a:moveTo>
                    <a:pt x="342" y="1"/>
                  </a:moveTo>
                  <a:cubicBezTo>
                    <a:pt x="155" y="1"/>
                    <a:pt x="1" y="156"/>
                    <a:pt x="4" y="342"/>
                  </a:cubicBezTo>
                  <a:lnTo>
                    <a:pt x="4" y="5588"/>
                  </a:lnTo>
                  <a:cubicBezTo>
                    <a:pt x="4" y="5775"/>
                    <a:pt x="155" y="5926"/>
                    <a:pt x="342" y="5926"/>
                  </a:cubicBezTo>
                  <a:cubicBezTo>
                    <a:pt x="528" y="5926"/>
                    <a:pt x="683" y="5775"/>
                    <a:pt x="683" y="5588"/>
                  </a:cubicBezTo>
                  <a:lnTo>
                    <a:pt x="683" y="342"/>
                  </a:lnTo>
                  <a:cubicBezTo>
                    <a:pt x="683" y="152"/>
                    <a:pt x="528" y="1"/>
                    <a:pt x="342" y="1"/>
                  </a:cubicBezTo>
                  <a:close/>
                </a:path>
              </a:pathLst>
            </a:custGeom>
            <a:solidFill>
              <a:srgbClr val="AA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8647;p76">
              <a:extLst>
                <a:ext uri="{FF2B5EF4-FFF2-40B4-BE49-F238E27FC236}">
                  <a16:creationId xmlns:a16="http://schemas.microsoft.com/office/drawing/2014/main" id="{F51C39F1-B2F0-4D03-8B15-3ED75C0D34D6}"/>
                </a:ext>
              </a:extLst>
            </p:cNvPr>
            <p:cNvSpPr/>
            <p:nvPr/>
          </p:nvSpPr>
          <p:spPr>
            <a:xfrm>
              <a:off x="8194351" y="1655902"/>
              <a:ext cx="21655" cy="154083"/>
            </a:xfrm>
            <a:custGeom>
              <a:avLst/>
              <a:gdLst/>
              <a:ahLst/>
              <a:cxnLst/>
              <a:rect l="l" t="t" r="r" b="b"/>
              <a:pathLst>
                <a:path w="832" h="5920" extrusionOk="0">
                  <a:moveTo>
                    <a:pt x="490" y="1"/>
                  </a:moveTo>
                  <a:cubicBezTo>
                    <a:pt x="303" y="1"/>
                    <a:pt x="156" y="149"/>
                    <a:pt x="149" y="332"/>
                  </a:cubicBezTo>
                  <a:lnTo>
                    <a:pt x="1" y="5578"/>
                  </a:lnTo>
                  <a:cubicBezTo>
                    <a:pt x="1" y="5764"/>
                    <a:pt x="145" y="5915"/>
                    <a:pt x="331" y="5919"/>
                  </a:cubicBezTo>
                  <a:cubicBezTo>
                    <a:pt x="336" y="5919"/>
                    <a:pt x="340" y="5919"/>
                    <a:pt x="344" y="5919"/>
                  </a:cubicBezTo>
                  <a:cubicBezTo>
                    <a:pt x="522" y="5919"/>
                    <a:pt x="669" y="5777"/>
                    <a:pt x="680" y="5599"/>
                  </a:cubicBezTo>
                  <a:lnTo>
                    <a:pt x="828" y="349"/>
                  </a:lnTo>
                  <a:cubicBezTo>
                    <a:pt x="831" y="159"/>
                    <a:pt x="680" y="1"/>
                    <a:pt x="490" y="1"/>
                  </a:cubicBezTo>
                  <a:close/>
                </a:path>
              </a:pathLst>
            </a:custGeom>
            <a:solidFill>
              <a:srgbClr val="AA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8648;p76">
              <a:extLst>
                <a:ext uri="{FF2B5EF4-FFF2-40B4-BE49-F238E27FC236}">
                  <a16:creationId xmlns:a16="http://schemas.microsoft.com/office/drawing/2014/main" id="{3F98184C-6400-4F38-9604-9FDD7E2E93E1}"/>
                </a:ext>
              </a:extLst>
            </p:cNvPr>
            <p:cNvSpPr/>
            <p:nvPr/>
          </p:nvSpPr>
          <p:spPr>
            <a:xfrm>
              <a:off x="8089773" y="1655902"/>
              <a:ext cx="21629" cy="154083"/>
            </a:xfrm>
            <a:custGeom>
              <a:avLst/>
              <a:gdLst/>
              <a:ahLst/>
              <a:cxnLst/>
              <a:rect l="l" t="t" r="r" b="b"/>
              <a:pathLst>
                <a:path w="831" h="5920" extrusionOk="0">
                  <a:moveTo>
                    <a:pt x="345" y="1"/>
                  </a:moveTo>
                  <a:cubicBezTo>
                    <a:pt x="152" y="1"/>
                    <a:pt x="1" y="159"/>
                    <a:pt x="4" y="349"/>
                  </a:cubicBezTo>
                  <a:lnTo>
                    <a:pt x="152" y="5599"/>
                  </a:lnTo>
                  <a:cubicBezTo>
                    <a:pt x="162" y="5777"/>
                    <a:pt x="310" y="5919"/>
                    <a:pt x="487" y="5919"/>
                  </a:cubicBezTo>
                  <a:cubicBezTo>
                    <a:pt x="492" y="5919"/>
                    <a:pt x="496" y="5919"/>
                    <a:pt x="500" y="5919"/>
                  </a:cubicBezTo>
                  <a:cubicBezTo>
                    <a:pt x="687" y="5915"/>
                    <a:pt x="831" y="5764"/>
                    <a:pt x="831" y="5578"/>
                  </a:cubicBezTo>
                  <a:lnTo>
                    <a:pt x="683" y="332"/>
                  </a:lnTo>
                  <a:cubicBezTo>
                    <a:pt x="680" y="149"/>
                    <a:pt x="528" y="1"/>
                    <a:pt x="345" y="1"/>
                  </a:cubicBezTo>
                  <a:close/>
                </a:path>
              </a:pathLst>
            </a:custGeom>
            <a:solidFill>
              <a:srgbClr val="AA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8649;p76">
              <a:extLst>
                <a:ext uri="{FF2B5EF4-FFF2-40B4-BE49-F238E27FC236}">
                  <a16:creationId xmlns:a16="http://schemas.microsoft.com/office/drawing/2014/main" id="{A780FC71-084A-4E8A-8621-BB4DC2DADFB9}"/>
                </a:ext>
              </a:extLst>
            </p:cNvPr>
            <p:cNvSpPr/>
            <p:nvPr/>
          </p:nvSpPr>
          <p:spPr>
            <a:xfrm>
              <a:off x="8144821" y="1655902"/>
              <a:ext cx="16970" cy="154265"/>
            </a:xfrm>
            <a:custGeom>
              <a:avLst/>
              <a:gdLst/>
              <a:ahLst/>
              <a:cxnLst/>
              <a:rect l="l" t="t" r="r" b="b"/>
              <a:pathLst>
                <a:path w="652" h="5927" extrusionOk="0">
                  <a:moveTo>
                    <a:pt x="299" y="1"/>
                  </a:moveTo>
                  <a:cubicBezTo>
                    <a:pt x="317" y="43"/>
                    <a:pt x="324" y="89"/>
                    <a:pt x="324" y="135"/>
                  </a:cubicBezTo>
                  <a:lnTo>
                    <a:pt x="324" y="5384"/>
                  </a:lnTo>
                  <a:cubicBezTo>
                    <a:pt x="324" y="5567"/>
                    <a:pt x="180" y="5715"/>
                    <a:pt x="0" y="5722"/>
                  </a:cubicBezTo>
                  <a:cubicBezTo>
                    <a:pt x="53" y="5845"/>
                    <a:pt x="176" y="5926"/>
                    <a:pt x="310" y="5926"/>
                  </a:cubicBezTo>
                  <a:cubicBezTo>
                    <a:pt x="496" y="5926"/>
                    <a:pt x="648" y="5775"/>
                    <a:pt x="648" y="5588"/>
                  </a:cubicBezTo>
                  <a:lnTo>
                    <a:pt x="648" y="342"/>
                  </a:lnTo>
                  <a:cubicBezTo>
                    <a:pt x="651" y="156"/>
                    <a:pt x="496" y="1"/>
                    <a:pt x="310" y="1"/>
                  </a:cubicBezTo>
                  <a:close/>
                </a:path>
              </a:pathLst>
            </a:custGeom>
            <a:solidFill>
              <a:srgbClr val="586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8650;p76">
              <a:extLst>
                <a:ext uri="{FF2B5EF4-FFF2-40B4-BE49-F238E27FC236}">
                  <a16:creationId xmlns:a16="http://schemas.microsoft.com/office/drawing/2014/main" id="{7F6F94C6-0225-4171-8DD8-06DCC6B89A09}"/>
                </a:ext>
              </a:extLst>
            </p:cNvPr>
            <p:cNvSpPr/>
            <p:nvPr/>
          </p:nvSpPr>
          <p:spPr>
            <a:xfrm>
              <a:off x="8195080" y="1655902"/>
              <a:ext cx="20926" cy="154265"/>
            </a:xfrm>
            <a:custGeom>
              <a:avLst/>
              <a:gdLst/>
              <a:ahLst/>
              <a:cxnLst/>
              <a:rect l="l" t="t" r="r" b="b"/>
              <a:pathLst>
                <a:path w="804" h="5927" extrusionOk="0">
                  <a:moveTo>
                    <a:pt x="448" y="1"/>
                  </a:moveTo>
                  <a:cubicBezTo>
                    <a:pt x="469" y="47"/>
                    <a:pt x="476" y="96"/>
                    <a:pt x="476" y="145"/>
                  </a:cubicBezTo>
                  <a:lnTo>
                    <a:pt x="328" y="5395"/>
                  </a:lnTo>
                  <a:cubicBezTo>
                    <a:pt x="321" y="5571"/>
                    <a:pt x="180" y="5715"/>
                    <a:pt x="1" y="5722"/>
                  </a:cubicBezTo>
                  <a:cubicBezTo>
                    <a:pt x="62" y="5862"/>
                    <a:pt x="186" y="5926"/>
                    <a:pt x="309" y="5926"/>
                  </a:cubicBezTo>
                  <a:cubicBezTo>
                    <a:pt x="477" y="5926"/>
                    <a:pt x="644" y="5808"/>
                    <a:pt x="652" y="5599"/>
                  </a:cubicBezTo>
                  <a:lnTo>
                    <a:pt x="800" y="349"/>
                  </a:lnTo>
                  <a:cubicBezTo>
                    <a:pt x="803" y="159"/>
                    <a:pt x="652" y="1"/>
                    <a:pt x="462" y="1"/>
                  </a:cubicBezTo>
                  <a:close/>
                </a:path>
              </a:pathLst>
            </a:custGeom>
            <a:solidFill>
              <a:srgbClr val="586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8651;p76">
              <a:extLst>
                <a:ext uri="{FF2B5EF4-FFF2-40B4-BE49-F238E27FC236}">
                  <a16:creationId xmlns:a16="http://schemas.microsoft.com/office/drawing/2014/main" id="{1419DB21-AD05-41F8-B75C-8B174003A43D}"/>
                </a:ext>
              </a:extLst>
            </p:cNvPr>
            <p:cNvSpPr/>
            <p:nvPr/>
          </p:nvSpPr>
          <p:spPr>
            <a:xfrm>
              <a:off x="8094458" y="1655902"/>
              <a:ext cx="17126" cy="154265"/>
            </a:xfrm>
            <a:custGeom>
              <a:avLst/>
              <a:gdLst/>
              <a:ahLst/>
              <a:cxnLst/>
              <a:rect l="l" t="t" r="r" b="b"/>
              <a:pathLst>
                <a:path w="658" h="5927" extrusionOk="0">
                  <a:moveTo>
                    <a:pt x="151" y="1"/>
                  </a:moveTo>
                  <a:cubicBezTo>
                    <a:pt x="169" y="40"/>
                    <a:pt x="180" y="82"/>
                    <a:pt x="180" y="128"/>
                  </a:cubicBezTo>
                  <a:lnTo>
                    <a:pt x="327" y="5374"/>
                  </a:lnTo>
                  <a:cubicBezTo>
                    <a:pt x="331" y="5560"/>
                    <a:pt x="187" y="5715"/>
                    <a:pt x="0" y="5722"/>
                  </a:cubicBezTo>
                  <a:cubicBezTo>
                    <a:pt x="61" y="5863"/>
                    <a:pt x="184" y="5926"/>
                    <a:pt x="307" y="5926"/>
                  </a:cubicBezTo>
                  <a:cubicBezTo>
                    <a:pt x="482" y="5926"/>
                    <a:pt x="657" y="5797"/>
                    <a:pt x="651" y="5578"/>
                  </a:cubicBezTo>
                  <a:lnTo>
                    <a:pt x="503" y="332"/>
                  </a:lnTo>
                  <a:cubicBezTo>
                    <a:pt x="500" y="149"/>
                    <a:pt x="348" y="1"/>
                    <a:pt x="165" y="1"/>
                  </a:cubicBezTo>
                  <a:close/>
                </a:path>
              </a:pathLst>
            </a:custGeom>
            <a:solidFill>
              <a:srgbClr val="586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8652;p76">
              <a:extLst>
                <a:ext uri="{FF2B5EF4-FFF2-40B4-BE49-F238E27FC236}">
                  <a16:creationId xmlns:a16="http://schemas.microsoft.com/office/drawing/2014/main" id="{198AB674-EDE4-45D6-A9E3-CFF795635588}"/>
                </a:ext>
              </a:extLst>
            </p:cNvPr>
            <p:cNvSpPr/>
            <p:nvPr/>
          </p:nvSpPr>
          <p:spPr>
            <a:xfrm>
              <a:off x="8020722" y="1543724"/>
              <a:ext cx="264309" cy="319826"/>
            </a:xfrm>
            <a:custGeom>
              <a:avLst/>
              <a:gdLst/>
              <a:ahLst/>
              <a:cxnLst/>
              <a:rect l="l" t="t" r="r" b="b"/>
              <a:pathLst>
                <a:path w="10155" h="12288" extrusionOk="0">
                  <a:moveTo>
                    <a:pt x="5141" y="363"/>
                  </a:moveTo>
                  <a:cubicBezTo>
                    <a:pt x="5525" y="363"/>
                    <a:pt x="5855" y="631"/>
                    <a:pt x="5933" y="1007"/>
                  </a:cubicBezTo>
                  <a:lnTo>
                    <a:pt x="4223" y="1007"/>
                  </a:lnTo>
                  <a:cubicBezTo>
                    <a:pt x="4300" y="631"/>
                    <a:pt x="4631" y="363"/>
                    <a:pt x="5015" y="363"/>
                  </a:cubicBezTo>
                  <a:close/>
                  <a:moveTo>
                    <a:pt x="7266" y="1366"/>
                  </a:moveTo>
                  <a:cubicBezTo>
                    <a:pt x="7692" y="1366"/>
                    <a:pt x="8093" y="1570"/>
                    <a:pt x="8343" y="1918"/>
                  </a:cubicBezTo>
                  <a:lnTo>
                    <a:pt x="1799" y="1918"/>
                  </a:lnTo>
                  <a:cubicBezTo>
                    <a:pt x="2048" y="1570"/>
                    <a:pt x="2450" y="1366"/>
                    <a:pt x="2875" y="1366"/>
                  </a:cubicBezTo>
                  <a:close/>
                  <a:moveTo>
                    <a:pt x="5015" y="1"/>
                  </a:moveTo>
                  <a:cubicBezTo>
                    <a:pt x="4430" y="4"/>
                    <a:pt x="3938" y="430"/>
                    <a:pt x="3857" y="1007"/>
                  </a:cubicBezTo>
                  <a:lnTo>
                    <a:pt x="2875" y="1007"/>
                  </a:lnTo>
                  <a:cubicBezTo>
                    <a:pt x="2245" y="1007"/>
                    <a:pt x="1665" y="1359"/>
                    <a:pt x="1376" y="1918"/>
                  </a:cubicBezTo>
                  <a:lnTo>
                    <a:pt x="711" y="1918"/>
                  </a:lnTo>
                  <a:cubicBezTo>
                    <a:pt x="317" y="1929"/>
                    <a:pt x="1" y="2253"/>
                    <a:pt x="1" y="2647"/>
                  </a:cubicBezTo>
                  <a:cubicBezTo>
                    <a:pt x="1" y="3044"/>
                    <a:pt x="317" y="3368"/>
                    <a:pt x="711" y="3379"/>
                  </a:cubicBezTo>
                  <a:lnTo>
                    <a:pt x="1215" y="3379"/>
                  </a:lnTo>
                  <a:lnTo>
                    <a:pt x="1658" y="11503"/>
                  </a:lnTo>
                  <a:cubicBezTo>
                    <a:pt x="1683" y="11942"/>
                    <a:pt x="2045" y="12284"/>
                    <a:pt x="2485" y="12287"/>
                  </a:cubicBezTo>
                  <a:lnTo>
                    <a:pt x="5465" y="12287"/>
                  </a:lnTo>
                  <a:cubicBezTo>
                    <a:pt x="5704" y="12287"/>
                    <a:pt x="5704" y="11925"/>
                    <a:pt x="5465" y="11925"/>
                  </a:cubicBezTo>
                  <a:lnTo>
                    <a:pt x="2485" y="11925"/>
                  </a:lnTo>
                  <a:cubicBezTo>
                    <a:pt x="2235" y="11925"/>
                    <a:pt x="2031" y="11731"/>
                    <a:pt x="2017" y="11482"/>
                  </a:cubicBezTo>
                  <a:lnTo>
                    <a:pt x="1577" y="3379"/>
                  </a:lnTo>
                  <a:lnTo>
                    <a:pt x="2541" y="3379"/>
                  </a:lnTo>
                  <a:cubicBezTo>
                    <a:pt x="2780" y="3379"/>
                    <a:pt x="2780" y="3016"/>
                    <a:pt x="2541" y="3016"/>
                  </a:cubicBezTo>
                  <a:lnTo>
                    <a:pt x="715" y="3016"/>
                  </a:lnTo>
                  <a:cubicBezTo>
                    <a:pt x="507" y="3016"/>
                    <a:pt x="342" y="2851"/>
                    <a:pt x="342" y="2647"/>
                  </a:cubicBezTo>
                  <a:cubicBezTo>
                    <a:pt x="342" y="2443"/>
                    <a:pt x="507" y="2274"/>
                    <a:pt x="715" y="2274"/>
                  </a:cubicBezTo>
                  <a:lnTo>
                    <a:pt x="9444" y="2274"/>
                  </a:lnTo>
                  <a:cubicBezTo>
                    <a:pt x="9652" y="2274"/>
                    <a:pt x="9817" y="2443"/>
                    <a:pt x="9817" y="2647"/>
                  </a:cubicBezTo>
                  <a:cubicBezTo>
                    <a:pt x="9817" y="2851"/>
                    <a:pt x="9652" y="3016"/>
                    <a:pt x="9444" y="3016"/>
                  </a:cubicBezTo>
                  <a:lnTo>
                    <a:pt x="3378" y="3016"/>
                  </a:lnTo>
                  <a:cubicBezTo>
                    <a:pt x="3139" y="3016"/>
                    <a:pt x="3139" y="3379"/>
                    <a:pt x="3378" y="3379"/>
                  </a:cubicBezTo>
                  <a:lnTo>
                    <a:pt x="8582" y="3379"/>
                  </a:lnTo>
                  <a:lnTo>
                    <a:pt x="8118" y="11482"/>
                  </a:lnTo>
                  <a:cubicBezTo>
                    <a:pt x="8104" y="11731"/>
                    <a:pt x="7896" y="11925"/>
                    <a:pt x="7646" y="11925"/>
                  </a:cubicBezTo>
                  <a:lnTo>
                    <a:pt x="6306" y="11925"/>
                  </a:lnTo>
                  <a:cubicBezTo>
                    <a:pt x="6067" y="11925"/>
                    <a:pt x="6067" y="12287"/>
                    <a:pt x="6306" y="12287"/>
                  </a:cubicBezTo>
                  <a:lnTo>
                    <a:pt x="7646" y="12287"/>
                  </a:lnTo>
                  <a:cubicBezTo>
                    <a:pt x="8086" y="12284"/>
                    <a:pt x="8449" y="11942"/>
                    <a:pt x="8473" y="11503"/>
                  </a:cubicBezTo>
                  <a:lnTo>
                    <a:pt x="8941" y="3379"/>
                  </a:lnTo>
                  <a:lnTo>
                    <a:pt x="9444" y="3379"/>
                  </a:lnTo>
                  <a:cubicBezTo>
                    <a:pt x="9842" y="3368"/>
                    <a:pt x="10155" y="3044"/>
                    <a:pt x="10155" y="2647"/>
                  </a:cubicBezTo>
                  <a:cubicBezTo>
                    <a:pt x="10155" y="2249"/>
                    <a:pt x="9842" y="1925"/>
                    <a:pt x="9444" y="1915"/>
                  </a:cubicBezTo>
                  <a:lnTo>
                    <a:pt x="9444" y="1918"/>
                  </a:lnTo>
                  <a:lnTo>
                    <a:pt x="8765" y="1918"/>
                  </a:lnTo>
                  <a:cubicBezTo>
                    <a:pt x="8473" y="1359"/>
                    <a:pt x="7896" y="1007"/>
                    <a:pt x="7266" y="1007"/>
                  </a:cubicBezTo>
                  <a:lnTo>
                    <a:pt x="6299" y="1007"/>
                  </a:lnTo>
                  <a:cubicBezTo>
                    <a:pt x="6218" y="430"/>
                    <a:pt x="5725" y="4"/>
                    <a:pt x="51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8653;p76">
              <a:extLst>
                <a:ext uri="{FF2B5EF4-FFF2-40B4-BE49-F238E27FC236}">
                  <a16:creationId xmlns:a16="http://schemas.microsoft.com/office/drawing/2014/main" id="{8CE40DDC-6A1C-4C52-9201-BC6E823353D0}"/>
                </a:ext>
              </a:extLst>
            </p:cNvPr>
            <p:cNvSpPr/>
            <p:nvPr/>
          </p:nvSpPr>
          <p:spPr>
            <a:xfrm>
              <a:off x="8139329" y="1651243"/>
              <a:ext cx="27121" cy="163583"/>
            </a:xfrm>
            <a:custGeom>
              <a:avLst/>
              <a:gdLst/>
              <a:ahLst/>
              <a:cxnLst/>
              <a:rect l="l" t="t" r="r" b="b"/>
              <a:pathLst>
                <a:path w="1042" h="6285" extrusionOk="0">
                  <a:moveTo>
                    <a:pt x="527" y="363"/>
                  </a:moveTo>
                  <a:cubicBezTo>
                    <a:pt x="612" y="363"/>
                    <a:pt x="683" y="435"/>
                    <a:pt x="683" y="521"/>
                  </a:cubicBezTo>
                  <a:lnTo>
                    <a:pt x="679" y="518"/>
                  </a:lnTo>
                  <a:lnTo>
                    <a:pt x="679" y="5767"/>
                  </a:lnTo>
                  <a:cubicBezTo>
                    <a:pt x="679" y="5873"/>
                    <a:pt x="600" y="5926"/>
                    <a:pt x="521" y="5926"/>
                  </a:cubicBezTo>
                  <a:cubicBezTo>
                    <a:pt x="442" y="5926"/>
                    <a:pt x="363" y="5873"/>
                    <a:pt x="363" y="5767"/>
                  </a:cubicBezTo>
                  <a:lnTo>
                    <a:pt x="363" y="521"/>
                  </a:lnTo>
                  <a:cubicBezTo>
                    <a:pt x="363" y="433"/>
                    <a:pt x="433" y="363"/>
                    <a:pt x="521" y="363"/>
                  </a:cubicBezTo>
                  <a:cubicBezTo>
                    <a:pt x="523" y="363"/>
                    <a:pt x="525" y="363"/>
                    <a:pt x="527" y="363"/>
                  </a:cubicBezTo>
                  <a:close/>
                  <a:moveTo>
                    <a:pt x="521" y="0"/>
                  </a:moveTo>
                  <a:cubicBezTo>
                    <a:pt x="232" y="0"/>
                    <a:pt x="0" y="233"/>
                    <a:pt x="4" y="521"/>
                  </a:cubicBezTo>
                  <a:lnTo>
                    <a:pt x="4" y="5767"/>
                  </a:lnTo>
                  <a:cubicBezTo>
                    <a:pt x="4" y="6052"/>
                    <a:pt x="236" y="6284"/>
                    <a:pt x="521" y="6284"/>
                  </a:cubicBezTo>
                  <a:cubicBezTo>
                    <a:pt x="806" y="6284"/>
                    <a:pt x="1042" y="6052"/>
                    <a:pt x="1042" y="5767"/>
                  </a:cubicBezTo>
                  <a:lnTo>
                    <a:pt x="1042" y="521"/>
                  </a:lnTo>
                  <a:cubicBezTo>
                    <a:pt x="1038" y="236"/>
                    <a:pt x="806" y="4"/>
                    <a:pt x="521" y="4"/>
                  </a:cubicBezTo>
                  <a:lnTo>
                    <a:pt x="521"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8654;p76">
              <a:extLst>
                <a:ext uri="{FF2B5EF4-FFF2-40B4-BE49-F238E27FC236}">
                  <a16:creationId xmlns:a16="http://schemas.microsoft.com/office/drawing/2014/main" id="{670D5788-C309-4E2C-A58C-636A0AC6E934}"/>
                </a:ext>
              </a:extLst>
            </p:cNvPr>
            <p:cNvSpPr/>
            <p:nvPr/>
          </p:nvSpPr>
          <p:spPr>
            <a:xfrm>
              <a:off x="8189510" y="1651321"/>
              <a:ext cx="31259" cy="163427"/>
            </a:xfrm>
            <a:custGeom>
              <a:avLst/>
              <a:gdLst/>
              <a:ahLst/>
              <a:cxnLst/>
              <a:rect l="l" t="t" r="r" b="b"/>
              <a:pathLst>
                <a:path w="1201" h="6279" extrusionOk="0">
                  <a:moveTo>
                    <a:pt x="671" y="1"/>
                  </a:moveTo>
                  <a:cubicBezTo>
                    <a:pt x="394" y="1"/>
                    <a:pt x="165" y="222"/>
                    <a:pt x="159" y="501"/>
                  </a:cubicBezTo>
                  <a:lnTo>
                    <a:pt x="7" y="5747"/>
                  </a:lnTo>
                  <a:cubicBezTo>
                    <a:pt x="0" y="6032"/>
                    <a:pt x="225" y="6271"/>
                    <a:pt x="510" y="6278"/>
                  </a:cubicBezTo>
                  <a:cubicBezTo>
                    <a:pt x="515" y="6278"/>
                    <a:pt x="519" y="6278"/>
                    <a:pt x="524" y="6278"/>
                  </a:cubicBezTo>
                  <a:cubicBezTo>
                    <a:pt x="803" y="6278"/>
                    <a:pt x="1035" y="6059"/>
                    <a:pt x="1045" y="5778"/>
                  </a:cubicBezTo>
                  <a:lnTo>
                    <a:pt x="1070" y="4941"/>
                  </a:lnTo>
                  <a:cubicBezTo>
                    <a:pt x="1073" y="4819"/>
                    <a:pt x="982" y="4756"/>
                    <a:pt x="890" y="4756"/>
                  </a:cubicBezTo>
                  <a:cubicBezTo>
                    <a:pt x="802" y="4756"/>
                    <a:pt x="714" y="4813"/>
                    <a:pt x="711" y="4930"/>
                  </a:cubicBezTo>
                  <a:lnTo>
                    <a:pt x="686" y="5768"/>
                  </a:lnTo>
                  <a:cubicBezTo>
                    <a:pt x="680" y="5867"/>
                    <a:pt x="604" y="5916"/>
                    <a:pt x="528" y="5916"/>
                  </a:cubicBezTo>
                  <a:cubicBezTo>
                    <a:pt x="448" y="5916"/>
                    <a:pt x="368" y="5862"/>
                    <a:pt x="366" y="5757"/>
                  </a:cubicBezTo>
                  <a:lnTo>
                    <a:pt x="517" y="511"/>
                  </a:lnTo>
                  <a:cubicBezTo>
                    <a:pt x="519" y="407"/>
                    <a:pt x="596" y="355"/>
                    <a:pt x="674" y="355"/>
                  </a:cubicBezTo>
                  <a:cubicBezTo>
                    <a:pt x="755" y="355"/>
                    <a:pt x="838" y="412"/>
                    <a:pt x="834" y="522"/>
                  </a:cubicBezTo>
                  <a:lnTo>
                    <a:pt x="732" y="4104"/>
                  </a:lnTo>
                  <a:cubicBezTo>
                    <a:pt x="729" y="4206"/>
                    <a:pt x="806" y="4286"/>
                    <a:pt x="908" y="4290"/>
                  </a:cubicBezTo>
                  <a:cubicBezTo>
                    <a:pt x="910" y="4290"/>
                    <a:pt x="912" y="4290"/>
                    <a:pt x="914" y="4290"/>
                  </a:cubicBezTo>
                  <a:cubicBezTo>
                    <a:pt x="1010" y="4290"/>
                    <a:pt x="1091" y="4211"/>
                    <a:pt x="1091" y="4114"/>
                  </a:cubicBezTo>
                  <a:lnTo>
                    <a:pt x="1193" y="529"/>
                  </a:lnTo>
                  <a:cubicBezTo>
                    <a:pt x="1200" y="244"/>
                    <a:pt x="975" y="8"/>
                    <a:pt x="690" y="1"/>
                  </a:cubicBezTo>
                  <a:cubicBezTo>
                    <a:pt x="683" y="1"/>
                    <a:pt x="677" y="1"/>
                    <a:pt x="6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8655;p76">
              <a:extLst>
                <a:ext uri="{FF2B5EF4-FFF2-40B4-BE49-F238E27FC236}">
                  <a16:creationId xmlns:a16="http://schemas.microsoft.com/office/drawing/2014/main" id="{0120ED6E-86F1-40E9-BE00-C00DBE20F158}"/>
                </a:ext>
              </a:extLst>
            </p:cNvPr>
            <p:cNvSpPr/>
            <p:nvPr/>
          </p:nvSpPr>
          <p:spPr>
            <a:xfrm>
              <a:off x="8085010" y="1651243"/>
              <a:ext cx="31259" cy="163505"/>
            </a:xfrm>
            <a:custGeom>
              <a:avLst/>
              <a:gdLst/>
              <a:ahLst/>
              <a:cxnLst/>
              <a:rect l="l" t="t" r="r" b="b"/>
              <a:pathLst>
                <a:path w="1201" h="6282" extrusionOk="0">
                  <a:moveTo>
                    <a:pt x="529" y="353"/>
                  </a:moveTo>
                  <a:cubicBezTo>
                    <a:pt x="609" y="353"/>
                    <a:pt x="688" y="406"/>
                    <a:pt x="687" y="514"/>
                  </a:cubicBezTo>
                  <a:lnTo>
                    <a:pt x="835" y="5764"/>
                  </a:lnTo>
                  <a:cubicBezTo>
                    <a:pt x="838" y="5806"/>
                    <a:pt x="820" y="5848"/>
                    <a:pt x="789" y="5880"/>
                  </a:cubicBezTo>
                  <a:lnTo>
                    <a:pt x="792" y="5876"/>
                  </a:lnTo>
                  <a:lnTo>
                    <a:pt x="792" y="5876"/>
                  </a:lnTo>
                  <a:cubicBezTo>
                    <a:pt x="759" y="5910"/>
                    <a:pt x="718" y="5926"/>
                    <a:pt x="678" y="5926"/>
                  </a:cubicBezTo>
                  <a:cubicBezTo>
                    <a:pt x="598" y="5926"/>
                    <a:pt x="520" y="5865"/>
                    <a:pt x="518" y="5771"/>
                  </a:cubicBezTo>
                  <a:lnTo>
                    <a:pt x="367" y="525"/>
                  </a:lnTo>
                  <a:cubicBezTo>
                    <a:pt x="359" y="411"/>
                    <a:pt x="444" y="353"/>
                    <a:pt x="529" y="353"/>
                  </a:cubicBezTo>
                  <a:close/>
                  <a:moveTo>
                    <a:pt x="528" y="0"/>
                  </a:moveTo>
                  <a:cubicBezTo>
                    <a:pt x="233" y="0"/>
                    <a:pt x="1" y="243"/>
                    <a:pt x="8" y="535"/>
                  </a:cubicBezTo>
                  <a:lnTo>
                    <a:pt x="155" y="5781"/>
                  </a:lnTo>
                  <a:cubicBezTo>
                    <a:pt x="166" y="6062"/>
                    <a:pt x="398" y="6281"/>
                    <a:pt x="677" y="6281"/>
                  </a:cubicBezTo>
                  <a:cubicBezTo>
                    <a:pt x="681" y="6281"/>
                    <a:pt x="686" y="6281"/>
                    <a:pt x="690" y="6281"/>
                  </a:cubicBezTo>
                  <a:cubicBezTo>
                    <a:pt x="975" y="6274"/>
                    <a:pt x="1200" y="6038"/>
                    <a:pt x="1193" y="5753"/>
                  </a:cubicBezTo>
                  <a:lnTo>
                    <a:pt x="1046" y="504"/>
                  </a:lnTo>
                  <a:cubicBezTo>
                    <a:pt x="1039" y="222"/>
                    <a:pt x="806" y="0"/>
                    <a:pt x="5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 name="Google Shape;10567;p72">
            <a:extLst>
              <a:ext uri="{FF2B5EF4-FFF2-40B4-BE49-F238E27FC236}">
                <a16:creationId xmlns:a16="http://schemas.microsoft.com/office/drawing/2014/main" id="{184EB565-F607-48AC-BC58-195B43123B8A}"/>
              </a:ext>
            </a:extLst>
          </p:cNvPr>
          <p:cNvGrpSpPr/>
          <p:nvPr/>
        </p:nvGrpSpPr>
        <p:grpSpPr>
          <a:xfrm>
            <a:off x="400035" y="4117604"/>
            <a:ext cx="376627" cy="351501"/>
            <a:chOff x="2189674" y="2439816"/>
            <a:chExt cx="376627" cy="351501"/>
          </a:xfrm>
        </p:grpSpPr>
        <p:sp>
          <p:nvSpPr>
            <p:cNvPr id="105" name="Google Shape;10568;p72">
              <a:extLst>
                <a:ext uri="{FF2B5EF4-FFF2-40B4-BE49-F238E27FC236}">
                  <a16:creationId xmlns:a16="http://schemas.microsoft.com/office/drawing/2014/main" id="{DB58D954-97CA-434F-B529-97A15902E379}"/>
                </a:ext>
              </a:extLst>
            </p:cNvPr>
            <p:cNvSpPr/>
            <p:nvPr/>
          </p:nvSpPr>
          <p:spPr>
            <a:xfrm>
              <a:off x="2370538" y="2539638"/>
              <a:ext cx="15028" cy="13035"/>
            </a:xfrm>
            <a:custGeom>
              <a:avLst/>
              <a:gdLst/>
              <a:ahLst/>
              <a:cxnLst/>
              <a:rect l="l" t="t" r="r" b="b"/>
              <a:pathLst>
                <a:path w="573" h="497" extrusionOk="0">
                  <a:moveTo>
                    <a:pt x="0" y="1"/>
                  </a:moveTo>
                  <a:lnTo>
                    <a:pt x="0" y="222"/>
                  </a:lnTo>
                  <a:lnTo>
                    <a:pt x="279" y="497"/>
                  </a:lnTo>
                  <a:lnTo>
                    <a:pt x="573" y="193"/>
                  </a:lnTo>
                  <a:lnTo>
                    <a:pt x="573" y="1"/>
                  </a:lnTo>
                  <a:lnTo>
                    <a:pt x="525" y="6"/>
                  </a:lnTo>
                  <a:cubicBezTo>
                    <a:pt x="476" y="11"/>
                    <a:pt x="433" y="15"/>
                    <a:pt x="390" y="15"/>
                  </a:cubicBezTo>
                  <a:lnTo>
                    <a:pt x="183" y="15"/>
                  </a:lnTo>
                  <a:cubicBezTo>
                    <a:pt x="140" y="15"/>
                    <a:pt x="91" y="11"/>
                    <a:pt x="48" y="6"/>
                  </a:cubicBezTo>
                  <a:lnTo>
                    <a:pt x="0"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569;p72">
              <a:extLst>
                <a:ext uri="{FF2B5EF4-FFF2-40B4-BE49-F238E27FC236}">
                  <a16:creationId xmlns:a16="http://schemas.microsoft.com/office/drawing/2014/main" id="{65611EA3-05AC-49DA-94C4-3C291C4A72D5}"/>
                </a:ext>
              </a:extLst>
            </p:cNvPr>
            <p:cNvSpPr/>
            <p:nvPr/>
          </p:nvSpPr>
          <p:spPr>
            <a:xfrm>
              <a:off x="2341374" y="2496992"/>
              <a:ext cx="4328" cy="12642"/>
            </a:xfrm>
            <a:custGeom>
              <a:avLst/>
              <a:gdLst/>
              <a:ahLst/>
              <a:cxnLst/>
              <a:rect l="l" t="t" r="r" b="b"/>
              <a:pathLst>
                <a:path w="165" h="482" extrusionOk="0">
                  <a:moveTo>
                    <a:pt x="164" y="1"/>
                  </a:moveTo>
                  <a:lnTo>
                    <a:pt x="87" y="78"/>
                  </a:lnTo>
                  <a:cubicBezTo>
                    <a:pt x="1" y="169"/>
                    <a:pt x="1" y="313"/>
                    <a:pt x="87" y="400"/>
                  </a:cubicBezTo>
                  <a:lnTo>
                    <a:pt x="164" y="482"/>
                  </a:lnTo>
                  <a:lnTo>
                    <a:pt x="164"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570;p72">
              <a:extLst>
                <a:ext uri="{FF2B5EF4-FFF2-40B4-BE49-F238E27FC236}">
                  <a16:creationId xmlns:a16="http://schemas.microsoft.com/office/drawing/2014/main" id="{5C660812-E01F-47F6-AEE3-B1781BF43D5C}"/>
                </a:ext>
              </a:extLst>
            </p:cNvPr>
            <p:cNvSpPr/>
            <p:nvPr/>
          </p:nvSpPr>
          <p:spPr>
            <a:xfrm>
              <a:off x="2230326" y="2662304"/>
              <a:ext cx="45715" cy="49754"/>
            </a:xfrm>
            <a:custGeom>
              <a:avLst/>
              <a:gdLst/>
              <a:ahLst/>
              <a:cxnLst/>
              <a:rect l="l" t="t" r="r" b="b"/>
              <a:pathLst>
                <a:path w="1743" h="1897" extrusionOk="0">
                  <a:moveTo>
                    <a:pt x="1271" y="1"/>
                  </a:moveTo>
                  <a:lnTo>
                    <a:pt x="1232" y="35"/>
                  </a:lnTo>
                  <a:cubicBezTo>
                    <a:pt x="837" y="362"/>
                    <a:pt x="318" y="463"/>
                    <a:pt x="44" y="492"/>
                  </a:cubicBezTo>
                  <a:lnTo>
                    <a:pt x="0" y="497"/>
                  </a:lnTo>
                  <a:lnTo>
                    <a:pt x="0" y="1132"/>
                  </a:lnTo>
                  <a:cubicBezTo>
                    <a:pt x="0" y="1555"/>
                    <a:pt x="347" y="1897"/>
                    <a:pt x="770" y="1897"/>
                  </a:cubicBezTo>
                  <a:lnTo>
                    <a:pt x="972" y="1897"/>
                  </a:lnTo>
                  <a:cubicBezTo>
                    <a:pt x="1396" y="1897"/>
                    <a:pt x="1742" y="1555"/>
                    <a:pt x="1742" y="1132"/>
                  </a:cubicBezTo>
                  <a:lnTo>
                    <a:pt x="1742" y="458"/>
                  </a:lnTo>
                  <a:lnTo>
                    <a:pt x="1713" y="444"/>
                  </a:lnTo>
                  <a:cubicBezTo>
                    <a:pt x="1540" y="357"/>
                    <a:pt x="1396" y="217"/>
                    <a:pt x="1299" y="44"/>
                  </a:cubicBezTo>
                  <a:lnTo>
                    <a:pt x="1271"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571;p72">
              <a:extLst>
                <a:ext uri="{FF2B5EF4-FFF2-40B4-BE49-F238E27FC236}">
                  <a16:creationId xmlns:a16="http://schemas.microsoft.com/office/drawing/2014/main" id="{8020426F-BAE8-4ED5-BF7D-83D0CC635860}"/>
                </a:ext>
              </a:extLst>
            </p:cNvPr>
            <p:cNvSpPr/>
            <p:nvPr/>
          </p:nvSpPr>
          <p:spPr>
            <a:xfrm>
              <a:off x="2285588" y="2679850"/>
              <a:ext cx="4328" cy="11383"/>
            </a:xfrm>
            <a:custGeom>
              <a:avLst/>
              <a:gdLst/>
              <a:ahLst/>
              <a:cxnLst/>
              <a:rect l="l" t="t" r="r" b="b"/>
              <a:pathLst>
                <a:path w="165" h="434" extrusionOk="0">
                  <a:moveTo>
                    <a:pt x="1" y="1"/>
                  </a:moveTo>
                  <a:lnTo>
                    <a:pt x="1" y="434"/>
                  </a:lnTo>
                  <a:lnTo>
                    <a:pt x="73" y="381"/>
                  </a:lnTo>
                  <a:cubicBezTo>
                    <a:pt x="131" y="338"/>
                    <a:pt x="164" y="265"/>
                    <a:pt x="164" y="193"/>
                  </a:cubicBezTo>
                  <a:cubicBezTo>
                    <a:pt x="164" y="135"/>
                    <a:pt x="140" y="78"/>
                    <a:pt x="102" y="34"/>
                  </a:cubicBezTo>
                  <a:lnTo>
                    <a:pt x="92" y="25"/>
                  </a:lnTo>
                  <a:lnTo>
                    <a:pt x="78" y="25"/>
                  </a:lnTo>
                  <a:lnTo>
                    <a:pt x="58" y="20"/>
                  </a:lnTo>
                  <a:lnTo>
                    <a:pt x="1"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572;p72">
              <a:extLst>
                <a:ext uri="{FF2B5EF4-FFF2-40B4-BE49-F238E27FC236}">
                  <a16:creationId xmlns:a16="http://schemas.microsoft.com/office/drawing/2014/main" id="{03E0679B-E8ED-4D15-B4D9-00E914E2C6D4}"/>
                </a:ext>
              </a:extLst>
            </p:cNvPr>
            <p:cNvSpPr/>
            <p:nvPr/>
          </p:nvSpPr>
          <p:spPr>
            <a:xfrm>
              <a:off x="2245591" y="2721263"/>
              <a:ext cx="15159" cy="13009"/>
            </a:xfrm>
            <a:custGeom>
              <a:avLst/>
              <a:gdLst/>
              <a:ahLst/>
              <a:cxnLst/>
              <a:rect l="l" t="t" r="r" b="b"/>
              <a:pathLst>
                <a:path w="578" h="496" extrusionOk="0">
                  <a:moveTo>
                    <a:pt x="0" y="0"/>
                  </a:moveTo>
                  <a:lnTo>
                    <a:pt x="0" y="221"/>
                  </a:lnTo>
                  <a:lnTo>
                    <a:pt x="284" y="496"/>
                  </a:lnTo>
                  <a:lnTo>
                    <a:pt x="578" y="188"/>
                  </a:lnTo>
                  <a:lnTo>
                    <a:pt x="578" y="0"/>
                  </a:lnTo>
                  <a:lnTo>
                    <a:pt x="525" y="5"/>
                  </a:lnTo>
                  <a:cubicBezTo>
                    <a:pt x="482" y="10"/>
                    <a:pt x="438" y="10"/>
                    <a:pt x="390" y="14"/>
                  </a:cubicBezTo>
                  <a:lnTo>
                    <a:pt x="188" y="14"/>
                  </a:lnTo>
                  <a:cubicBezTo>
                    <a:pt x="140" y="14"/>
                    <a:pt x="97" y="10"/>
                    <a:pt x="53" y="5"/>
                  </a:cubicBezTo>
                  <a:lnTo>
                    <a:pt x="0" y="0"/>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0573;p72">
              <a:extLst>
                <a:ext uri="{FF2B5EF4-FFF2-40B4-BE49-F238E27FC236}">
                  <a16:creationId xmlns:a16="http://schemas.microsoft.com/office/drawing/2014/main" id="{E96FBCA7-08AE-4F96-ABFD-584977340C12}"/>
                </a:ext>
              </a:extLst>
            </p:cNvPr>
            <p:cNvSpPr/>
            <p:nvPr/>
          </p:nvSpPr>
          <p:spPr>
            <a:xfrm>
              <a:off x="2355248" y="2480704"/>
              <a:ext cx="45583" cy="49885"/>
            </a:xfrm>
            <a:custGeom>
              <a:avLst/>
              <a:gdLst/>
              <a:ahLst/>
              <a:cxnLst/>
              <a:rect l="l" t="t" r="r" b="b"/>
              <a:pathLst>
                <a:path w="1738" h="1902" extrusionOk="0">
                  <a:moveTo>
                    <a:pt x="1271" y="1"/>
                  </a:moveTo>
                  <a:lnTo>
                    <a:pt x="1228" y="35"/>
                  </a:lnTo>
                  <a:cubicBezTo>
                    <a:pt x="833" y="362"/>
                    <a:pt x="314" y="463"/>
                    <a:pt x="39" y="492"/>
                  </a:cubicBezTo>
                  <a:lnTo>
                    <a:pt x="1" y="496"/>
                  </a:lnTo>
                  <a:lnTo>
                    <a:pt x="1" y="1132"/>
                  </a:lnTo>
                  <a:cubicBezTo>
                    <a:pt x="1" y="1555"/>
                    <a:pt x="342" y="1901"/>
                    <a:pt x="766" y="1901"/>
                  </a:cubicBezTo>
                  <a:lnTo>
                    <a:pt x="973" y="1901"/>
                  </a:lnTo>
                  <a:cubicBezTo>
                    <a:pt x="1396" y="1901"/>
                    <a:pt x="1738" y="1555"/>
                    <a:pt x="1738" y="1132"/>
                  </a:cubicBezTo>
                  <a:lnTo>
                    <a:pt x="1738" y="458"/>
                  </a:lnTo>
                  <a:lnTo>
                    <a:pt x="1714" y="444"/>
                  </a:lnTo>
                  <a:cubicBezTo>
                    <a:pt x="1536" y="357"/>
                    <a:pt x="1391" y="217"/>
                    <a:pt x="1300" y="44"/>
                  </a:cubicBezTo>
                  <a:lnTo>
                    <a:pt x="1271"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0574;p72">
              <a:extLst>
                <a:ext uri="{FF2B5EF4-FFF2-40B4-BE49-F238E27FC236}">
                  <a16:creationId xmlns:a16="http://schemas.microsoft.com/office/drawing/2014/main" id="{D81C9C6E-50CD-4DC4-84F7-3AD8B194EFA6}"/>
                </a:ext>
              </a:extLst>
            </p:cNvPr>
            <p:cNvSpPr/>
            <p:nvPr/>
          </p:nvSpPr>
          <p:spPr>
            <a:xfrm>
              <a:off x="2410273" y="2498119"/>
              <a:ext cx="4459" cy="11383"/>
            </a:xfrm>
            <a:custGeom>
              <a:avLst/>
              <a:gdLst/>
              <a:ahLst/>
              <a:cxnLst/>
              <a:rect l="l" t="t" r="r" b="b"/>
              <a:pathLst>
                <a:path w="170" h="434" extrusionOk="0">
                  <a:moveTo>
                    <a:pt x="1" y="1"/>
                  </a:moveTo>
                  <a:lnTo>
                    <a:pt x="1" y="434"/>
                  </a:lnTo>
                  <a:lnTo>
                    <a:pt x="73" y="381"/>
                  </a:lnTo>
                  <a:cubicBezTo>
                    <a:pt x="135" y="338"/>
                    <a:pt x="169" y="270"/>
                    <a:pt x="169" y="198"/>
                  </a:cubicBezTo>
                  <a:cubicBezTo>
                    <a:pt x="169" y="136"/>
                    <a:pt x="150" y="83"/>
                    <a:pt x="111" y="39"/>
                  </a:cubicBezTo>
                  <a:lnTo>
                    <a:pt x="97" y="25"/>
                  </a:lnTo>
                  <a:lnTo>
                    <a:pt x="83" y="25"/>
                  </a:lnTo>
                  <a:lnTo>
                    <a:pt x="63" y="20"/>
                  </a:lnTo>
                  <a:lnTo>
                    <a:pt x="1"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0575;p72">
              <a:extLst>
                <a:ext uri="{FF2B5EF4-FFF2-40B4-BE49-F238E27FC236}">
                  <a16:creationId xmlns:a16="http://schemas.microsoft.com/office/drawing/2014/main" id="{66CA2659-2071-43EB-8A58-E4BA8C38E631}"/>
                </a:ext>
              </a:extLst>
            </p:cNvPr>
            <p:cNvSpPr/>
            <p:nvPr/>
          </p:nvSpPr>
          <p:spPr>
            <a:xfrm>
              <a:off x="2480065" y="2662304"/>
              <a:ext cx="45715" cy="49754"/>
            </a:xfrm>
            <a:custGeom>
              <a:avLst/>
              <a:gdLst/>
              <a:ahLst/>
              <a:cxnLst/>
              <a:rect l="l" t="t" r="r" b="b"/>
              <a:pathLst>
                <a:path w="1743" h="1897" extrusionOk="0">
                  <a:moveTo>
                    <a:pt x="1271" y="1"/>
                  </a:moveTo>
                  <a:lnTo>
                    <a:pt x="1232" y="35"/>
                  </a:lnTo>
                  <a:cubicBezTo>
                    <a:pt x="838" y="362"/>
                    <a:pt x="318" y="463"/>
                    <a:pt x="44" y="492"/>
                  </a:cubicBezTo>
                  <a:lnTo>
                    <a:pt x="1" y="497"/>
                  </a:lnTo>
                  <a:lnTo>
                    <a:pt x="1" y="1132"/>
                  </a:lnTo>
                  <a:cubicBezTo>
                    <a:pt x="1" y="1555"/>
                    <a:pt x="347" y="1897"/>
                    <a:pt x="771" y="1897"/>
                  </a:cubicBezTo>
                  <a:lnTo>
                    <a:pt x="973" y="1897"/>
                  </a:lnTo>
                  <a:cubicBezTo>
                    <a:pt x="1396" y="1897"/>
                    <a:pt x="1743" y="1555"/>
                    <a:pt x="1743" y="1132"/>
                  </a:cubicBezTo>
                  <a:lnTo>
                    <a:pt x="1743" y="458"/>
                  </a:lnTo>
                  <a:lnTo>
                    <a:pt x="1714" y="444"/>
                  </a:lnTo>
                  <a:cubicBezTo>
                    <a:pt x="1540" y="357"/>
                    <a:pt x="1396" y="217"/>
                    <a:pt x="1300" y="44"/>
                  </a:cubicBezTo>
                  <a:lnTo>
                    <a:pt x="1271"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0576;p72">
              <a:extLst>
                <a:ext uri="{FF2B5EF4-FFF2-40B4-BE49-F238E27FC236}">
                  <a16:creationId xmlns:a16="http://schemas.microsoft.com/office/drawing/2014/main" id="{8DE0707A-B291-48A5-BA31-F04782B7FFD7}"/>
                </a:ext>
              </a:extLst>
            </p:cNvPr>
            <p:cNvSpPr/>
            <p:nvPr/>
          </p:nvSpPr>
          <p:spPr>
            <a:xfrm>
              <a:off x="2466190" y="2678591"/>
              <a:ext cx="4432" cy="12642"/>
            </a:xfrm>
            <a:custGeom>
              <a:avLst/>
              <a:gdLst/>
              <a:ahLst/>
              <a:cxnLst/>
              <a:rect l="l" t="t" r="r" b="b"/>
              <a:pathLst>
                <a:path w="169" h="482" extrusionOk="0">
                  <a:moveTo>
                    <a:pt x="169" y="1"/>
                  </a:moveTo>
                  <a:lnTo>
                    <a:pt x="92" y="82"/>
                  </a:lnTo>
                  <a:cubicBezTo>
                    <a:pt x="0" y="169"/>
                    <a:pt x="0" y="313"/>
                    <a:pt x="92" y="405"/>
                  </a:cubicBezTo>
                  <a:lnTo>
                    <a:pt x="169" y="482"/>
                  </a:lnTo>
                  <a:lnTo>
                    <a:pt x="169"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0577;p72">
              <a:extLst>
                <a:ext uri="{FF2B5EF4-FFF2-40B4-BE49-F238E27FC236}">
                  <a16:creationId xmlns:a16="http://schemas.microsoft.com/office/drawing/2014/main" id="{A7BB5075-B814-493C-8A59-2CE49F579FC8}"/>
                </a:ext>
              </a:extLst>
            </p:cNvPr>
            <p:cNvSpPr/>
            <p:nvPr/>
          </p:nvSpPr>
          <p:spPr>
            <a:xfrm>
              <a:off x="2535221" y="2679719"/>
              <a:ext cx="4432" cy="11514"/>
            </a:xfrm>
            <a:custGeom>
              <a:avLst/>
              <a:gdLst/>
              <a:ahLst/>
              <a:cxnLst/>
              <a:rect l="l" t="t" r="r" b="b"/>
              <a:pathLst>
                <a:path w="169" h="439" extrusionOk="0">
                  <a:moveTo>
                    <a:pt x="0" y="1"/>
                  </a:moveTo>
                  <a:lnTo>
                    <a:pt x="0" y="439"/>
                  </a:lnTo>
                  <a:lnTo>
                    <a:pt x="73" y="386"/>
                  </a:lnTo>
                  <a:cubicBezTo>
                    <a:pt x="130" y="343"/>
                    <a:pt x="169" y="270"/>
                    <a:pt x="169" y="198"/>
                  </a:cubicBezTo>
                  <a:cubicBezTo>
                    <a:pt x="169" y="140"/>
                    <a:pt x="145" y="83"/>
                    <a:pt x="106" y="39"/>
                  </a:cubicBezTo>
                  <a:lnTo>
                    <a:pt x="97" y="25"/>
                  </a:lnTo>
                  <a:lnTo>
                    <a:pt x="82" y="25"/>
                  </a:lnTo>
                  <a:lnTo>
                    <a:pt x="63" y="20"/>
                  </a:lnTo>
                  <a:lnTo>
                    <a:pt x="0" y="1"/>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0578;p72">
              <a:extLst>
                <a:ext uri="{FF2B5EF4-FFF2-40B4-BE49-F238E27FC236}">
                  <a16:creationId xmlns:a16="http://schemas.microsoft.com/office/drawing/2014/main" id="{BB81858B-324A-4BD0-AD6E-347FB86870DA}"/>
                </a:ext>
              </a:extLst>
            </p:cNvPr>
            <p:cNvSpPr/>
            <p:nvPr/>
          </p:nvSpPr>
          <p:spPr>
            <a:xfrm>
              <a:off x="2495329" y="2721263"/>
              <a:ext cx="15186" cy="13009"/>
            </a:xfrm>
            <a:custGeom>
              <a:avLst/>
              <a:gdLst/>
              <a:ahLst/>
              <a:cxnLst/>
              <a:rect l="l" t="t" r="r" b="b"/>
              <a:pathLst>
                <a:path w="579" h="496" extrusionOk="0">
                  <a:moveTo>
                    <a:pt x="1" y="0"/>
                  </a:moveTo>
                  <a:lnTo>
                    <a:pt x="1" y="221"/>
                  </a:lnTo>
                  <a:lnTo>
                    <a:pt x="285" y="496"/>
                  </a:lnTo>
                  <a:lnTo>
                    <a:pt x="578" y="188"/>
                  </a:lnTo>
                  <a:lnTo>
                    <a:pt x="578" y="0"/>
                  </a:lnTo>
                  <a:lnTo>
                    <a:pt x="525" y="5"/>
                  </a:lnTo>
                  <a:cubicBezTo>
                    <a:pt x="482" y="10"/>
                    <a:pt x="439" y="10"/>
                    <a:pt x="391" y="14"/>
                  </a:cubicBezTo>
                  <a:lnTo>
                    <a:pt x="189" y="14"/>
                  </a:lnTo>
                  <a:cubicBezTo>
                    <a:pt x="140" y="10"/>
                    <a:pt x="97" y="10"/>
                    <a:pt x="54" y="5"/>
                  </a:cubicBezTo>
                  <a:lnTo>
                    <a:pt x="1" y="0"/>
                  </a:lnTo>
                  <a:close/>
                </a:path>
              </a:pathLst>
            </a:custGeom>
            <a:solidFill>
              <a:srgbClr val="E0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0579;p72">
              <a:extLst>
                <a:ext uri="{FF2B5EF4-FFF2-40B4-BE49-F238E27FC236}">
                  <a16:creationId xmlns:a16="http://schemas.microsoft.com/office/drawing/2014/main" id="{EE95D1E2-873B-407E-B381-5847B4CFCD1C}"/>
                </a:ext>
              </a:extLst>
            </p:cNvPr>
            <p:cNvSpPr/>
            <p:nvPr/>
          </p:nvSpPr>
          <p:spPr>
            <a:xfrm>
              <a:off x="2201555" y="2733616"/>
              <a:ext cx="103363" cy="52009"/>
            </a:xfrm>
            <a:custGeom>
              <a:avLst/>
              <a:gdLst/>
              <a:ahLst/>
              <a:cxnLst/>
              <a:rect l="l" t="t" r="r" b="b"/>
              <a:pathLst>
                <a:path w="3941" h="1983" extrusionOk="0">
                  <a:moveTo>
                    <a:pt x="2570" y="1"/>
                  </a:moveTo>
                  <a:lnTo>
                    <a:pt x="2141" y="443"/>
                  </a:lnTo>
                  <a:cubicBezTo>
                    <a:pt x="2103" y="487"/>
                    <a:pt x="2045" y="511"/>
                    <a:pt x="1983" y="511"/>
                  </a:cubicBezTo>
                  <a:cubicBezTo>
                    <a:pt x="1920" y="511"/>
                    <a:pt x="1862" y="487"/>
                    <a:pt x="1824" y="448"/>
                  </a:cubicBezTo>
                  <a:lnTo>
                    <a:pt x="1371" y="10"/>
                  </a:lnTo>
                  <a:lnTo>
                    <a:pt x="520" y="342"/>
                  </a:lnTo>
                  <a:lnTo>
                    <a:pt x="510" y="342"/>
                  </a:lnTo>
                  <a:cubicBezTo>
                    <a:pt x="491" y="352"/>
                    <a:pt x="0" y="535"/>
                    <a:pt x="0" y="1160"/>
                  </a:cubicBezTo>
                  <a:lnTo>
                    <a:pt x="0" y="1983"/>
                  </a:lnTo>
                  <a:lnTo>
                    <a:pt x="3941" y="1983"/>
                  </a:lnTo>
                  <a:lnTo>
                    <a:pt x="3941" y="1160"/>
                  </a:lnTo>
                  <a:cubicBezTo>
                    <a:pt x="3941" y="535"/>
                    <a:pt x="3450" y="352"/>
                    <a:pt x="3426" y="342"/>
                  </a:cubicBezTo>
                  <a:lnTo>
                    <a:pt x="3416" y="337"/>
                  </a:lnTo>
                  <a:lnTo>
                    <a:pt x="2570" y="1"/>
                  </a:lnTo>
                  <a:close/>
                </a:path>
              </a:pathLst>
            </a:custGeom>
            <a:solidFill>
              <a:srgbClr val="A6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0580;p72">
              <a:extLst>
                <a:ext uri="{FF2B5EF4-FFF2-40B4-BE49-F238E27FC236}">
                  <a16:creationId xmlns:a16="http://schemas.microsoft.com/office/drawing/2014/main" id="{2546F26D-864B-4788-AA91-3A965A6EFBDD}"/>
                </a:ext>
              </a:extLst>
            </p:cNvPr>
            <p:cNvSpPr/>
            <p:nvPr/>
          </p:nvSpPr>
          <p:spPr>
            <a:xfrm>
              <a:off x="2326345" y="2551886"/>
              <a:ext cx="103258" cy="52035"/>
            </a:xfrm>
            <a:custGeom>
              <a:avLst/>
              <a:gdLst/>
              <a:ahLst/>
              <a:cxnLst/>
              <a:rect l="l" t="t" r="r" b="b"/>
              <a:pathLst>
                <a:path w="3937" h="1984" extrusionOk="0">
                  <a:moveTo>
                    <a:pt x="2570" y="1"/>
                  </a:moveTo>
                  <a:lnTo>
                    <a:pt x="2142" y="443"/>
                  </a:lnTo>
                  <a:cubicBezTo>
                    <a:pt x="2099" y="487"/>
                    <a:pt x="2041" y="511"/>
                    <a:pt x="1983" y="511"/>
                  </a:cubicBezTo>
                  <a:lnTo>
                    <a:pt x="1979" y="511"/>
                  </a:lnTo>
                  <a:cubicBezTo>
                    <a:pt x="1921" y="511"/>
                    <a:pt x="1863" y="487"/>
                    <a:pt x="1820" y="448"/>
                  </a:cubicBezTo>
                  <a:lnTo>
                    <a:pt x="1367" y="5"/>
                  </a:lnTo>
                  <a:lnTo>
                    <a:pt x="521" y="337"/>
                  </a:lnTo>
                  <a:lnTo>
                    <a:pt x="511" y="342"/>
                  </a:lnTo>
                  <a:cubicBezTo>
                    <a:pt x="492" y="347"/>
                    <a:pt x="1" y="530"/>
                    <a:pt x="1" y="1160"/>
                  </a:cubicBezTo>
                  <a:lnTo>
                    <a:pt x="1" y="1983"/>
                  </a:lnTo>
                  <a:lnTo>
                    <a:pt x="3937" y="1983"/>
                  </a:lnTo>
                  <a:lnTo>
                    <a:pt x="3937" y="1165"/>
                  </a:lnTo>
                  <a:cubicBezTo>
                    <a:pt x="3937" y="535"/>
                    <a:pt x="3446" y="352"/>
                    <a:pt x="3427" y="347"/>
                  </a:cubicBezTo>
                  <a:lnTo>
                    <a:pt x="3417" y="342"/>
                  </a:lnTo>
                  <a:lnTo>
                    <a:pt x="2570" y="1"/>
                  </a:lnTo>
                  <a:close/>
                </a:path>
              </a:pathLst>
            </a:custGeom>
            <a:solidFill>
              <a:srgbClr val="A6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0581;p72">
              <a:extLst>
                <a:ext uri="{FF2B5EF4-FFF2-40B4-BE49-F238E27FC236}">
                  <a16:creationId xmlns:a16="http://schemas.microsoft.com/office/drawing/2014/main" id="{51BA0FA4-2CBA-4C37-9DC1-BDBEF62FF607}"/>
                </a:ext>
              </a:extLst>
            </p:cNvPr>
            <p:cNvSpPr/>
            <p:nvPr/>
          </p:nvSpPr>
          <p:spPr>
            <a:xfrm>
              <a:off x="2450926" y="2733616"/>
              <a:ext cx="103363" cy="52009"/>
            </a:xfrm>
            <a:custGeom>
              <a:avLst/>
              <a:gdLst/>
              <a:ahLst/>
              <a:cxnLst/>
              <a:rect l="l" t="t" r="r" b="b"/>
              <a:pathLst>
                <a:path w="3941" h="1983" extrusionOk="0">
                  <a:moveTo>
                    <a:pt x="2570" y="1"/>
                  </a:moveTo>
                  <a:lnTo>
                    <a:pt x="2141" y="443"/>
                  </a:lnTo>
                  <a:cubicBezTo>
                    <a:pt x="2103" y="487"/>
                    <a:pt x="2045" y="511"/>
                    <a:pt x="1983" y="511"/>
                  </a:cubicBezTo>
                  <a:lnTo>
                    <a:pt x="1978" y="511"/>
                  </a:lnTo>
                  <a:cubicBezTo>
                    <a:pt x="1920" y="511"/>
                    <a:pt x="1862" y="487"/>
                    <a:pt x="1824" y="448"/>
                  </a:cubicBezTo>
                  <a:lnTo>
                    <a:pt x="1371" y="5"/>
                  </a:lnTo>
                  <a:lnTo>
                    <a:pt x="520" y="342"/>
                  </a:lnTo>
                  <a:lnTo>
                    <a:pt x="510" y="342"/>
                  </a:lnTo>
                  <a:cubicBezTo>
                    <a:pt x="491" y="352"/>
                    <a:pt x="0" y="535"/>
                    <a:pt x="0" y="1160"/>
                  </a:cubicBezTo>
                  <a:lnTo>
                    <a:pt x="0" y="1983"/>
                  </a:lnTo>
                  <a:lnTo>
                    <a:pt x="3941" y="1983"/>
                  </a:lnTo>
                  <a:lnTo>
                    <a:pt x="3941" y="1160"/>
                  </a:lnTo>
                  <a:cubicBezTo>
                    <a:pt x="3941" y="535"/>
                    <a:pt x="3450" y="352"/>
                    <a:pt x="3426" y="342"/>
                  </a:cubicBezTo>
                  <a:lnTo>
                    <a:pt x="3416" y="337"/>
                  </a:lnTo>
                  <a:lnTo>
                    <a:pt x="2570" y="1"/>
                  </a:lnTo>
                  <a:close/>
                </a:path>
              </a:pathLst>
            </a:custGeom>
            <a:solidFill>
              <a:srgbClr val="A6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0582;p72">
              <a:extLst>
                <a:ext uri="{FF2B5EF4-FFF2-40B4-BE49-F238E27FC236}">
                  <a16:creationId xmlns:a16="http://schemas.microsoft.com/office/drawing/2014/main" id="{5ABC4BA7-0EC2-4BB4-8E05-0C7A608F4A67}"/>
                </a:ext>
              </a:extLst>
            </p:cNvPr>
            <p:cNvSpPr/>
            <p:nvPr/>
          </p:nvSpPr>
          <p:spPr>
            <a:xfrm>
              <a:off x="2347301" y="2450543"/>
              <a:ext cx="61372" cy="34751"/>
            </a:xfrm>
            <a:custGeom>
              <a:avLst/>
              <a:gdLst/>
              <a:ahLst/>
              <a:cxnLst/>
              <a:rect l="l" t="t" r="r" b="b"/>
              <a:pathLst>
                <a:path w="2340" h="1325" extrusionOk="0">
                  <a:moveTo>
                    <a:pt x="1117" y="1"/>
                  </a:moveTo>
                  <a:cubicBezTo>
                    <a:pt x="501" y="6"/>
                    <a:pt x="1" y="501"/>
                    <a:pt x="1" y="1117"/>
                  </a:cubicBezTo>
                  <a:lnTo>
                    <a:pt x="1" y="1324"/>
                  </a:lnTo>
                  <a:lnTo>
                    <a:pt x="63" y="1305"/>
                  </a:lnTo>
                  <a:lnTo>
                    <a:pt x="73" y="1305"/>
                  </a:lnTo>
                  <a:lnTo>
                    <a:pt x="83" y="1300"/>
                  </a:lnTo>
                  <a:lnTo>
                    <a:pt x="121" y="1300"/>
                  </a:lnTo>
                  <a:cubicBezTo>
                    <a:pt x="131" y="1300"/>
                    <a:pt x="1069" y="1295"/>
                    <a:pt x="1488" y="713"/>
                  </a:cubicBezTo>
                  <a:cubicBezTo>
                    <a:pt x="1525" y="660"/>
                    <a:pt x="1580" y="636"/>
                    <a:pt x="1634" y="636"/>
                  </a:cubicBezTo>
                  <a:cubicBezTo>
                    <a:pt x="1715" y="636"/>
                    <a:pt x="1795" y="689"/>
                    <a:pt x="1815" y="780"/>
                  </a:cubicBezTo>
                  <a:cubicBezTo>
                    <a:pt x="1820" y="800"/>
                    <a:pt x="1925" y="1228"/>
                    <a:pt x="2262" y="1305"/>
                  </a:cubicBezTo>
                  <a:lnTo>
                    <a:pt x="2277" y="1305"/>
                  </a:lnTo>
                  <a:lnTo>
                    <a:pt x="2339" y="1324"/>
                  </a:lnTo>
                  <a:lnTo>
                    <a:pt x="2339" y="1117"/>
                  </a:lnTo>
                  <a:cubicBezTo>
                    <a:pt x="2339" y="501"/>
                    <a:pt x="1839" y="1"/>
                    <a:pt x="1223" y="1"/>
                  </a:cubicBezTo>
                  <a:close/>
                </a:path>
              </a:pathLst>
            </a:custGeom>
            <a:solidFill>
              <a:srgbClr val="90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0583;p72">
              <a:extLst>
                <a:ext uri="{FF2B5EF4-FFF2-40B4-BE49-F238E27FC236}">
                  <a16:creationId xmlns:a16="http://schemas.microsoft.com/office/drawing/2014/main" id="{981DB05F-A5D6-4FA2-9F8F-A36BA401EC18}"/>
                </a:ext>
              </a:extLst>
            </p:cNvPr>
            <p:cNvSpPr/>
            <p:nvPr/>
          </p:nvSpPr>
          <p:spPr>
            <a:xfrm>
              <a:off x="2222484" y="2632142"/>
              <a:ext cx="61372" cy="34751"/>
            </a:xfrm>
            <a:custGeom>
              <a:avLst/>
              <a:gdLst/>
              <a:ahLst/>
              <a:cxnLst/>
              <a:rect l="l" t="t" r="r" b="b"/>
              <a:pathLst>
                <a:path w="2340" h="1325" extrusionOk="0">
                  <a:moveTo>
                    <a:pt x="1112" y="1"/>
                  </a:moveTo>
                  <a:cubicBezTo>
                    <a:pt x="501" y="1"/>
                    <a:pt x="1" y="501"/>
                    <a:pt x="1" y="1117"/>
                  </a:cubicBezTo>
                  <a:lnTo>
                    <a:pt x="1" y="1324"/>
                  </a:lnTo>
                  <a:lnTo>
                    <a:pt x="63" y="1305"/>
                  </a:lnTo>
                  <a:lnTo>
                    <a:pt x="121" y="1305"/>
                  </a:lnTo>
                  <a:cubicBezTo>
                    <a:pt x="131" y="1305"/>
                    <a:pt x="1064" y="1295"/>
                    <a:pt x="1488" y="713"/>
                  </a:cubicBezTo>
                  <a:cubicBezTo>
                    <a:pt x="1523" y="661"/>
                    <a:pt x="1577" y="636"/>
                    <a:pt x="1631" y="636"/>
                  </a:cubicBezTo>
                  <a:cubicBezTo>
                    <a:pt x="1710" y="636"/>
                    <a:pt x="1790" y="689"/>
                    <a:pt x="1810" y="780"/>
                  </a:cubicBezTo>
                  <a:cubicBezTo>
                    <a:pt x="1815" y="800"/>
                    <a:pt x="1921" y="1233"/>
                    <a:pt x="2262" y="1310"/>
                  </a:cubicBezTo>
                  <a:lnTo>
                    <a:pt x="2277" y="1310"/>
                  </a:lnTo>
                  <a:lnTo>
                    <a:pt x="2335" y="1324"/>
                  </a:lnTo>
                  <a:lnTo>
                    <a:pt x="2335" y="1122"/>
                  </a:lnTo>
                  <a:cubicBezTo>
                    <a:pt x="2339" y="506"/>
                    <a:pt x="1839" y="1"/>
                    <a:pt x="1223" y="1"/>
                  </a:cubicBezTo>
                  <a:close/>
                </a:path>
              </a:pathLst>
            </a:custGeom>
            <a:solidFill>
              <a:srgbClr val="90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0584;p72">
              <a:extLst>
                <a:ext uri="{FF2B5EF4-FFF2-40B4-BE49-F238E27FC236}">
                  <a16:creationId xmlns:a16="http://schemas.microsoft.com/office/drawing/2014/main" id="{53FED6A0-17AB-4CC1-8E9E-9673494BACD8}"/>
                </a:ext>
              </a:extLst>
            </p:cNvPr>
            <p:cNvSpPr/>
            <p:nvPr/>
          </p:nvSpPr>
          <p:spPr>
            <a:xfrm>
              <a:off x="2472249" y="2632142"/>
              <a:ext cx="61346" cy="34751"/>
            </a:xfrm>
            <a:custGeom>
              <a:avLst/>
              <a:gdLst/>
              <a:ahLst/>
              <a:cxnLst/>
              <a:rect l="l" t="t" r="r" b="b"/>
              <a:pathLst>
                <a:path w="2339" h="1325" extrusionOk="0">
                  <a:moveTo>
                    <a:pt x="1117" y="1"/>
                  </a:moveTo>
                  <a:cubicBezTo>
                    <a:pt x="501" y="1"/>
                    <a:pt x="5" y="501"/>
                    <a:pt x="0" y="1117"/>
                  </a:cubicBezTo>
                  <a:lnTo>
                    <a:pt x="0" y="1324"/>
                  </a:lnTo>
                  <a:lnTo>
                    <a:pt x="63" y="1305"/>
                  </a:lnTo>
                  <a:lnTo>
                    <a:pt x="121" y="1305"/>
                  </a:lnTo>
                  <a:cubicBezTo>
                    <a:pt x="130" y="1305"/>
                    <a:pt x="1069" y="1295"/>
                    <a:pt x="1487" y="713"/>
                  </a:cubicBezTo>
                  <a:cubicBezTo>
                    <a:pt x="1524" y="661"/>
                    <a:pt x="1579" y="636"/>
                    <a:pt x="1634" y="636"/>
                  </a:cubicBezTo>
                  <a:cubicBezTo>
                    <a:pt x="1715" y="636"/>
                    <a:pt x="1794" y="689"/>
                    <a:pt x="1814" y="780"/>
                  </a:cubicBezTo>
                  <a:cubicBezTo>
                    <a:pt x="1819" y="800"/>
                    <a:pt x="1925" y="1233"/>
                    <a:pt x="2267" y="1310"/>
                  </a:cubicBezTo>
                  <a:lnTo>
                    <a:pt x="2276" y="1310"/>
                  </a:lnTo>
                  <a:lnTo>
                    <a:pt x="2339" y="1324"/>
                  </a:lnTo>
                  <a:lnTo>
                    <a:pt x="2339" y="1122"/>
                  </a:lnTo>
                  <a:cubicBezTo>
                    <a:pt x="2339" y="501"/>
                    <a:pt x="1838" y="1"/>
                    <a:pt x="1223" y="1"/>
                  </a:cubicBezTo>
                  <a:close/>
                </a:path>
              </a:pathLst>
            </a:custGeom>
            <a:solidFill>
              <a:srgbClr val="90A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0585;p72">
              <a:extLst>
                <a:ext uri="{FF2B5EF4-FFF2-40B4-BE49-F238E27FC236}">
                  <a16:creationId xmlns:a16="http://schemas.microsoft.com/office/drawing/2014/main" id="{7A9BD949-C7B6-499E-B363-9470A4D150CA}"/>
                </a:ext>
              </a:extLst>
            </p:cNvPr>
            <p:cNvSpPr/>
            <p:nvPr/>
          </p:nvSpPr>
          <p:spPr>
            <a:xfrm>
              <a:off x="2326109" y="2552148"/>
              <a:ext cx="37505" cy="45583"/>
            </a:xfrm>
            <a:custGeom>
              <a:avLst/>
              <a:gdLst/>
              <a:ahLst/>
              <a:cxnLst/>
              <a:rect l="l" t="t" r="r" b="b"/>
              <a:pathLst>
                <a:path w="1430" h="1738" extrusionOk="0">
                  <a:moveTo>
                    <a:pt x="1367" y="0"/>
                  </a:moveTo>
                  <a:lnTo>
                    <a:pt x="520" y="337"/>
                  </a:lnTo>
                  <a:lnTo>
                    <a:pt x="510" y="337"/>
                  </a:lnTo>
                  <a:cubicBezTo>
                    <a:pt x="491" y="347"/>
                    <a:pt x="0" y="530"/>
                    <a:pt x="0" y="1155"/>
                  </a:cubicBezTo>
                  <a:lnTo>
                    <a:pt x="0" y="1737"/>
                  </a:lnTo>
                  <a:lnTo>
                    <a:pt x="212" y="1737"/>
                  </a:lnTo>
                  <a:lnTo>
                    <a:pt x="212" y="1155"/>
                  </a:lnTo>
                  <a:cubicBezTo>
                    <a:pt x="207" y="530"/>
                    <a:pt x="698" y="347"/>
                    <a:pt x="722" y="342"/>
                  </a:cubicBezTo>
                  <a:lnTo>
                    <a:pt x="732" y="337"/>
                  </a:lnTo>
                  <a:lnTo>
                    <a:pt x="1429" y="63"/>
                  </a:lnTo>
                  <a:lnTo>
                    <a:pt x="1367" y="0"/>
                  </a:ln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0586;p72">
              <a:extLst>
                <a:ext uri="{FF2B5EF4-FFF2-40B4-BE49-F238E27FC236}">
                  <a16:creationId xmlns:a16="http://schemas.microsoft.com/office/drawing/2014/main" id="{DC247EC2-0EEE-4740-8CCE-B81EE2B59DB4}"/>
                </a:ext>
              </a:extLst>
            </p:cNvPr>
            <p:cNvSpPr/>
            <p:nvPr/>
          </p:nvSpPr>
          <p:spPr>
            <a:xfrm>
              <a:off x="2450926" y="2733747"/>
              <a:ext cx="37505" cy="45583"/>
            </a:xfrm>
            <a:custGeom>
              <a:avLst/>
              <a:gdLst/>
              <a:ahLst/>
              <a:cxnLst/>
              <a:rect l="l" t="t" r="r" b="b"/>
              <a:pathLst>
                <a:path w="1430" h="1738" extrusionOk="0">
                  <a:moveTo>
                    <a:pt x="1371" y="0"/>
                  </a:moveTo>
                  <a:lnTo>
                    <a:pt x="520" y="332"/>
                  </a:lnTo>
                  <a:lnTo>
                    <a:pt x="510" y="337"/>
                  </a:lnTo>
                  <a:cubicBezTo>
                    <a:pt x="491" y="342"/>
                    <a:pt x="0" y="525"/>
                    <a:pt x="0" y="1155"/>
                  </a:cubicBezTo>
                  <a:lnTo>
                    <a:pt x="0" y="1737"/>
                  </a:lnTo>
                  <a:lnTo>
                    <a:pt x="212" y="1737"/>
                  </a:lnTo>
                  <a:lnTo>
                    <a:pt x="212" y="1155"/>
                  </a:lnTo>
                  <a:cubicBezTo>
                    <a:pt x="212" y="530"/>
                    <a:pt x="703" y="347"/>
                    <a:pt x="722" y="337"/>
                  </a:cubicBezTo>
                  <a:lnTo>
                    <a:pt x="732" y="337"/>
                  </a:lnTo>
                  <a:lnTo>
                    <a:pt x="1429" y="63"/>
                  </a:lnTo>
                  <a:lnTo>
                    <a:pt x="1371" y="0"/>
                  </a:ln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0587;p72">
              <a:extLst>
                <a:ext uri="{FF2B5EF4-FFF2-40B4-BE49-F238E27FC236}">
                  <a16:creationId xmlns:a16="http://schemas.microsoft.com/office/drawing/2014/main" id="{786B28FD-86B8-4407-A66D-81D7717441F5}"/>
                </a:ext>
              </a:extLst>
            </p:cNvPr>
            <p:cNvSpPr/>
            <p:nvPr/>
          </p:nvSpPr>
          <p:spPr>
            <a:xfrm>
              <a:off x="2355248" y="2480704"/>
              <a:ext cx="35879" cy="49885"/>
            </a:xfrm>
            <a:custGeom>
              <a:avLst/>
              <a:gdLst/>
              <a:ahLst/>
              <a:cxnLst/>
              <a:rect l="l" t="t" r="r" b="b"/>
              <a:pathLst>
                <a:path w="1368" h="1902" extrusionOk="0">
                  <a:moveTo>
                    <a:pt x="1271" y="1"/>
                  </a:moveTo>
                  <a:lnTo>
                    <a:pt x="1228" y="35"/>
                  </a:lnTo>
                  <a:cubicBezTo>
                    <a:pt x="833" y="367"/>
                    <a:pt x="314" y="463"/>
                    <a:pt x="39" y="492"/>
                  </a:cubicBezTo>
                  <a:lnTo>
                    <a:pt x="1" y="496"/>
                  </a:lnTo>
                  <a:lnTo>
                    <a:pt x="1" y="1132"/>
                  </a:lnTo>
                  <a:cubicBezTo>
                    <a:pt x="1" y="1555"/>
                    <a:pt x="342" y="1901"/>
                    <a:pt x="766" y="1901"/>
                  </a:cubicBezTo>
                  <a:lnTo>
                    <a:pt x="1021" y="1901"/>
                  </a:lnTo>
                  <a:cubicBezTo>
                    <a:pt x="617" y="1873"/>
                    <a:pt x="299" y="1536"/>
                    <a:pt x="304" y="1132"/>
                  </a:cubicBezTo>
                  <a:lnTo>
                    <a:pt x="304" y="496"/>
                  </a:lnTo>
                  <a:lnTo>
                    <a:pt x="342" y="492"/>
                  </a:lnTo>
                  <a:cubicBezTo>
                    <a:pt x="583" y="468"/>
                    <a:pt x="1002" y="391"/>
                    <a:pt x="1367" y="155"/>
                  </a:cubicBezTo>
                  <a:cubicBezTo>
                    <a:pt x="1343" y="121"/>
                    <a:pt x="1319" y="83"/>
                    <a:pt x="1295" y="49"/>
                  </a:cubicBezTo>
                  <a:lnTo>
                    <a:pt x="1271" y="1"/>
                  </a:lnTo>
                  <a:close/>
                </a:path>
              </a:pathLst>
            </a:custGeom>
            <a:solidFill>
              <a:srgbClr val="D5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0588;p72">
              <a:extLst>
                <a:ext uri="{FF2B5EF4-FFF2-40B4-BE49-F238E27FC236}">
                  <a16:creationId xmlns:a16="http://schemas.microsoft.com/office/drawing/2014/main" id="{D6142B88-5F0F-4D45-8FC0-3CC30FF88920}"/>
                </a:ext>
              </a:extLst>
            </p:cNvPr>
            <p:cNvSpPr/>
            <p:nvPr/>
          </p:nvSpPr>
          <p:spPr>
            <a:xfrm>
              <a:off x="2347301" y="2450674"/>
              <a:ext cx="33466" cy="34620"/>
            </a:xfrm>
            <a:custGeom>
              <a:avLst/>
              <a:gdLst/>
              <a:ahLst/>
              <a:cxnLst/>
              <a:rect l="l" t="t" r="r" b="b"/>
              <a:pathLst>
                <a:path w="1276" h="1320" extrusionOk="0">
                  <a:moveTo>
                    <a:pt x="1117" y="1"/>
                  </a:moveTo>
                  <a:cubicBezTo>
                    <a:pt x="501" y="1"/>
                    <a:pt x="6" y="501"/>
                    <a:pt x="1" y="1112"/>
                  </a:cubicBezTo>
                  <a:lnTo>
                    <a:pt x="1" y="1319"/>
                  </a:lnTo>
                  <a:lnTo>
                    <a:pt x="63" y="1300"/>
                  </a:lnTo>
                  <a:lnTo>
                    <a:pt x="121" y="1300"/>
                  </a:lnTo>
                  <a:cubicBezTo>
                    <a:pt x="121" y="1300"/>
                    <a:pt x="159" y="1300"/>
                    <a:pt x="217" y="1295"/>
                  </a:cubicBezTo>
                  <a:lnTo>
                    <a:pt x="217" y="1112"/>
                  </a:lnTo>
                  <a:lnTo>
                    <a:pt x="212" y="1112"/>
                  </a:lnTo>
                  <a:cubicBezTo>
                    <a:pt x="212" y="520"/>
                    <a:pt x="679" y="30"/>
                    <a:pt x="1276" y="1"/>
                  </a:cubicBezTo>
                  <a:close/>
                </a:path>
              </a:pathLst>
            </a:custGeom>
            <a:solidFill>
              <a:srgbClr val="849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0589;p72">
              <a:extLst>
                <a:ext uri="{FF2B5EF4-FFF2-40B4-BE49-F238E27FC236}">
                  <a16:creationId xmlns:a16="http://schemas.microsoft.com/office/drawing/2014/main" id="{01584BB9-D2AC-4746-8AE8-9181F20C19EB}"/>
                </a:ext>
              </a:extLst>
            </p:cNvPr>
            <p:cNvSpPr/>
            <p:nvPr/>
          </p:nvSpPr>
          <p:spPr>
            <a:xfrm>
              <a:off x="2230326" y="2662304"/>
              <a:ext cx="35984" cy="49885"/>
            </a:xfrm>
            <a:custGeom>
              <a:avLst/>
              <a:gdLst/>
              <a:ahLst/>
              <a:cxnLst/>
              <a:rect l="l" t="t" r="r" b="b"/>
              <a:pathLst>
                <a:path w="1372" h="1902" extrusionOk="0">
                  <a:moveTo>
                    <a:pt x="1271" y="1"/>
                  </a:moveTo>
                  <a:lnTo>
                    <a:pt x="1232" y="35"/>
                  </a:lnTo>
                  <a:cubicBezTo>
                    <a:pt x="837" y="362"/>
                    <a:pt x="318" y="463"/>
                    <a:pt x="44" y="492"/>
                  </a:cubicBezTo>
                  <a:lnTo>
                    <a:pt x="0" y="497"/>
                  </a:lnTo>
                  <a:lnTo>
                    <a:pt x="0" y="1132"/>
                  </a:lnTo>
                  <a:cubicBezTo>
                    <a:pt x="0" y="1555"/>
                    <a:pt x="347" y="1897"/>
                    <a:pt x="770" y="1902"/>
                  </a:cubicBezTo>
                  <a:lnTo>
                    <a:pt x="1020" y="1902"/>
                  </a:lnTo>
                  <a:cubicBezTo>
                    <a:pt x="616" y="1873"/>
                    <a:pt x="303" y="1536"/>
                    <a:pt x="303" y="1132"/>
                  </a:cubicBezTo>
                  <a:lnTo>
                    <a:pt x="303" y="497"/>
                  </a:lnTo>
                  <a:lnTo>
                    <a:pt x="342" y="492"/>
                  </a:lnTo>
                  <a:cubicBezTo>
                    <a:pt x="582" y="468"/>
                    <a:pt x="1006" y="386"/>
                    <a:pt x="1372" y="155"/>
                  </a:cubicBezTo>
                  <a:cubicBezTo>
                    <a:pt x="1343" y="116"/>
                    <a:pt x="1319" y="83"/>
                    <a:pt x="1299" y="44"/>
                  </a:cubicBezTo>
                  <a:lnTo>
                    <a:pt x="1271" y="1"/>
                  </a:lnTo>
                  <a:close/>
                </a:path>
              </a:pathLst>
            </a:custGeom>
            <a:solidFill>
              <a:srgbClr val="D5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0590;p72">
              <a:extLst>
                <a:ext uri="{FF2B5EF4-FFF2-40B4-BE49-F238E27FC236}">
                  <a16:creationId xmlns:a16="http://schemas.microsoft.com/office/drawing/2014/main" id="{4482B7E6-6E7E-4DC9-A6E0-88DC8C5CC544}"/>
                </a:ext>
              </a:extLst>
            </p:cNvPr>
            <p:cNvSpPr/>
            <p:nvPr/>
          </p:nvSpPr>
          <p:spPr>
            <a:xfrm>
              <a:off x="2222484" y="2632142"/>
              <a:ext cx="33361" cy="34751"/>
            </a:xfrm>
            <a:custGeom>
              <a:avLst/>
              <a:gdLst/>
              <a:ahLst/>
              <a:cxnLst/>
              <a:rect l="l" t="t" r="r" b="b"/>
              <a:pathLst>
                <a:path w="1272" h="1325" extrusionOk="0">
                  <a:moveTo>
                    <a:pt x="1112" y="1"/>
                  </a:moveTo>
                  <a:cubicBezTo>
                    <a:pt x="501" y="6"/>
                    <a:pt x="1" y="501"/>
                    <a:pt x="1" y="1117"/>
                  </a:cubicBezTo>
                  <a:lnTo>
                    <a:pt x="1" y="1324"/>
                  </a:lnTo>
                  <a:lnTo>
                    <a:pt x="63" y="1305"/>
                  </a:lnTo>
                  <a:lnTo>
                    <a:pt x="121" y="1305"/>
                  </a:lnTo>
                  <a:cubicBezTo>
                    <a:pt x="121" y="1305"/>
                    <a:pt x="155" y="1305"/>
                    <a:pt x="213" y="1300"/>
                  </a:cubicBezTo>
                  <a:lnTo>
                    <a:pt x="213" y="1127"/>
                  </a:lnTo>
                  <a:lnTo>
                    <a:pt x="213" y="1112"/>
                  </a:lnTo>
                  <a:cubicBezTo>
                    <a:pt x="213" y="521"/>
                    <a:pt x="679" y="30"/>
                    <a:pt x="1271" y="1"/>
                  </a:cubicBezTo>
                  <a:close/>
                </a:path>
              </a:pathLst>
            </a:custGeom>
            <a:solidFill>
              <a:srgbClr val="849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0591;p72">
              <a:extLst>
                <a:ext uri="{FF2B5EF4-FFF2-40B4-BE49-F238E27FC236}">
                  <a16:creationId xmlns:a16="http://schemas.microsoft.com/office/drawing/2014/main" id="{B206A0B9-037F-4593-B4EE-CD194770A511}"/>
                </a:ext>
              </a:extLst>
            </p:cNvPr>
            <p:cNvSpPr/>
            <p:nvPr/>
          </p:nvSpPr>
          <p:spPr>
            <a:xfrm>
              <a:off x="2480065" y="2662304"/>
              <a:ext cx="35984" cy="49885"/>
            </a:xfrm>
            <a:custGeom>
              <a:avLst/>
              <a:gdLst/>
              <a:ahLst/>
              <a:cxnLst/>
              <a:rect l="l" t="t" r="r" b="b"/>
              <a:pathLst>
                <a:path w="1372" h="1902" extrusionOk="0">
                  <a:moveTo>
                    <a:pt x="1271" y="1"/>
                  </a:moveTo>
                  <a:lnTo>
                    <a:pt x="1232" y="35"/>
                  </a:lnTo>
                  <a:cubicBezTo>
                    <a:pt x="838" y="362"/>
                    <a:pt x="318" y="463"/>
                    <a:pt x="44" y="492"/>
                  </a:cubicBezTo>
                  <a:lnTo>
                    <a:pt x="1" y="497"/>
                  </a:lnTo>
                  <a:lnTo>
                    <a:pt x="1" y="1132"/>
                  </a:lnTo>
                  <a:cubicBezTo>
                    <a:pt x="1" y="1555"/>
                    <a:pt x="347" y="1897"/>
                    <a:pt x="771" y="1902"/>
                  </a:cubicBezTo>
                  <a:lnTo>
                    <a:pt x="1021" y="1902"/>
                  </a:lnTo>
                  <a:cubicBezTo>
                    <a:pt x="617" y="1873"/>
                    <a:pt x="304" y="1536"/>
                    <a:pt x="304" y="1132"/>
                  </a:cubicBezTo>
                  <a:lnTo>
                    <a:pt x="304" y="497"/>
                  </a:lnTo>
                  <a:lnTo>
                    <a:pt x="347" y="492"/>
                  </a:lnTo>
                  <a:cubicBezTo>
                    <a:pt x="588" y="468"/>
                    <a:pt x="1006" y="386"/>
                    <a:pt x="1372" y="155"/>
                  </a:cubicBezTo>
                  <a:cubicBezTo>
                    <a:pt x="1343" y="116"/>
                    <a:pt x="1324" y="83"/>
                    <a:pt x="1300" y="44"/>
                  </a:cubicBezTo>
                  <a:lnTo>
                    <a:pt x="1271" y="1"/>
                  </a:lnTo>
                  <a:close/>
                </a:path>
              </a:pathLst>
            </a:custGeom>
            <a:solidFill>
              <a:srgbClr val="D5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0592;p72">
              <a:extLst>
                <a:ext uri="{FF2B5EF4-FFF2-40B4-BE49-F238E27FC236}">
                  <a16:creationId xmlns:a16="http://schemas.microsoft.com/office/drawing/2014/main" id="{E56898E1-79E2-4A80-8801-545F580B17EB}"/>
                </a:ext>
              </a:extLst>
            </p:cNvPr>
            <p:cNvSpPr/>
            <p:nvPr/>
          </p:nvSpPr>
          <p:spPr>
            <a:xfrm>
              <a:off x="2472249" y="2632142"/>
              <a:ext cx="33335" cy="34751"/>
            </a:xfrm>
            <a:custGeom>
              <a:avLst/>
              <a:gdLst/>
              <a:ahLst/>
              <a:cxnLst/>
              <a:rect l="l" t="t" r="r" b="b"/>
              <a:pathLst>
                <a:path w="1271" h="1325" extrusionOk="0">
                  <a:moveTo>
                    <a:pt x="1112" y="1"/>
                  </a:moveTo>
                  <a:cubicBezTo>
                    <a:pt x="501" y="6"/>
                    <a:pt x="0" y="501"/>
                    <a:pt x="0" y="1117"/>
                  </a:cubicBezTo>
                  <a:lnTo>
                    <a:pt x="0" y="1324"/>
                  </a:lnTo>
                  <a:lnTo>
                    <a:pt x="63" y="1305"/>
                  </a:lnTo>
                  <a:lnTo>
                    <a:pt x="121" y="1305"/>
                  </a:lnTo>
                  <a:cubicBezTo>
                    <a:pt x="121" y="1305"/>
                    <a:pt x="159" y="1305"/>
                    <a:pt x="212" y="1300"/>
                  </a:cubicBezTo>
                  <a:lnTo>
                    <a:pt x="212" y="1127"/>
                  </a:lnTo>
                  <a:lnTo>
                    <a:pt x="212" y="1112"/>
                  </a:lnTo>
                  <a:cubicBezTo>
                    <a:pt x="212" y="521"/>
                    <a:pt x="679" y="30"/>
                    <a:pt x="1271" y="1"/>
                  </a:cubicBezTo>
                  <a:close/>
                </a:path>
              </a:pathLst>
            </a:custGeom>
            <a:solidFill>
              <a:srgbClr val="849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0593;p72">
              <a:extLst>
                <a:ext uri="{FF2B5EF4-FFF2-40B4-BE49-F238E27FC236}">
                  <a16:creationId xmlns:a16="http://schemas.microsoft.com/office/drawing/2014/main" id="{B0A17CEC-F79F-4D8E-BA61-F1AFEC7ADF4D}"/>
                </a:ext>
              </a:extLst>
            </p:cNvPr>
            <p:cNvSpPr/>
            <p:nvPr/>
          </p:nvSpPr>
          <p:spPr>
            <a:xfrm>
              <a:off x="2313835" y="2622648"/>
              <a:ext cx="121774" cy="102313"/>
            </a:xfrm>
            <a:custGeom>
              <a:avLst/>
              <a:gdLst/>
              <a:ahLst/>
              <a:cxnLst/>
              <a:rect l="l" t="t" r="r" b="b"/>
              <a:pathLst>
                <a:path w="4643" h="3901" extrusionOk="0">
                  <a:moveTo>
                    <a:pt x="2321" y="1"/>
                  </a:moveTo>
                  <a:cubicBezTo>
                    <a:pt x="2208" y="1"/>
                    <a:pt x="2095" y="77"/>
                    <a:pt x="2095" y="228"/>
                  </a:cubicBezTo>
                  <a:lnTo>
                    <a:pt x="2095" y="2393"/>
                  </a:lnTo>
                  <a:lnTo>
                    <a:pt x="223" y="3476"/>
                  </a:lnTo>
                  <a:cubicBezTo>
                    <a:pt x="0" y="3602"/>
                    <a:pt x="125" y="3901"/>
                    <a:pt x="328" y="3901"/>
                  </a:cubicBezTo>
                  <a:cubicBezTo>
                    <a:pt x="366" y="3901"/>
                    <a:pt x="407" y="3890"/>
                    <a:pt x="449" y="3866"/>
                  </a:cubicBezTo>
                  <a:lnTo>
                    <a:pt x="2321" y="2783"/>
                  </a:lnTo>
                  <a:lnTo>
                    <a:pt x="4197" y="3866"/>
                  </a:lnTo>
                  <a:cubicBezTo>
                    <a:pt x="4239" y="3890"/>
                    <a:pt x="4279" y="3901"/>
                    <a:pt x="4317" y="3901"/>
                  </a:cubicBezTo>
                  <a:cubicBezTo>
                    <a:pt x="4517" y="3901"/>
                    <a:pt x="4642" y="3602"/>
                    <a:pt x="4424" y="3476"/>
                  </a:cubicBezTo>
                  <a:lnTo>
                    <a:pt x="2547" y="2393"/>
                  </a:lnTo>
                  <a:lnTo>
                    <a:pt x="2547" y="228"/>
                  </a:lnTo>
                  <a:cubicBezTo>
                    <a:pt x="2547" y="77"/>
                    <a:pt x="2434" y="1"/>
                    <a:pt x="23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0594;p72">
              <a:extLst>
                <a:ext uri="{FF2B5EF4-FFF2-40B4-BE49-F238E27FC236}">
                  <a16:creationId xmlns:a16="http://schemas.microsoft.com/office/drawing/2014/main" id="{42674233-6D51-4E0D-A4E6-7F2C2B8EE567}"/>
                </a:ext>
              </a:extLst>
            </p:cNvPr>
            <p:cNvSpPr/>
            <p:nvPr/>
          </p:nvSpPr>
          <p:spPr>
            <a:xfrm>
              <a:off x="2314490" y="2439816"/>
              <a:ext cx="127125" cy="169771"/>
            </a:xfrm>
            <a:custGeom>
              <a:avLst/>
              <a:gdLst/>
              <a:ahLst/>
              <a:cxnLst/>
              <a:rect l="l" t="t" r="r" b="b"/>
              <a:pathLst>
                <a:path w="4847" h="6473" extrusionOk="0">
                  <a:moveTo>
                    <a:pt x="2378" y="453"/>
                  </a:moveTo>
                  <a:lnTo>
                    <a:pt x="2378" y="458"/>
                  </a:lnTo>
                  <a:lnTo>
                    <a:pt x="2488" y="458"/>
                  </a:lnTo>
                  <a:cubicBezTo>
                    <a:pt x="3075" y="458"/>
                    <a:pt x="3552" y="934"/>
                    <a:pt x="3552" y="1526"/>
                  </a:cubicBezTo>
                  <a:lnTo>
                    <a:pt x="3552" y="1666"/>
                  </a:lnTo>
                  <a:lnTo>
                    <a:pt x="3537" y="1666"/>
                  </a:lnTo>
                  <a:cubicBezTo>
                    <a:pt x="3220" y="1594"/>
                    <a:pt x="3119" y="1175"/>
                    <a:pt x="3119" y="1170"/>
                  </a:cubicBezTo>
                  <a:cubicBezTo>
                    <a:pt x="3093" y="1058"/>
                    <a:pt x="2996" y="994"/>
                    <a:pt x="2897" y="994"/>
                  </a:cubicBezTo>
                  <a:cubicBezTo>
                    <a:pt x="2829" y="994"/>
                    <a:pt x="2761" y="1024"/>
                    <a:pt x="2714" y="1088"/>
                  </a:cubicBezTo>
                  <a:cubicBezTo>
                    <a:pt x="2305" y="1651"/>
                    <a:pt x="1396" y="1661"/>
                    <a:pt x="1382" y="1661"/>
                  </a:cubicBezTo>
                  <a:lnTo>
                    <a:pt x="1309" y="1661"/>
                  </a:lnTo>
                  <a:lnTo>
                    <a:pt x="1309" y="1517"/>
                  </a:lnTo>
                  <a:cubicBezTo>
                    <a:pt x="1314" y="930"/>
                    <a:pt x="1791" y="458"/>
                    <a:pt x="2378" y="453"/>
                  </a:cubicBezTo>
                  <a:close/>
                  <a:moveTo>
                    <a:pt x="3711" y="2286"/>
                  </a:moveTo>
                  <a:lnTo>
                    <a:pt x="3739" y="2291"/>
                  </a:lnTo>
                  <a:cubicBezTo>
                    <a:pt x="3812" y="2373"/>
                    <a:pt x="3802" y="2503"/>
                    <a:pt x="3711" y="2570"/>
                  </a:cubicBezTo>
                  <a:lnTo>
                    <a:pt x="3711" y="2286"/>
                  </a:lnTo>
                  <a:close/>
                  <a:moveTo>
                    <a:pt x="1155" y="2291"/>
                  </a:moveTo>
                  <a:lnTo>
                    <a:pt x="1155" y="2575"/>
                  </a:lnTo>
                  <a:cubicBezTo>
                    <a:pt x="1103" y="2541"/>
                    <a:pt x="1069" y="2479"/>
                    <a:pt x="1074" y="2416"/>
                  </a:cubicBezTo>
                  <a:lnTo>
                    <a:pt x="1074" y="2416"/>
                  </a:lnTo>
                  <a:lnTo>
                    <a:pt x="1074" y="2421"/>
                  </a:lnTo>
                  <a:cubicBezTo>
                    <a:pt x="1074" y="2373"/>
                    <a:pt x="1088" y="2335"/>
                    <a:pt x="1117" y="2301"/>
                  </a:cubicBezTo>
                  <a:cubicBezTo>
                    <a:pt x="1131" y="2296"/>
                    <a:pt x="1141" y="2296"/>
                    <a:pt x="1155" y="2291"/>
                  </a:cubicBezTo>
                  <a:close/>
                  <a:moveTo>
                    <a:pt x="2820" y="1627"/>
                  </a:moveTo>
                  <a:cubicBezTo>
                    <a:pt x="2921" y="1805"/>
                    <a:pt x="3075" y="1954"/>
                    <a:pt x="3258" y="2046"/>
                  </a:cubicBezTo>
                  <a:lnTo>
                    <a:pt x="3258" y="2691"/>
                  </a:lnTo>
                  <a:cubicBezTo>
                    <a:pt x="3258" y="3090"/>
                    <a:pt x="2936" y="3412"/>
                    <a:pt x="2536" y="3412"/>
                  </a:cubicBezTo>
                  <a:lnTo>
                    <a:pt x="2330" y="3412"/>
                  </a:lnTo>
                  <a:cubicBezTo>
                    <a:pt x="1930" y="3412"/>
                    <a:pt x="1608" y="3090"/>
                    <a:pt x="1608" y="2691"/>
                  </a:cubicBezTo>
                  <a:lnTo>
                    <a:pt x="1608" y="2099"/>
                  </a:lnTo>
                  <a:cubicBezTo>
                    <a:pt x="1901" y="2065"/>
                    <a:pt x="2421" y="1964"/>
                    <a:pt x="2820" y="1627"/>
                  </a:cubicBezTo>
                  <a:close/>
                  <a:moveTo>
                    <a:pt x="2676" y="3855"/>
                  </a:moveTo>
                  <a:lnTo>
                    <a:pt x="2676" y="3975"/>
                  </a:lnTo>
                  <a:lnTo>
                    <a:pt x="2426" y="4240"/>
                  </a:lnTo>
                  <a:lnTo>
                    <a:pt x="2190" y="4009"/>
                  </a:lnTo>
                  <a:lnTo>
                    <a:pt x="2190" y="3855"/>
                  </a:lnTo>
                  <a:cubicBezTo>
                    <a:pt x="2238" y="3865"/>
                    <a:pt x="2286" y="3865"/>
                    <a:pt x="2330" y="3865"/>
                  </a:cubicBezTo>
                  <a:lnTo>
                    <a:pt x="2536" y="3865"/>
                  </a:lnTo>
                  <a:cubicBezTo>
                    <a:pt x="2585" y="3865"/>
                    <a:pt x="2628" y="3865"/>
                    <a:pt x="2676" y="3855"/>
                  </a:cubicBezTo>
                  <a:close/>
                  <a:moveTo>
                    <a:pt x="2378" y="1"/>
                  </a:moveTo>
                  <a:cubicBezTo>
                    <a:pt x="1540" y="1"/>
                    <a:pt x="857" y="684"/>
                    <a:pt x="857" y="1521"/>
                  </a:cubicBezTo>
                  <a:lnTo>
                    <a:pt x="857" y="1921"/>
                  </a:lnTo>
                  <a:cubicBezTo>
                    <a:pt x="405" y="2286"/>
                    <a:pt x="636" y="3018"/>
                    <a:pt x="1213" y="3056"/>
                  </a:cubicBezTo>
                  <a:cubicBezTo>
                    <a:pt x="1305" y="3326"/>
                    <a:pt x="1492" y="3557"/>
                    <a:pt x="1738" y="3706"/>
                  </a:cubicBezTo>
                  <a:lnTo>
                    <a:pt x="1738" y="3831"/>
                  </a:lnTo>
                  <a:lnTo>
                    <a:pt x="809" y="4192"/>
                  </a:lnTo>
                  <a:cubicBezTo>
                    <a:pt x="727" y="4221"/>
                    <a:pt x="1" y="4509"/>
                    <a:pt x="1" y="5433"/>
                  </a:cubicBezTo>
                  <a:lnTo>
                    <a:pt x="1" y="6242"/>
                  </a:lnTo>
                  <a:cubicBezTo>
                    <a:pt x="1" y="6367"/>
                    <a:pt x="102" y="6468"/>
                    <a:pt x="227" y="6473"/>
                  </a:cubicBezTo>
                  <a:lnTo>
                    <a:pt x="804" y="6473"/>
                  </a:lnTo>
                  <a:cubicBezTo>
                    <a:pt x="1103" y="6473"/>
                    <a:pt x="1103" y="6016"/>
                    <a:pt x="804" y="6016"/>
                  </a:cubicBezTo>
                  <a:lnTo>
                    <a:pt x="453" y="6016"/>
                  </a:lnTo>
                  <a:lnTo>
                    <a:pt x="453" y="5438"/>
                  </a:lnTo>
                  <a:cubicBezTo>
                    <a:pt x="453" y="4808"/>
                    <a:pt x="944" y="4625"/>
                    <a:pt x="963" y="4620"/>
                  </a:cubicBezTo>
                  <a:lnTo>
                    <a:pt x="973" y="4615"/>
                  </a:lnTo>
                  <a:lnTo>
                    <a:pt x="1824" y="4283"/>
                  </a:lnTo>
                  <a:lnTo>
                    <a:pt x="2277" y="4721"/>
                  </a:lnTo>
                  <a:cubicBezTo>
                    <a:pt x="2315" y="4764"/>
                    <a:pt x="2373" y="4789"/>
                    <a:pt x="2431" y="4789"/>
                  </a:cubicBezTo>
                  <a:lnTo>
                    <a:pt x="2435" y="4789"/>
                  </a:lnTo>
                  <a:cubicBezTo>
                    <a:pt x="2498" y="4784"/>
                    <a:pt x="2556" y="4760"/>
                    <a:pt x="2594" y="4716"/>
                  </a:cubicBezTo>
                  <a:lnTo>
                    <a:pt x="3022" y="4274"/>
                  </a:lnTo>
                  <a:lnTo>
                    <a:pt x="3869" y="4615"/>
                  </a:lnTo>
                  <a:lnTo>
                    <a:pt x="3879" y="4620"/>
                  </a:lnTo>
                  <a:cubicBezTo>
                    <a:pt x="3903" y="4625"/>
                    <a:pt x="4394" y="4808"/>
                    <a:pt x="4394" y="5438"/>
                  </a:cubicBezTo>
                  <a:lnTo>
                    <a:pt x="4394" y="6016"/>
                  </a:lnTo>
                  <a:lnTo>
                    <a:pt x="1526" y="6016"/>
                  </a:lnTo>
                  <a:cubicBezTo>
                    <a:pt x="1223" y="6016"/>
                    <a:pt x="1223" y="6473"/>
                    <a:pt x="1526" y="6473"/>
                  </a:cubicBezTo>
                  <a:lnTo>
                    <a:pt x="4620" y="6473"/>
                  </a:lnTo>
                  <a:cubicBezTo>
                    <a:pt x="4745" y="6468"/>
                    <a:pt x="4846" y="6367"/>
                    <a:pt x="4846" y="6242"/>
                  </a:cubicBezTo>
                  <a:lnTo>
                    <a:pt x="4846" y="5438"/>
                  </a:lnTo>
                  <a:cubicBezTo>
                    <a:pt x="4846" y="4519"/>
                    <a:pt x="4124" y="4226"/>
                    <a:pt x="4033" y="4192"/>
                  </a:cubicBezTo>
                  <a:lnTo>
                    <a:pt x="3133" y="3831"/>
                  </a:lnTo>
                  <a:lnTo>
                    <a:pt x="3133" y="3706"/>
                  </a:lnTo>
                  <a:cubicBezTo>
                    <a:pt x="3378" y="3562"/>
                    <a:pt x="3566" y="3331"/>
                    <a:pt x="3658" y="3056"/>
                  </a:cubicBezTo>
                  <a:cubicBezTo>
                    <a:pt x="4230" y="3008"/>
                    <a:pt x="4452" y="2286"/>
                    <a:pt x="4009" y="1926"/>
                  </a:cubicBezTo>
                  <a:lnTo>
                    <a:pt x="4009" y="1526"/>
                  </a:lnTo>
                  <a:cubicBezTo>
                    <a:pt x="4009" y="684"/>
                    <a:pt x="3326" y="1"/>
                    <a:pt x="24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0595;p72">
              <a:extLst>
                <a:ext uri="{FF2B5EF4-FFF2-40B4-BE49-F238E27FC236}">
                  <a16:creationId xmlns:a16="http://schemas.microsoft.com/office/drawing/2014/main" id="{38444611-AB0B-4FE7-BF33-DA7DC938367B}"/>
                </a:ext>
              </a:extLst>
            </p:cNvPr>
            <p:cNvSpPr/>
            <p:nvPr/>
          </p:nvSpPr>
          <p:spPr>
            <a:xfrm>
              <a:off x="2439045" y="2621546"/>
              <a:ext cx="127256" cy="169639"/>
            </a:xfrm>
            <a:custGeom>
              <a:avLst/>
              <a:gdLst/>
              <a:ahLst/>
              <a:cxnLst/>
              <a:rect l="l" t="t" r="r" b="b"/>
              <a:pathLst>
                <a:path w="4852" h="6468" extrusionOk="0">
                  <a:moveTo>
                    <a:pt x="2378" y="453"/>
                  </a:moveTo>
                  <a:lnTo>
                    <a:pt x="2378" y="458"/>
                  </a:lnTo>
                  <a:lnTo>
                    <a:pt x="2489" y="458"/>
                  </a:lnTo>
                  <a:cubicBezTo>
                    <a:pt x="3076" y="458"/>
                    <a:pt x="3557" y="934"/>
                    <a:pt x="3557" y="1521"/>
                  </a:cubicBezTo>
                  <a:lnTo>
                    <a:pt x="3557" y="1666"/>
                  </a:lnTo>
                  <a:lnTo>
                    <a:pt x="3537" y="1666"/>
                  </a:lnTo>
                  <a:cubicBezTo>
                    <a:pt x="3225" y="1593"/>
                    <a:pt x="3124" y="1175"/>
                    <a:pt x="3124" y="1175"/>
                  </a:cubicBezTo>
                  <a:cubicBezTo>
                    <a:pt x="3098" y="1060"/>
                    <a:pt x="2998" y="995"/>
                    <a:pt x="2897" y="995"/>
                  </a:cubicBezTo>
                  <a:cubicBezTo>
                    <a:pt x="2829" y="995"/>
                    <a:pt x="2761" y="1024"/>
                    <a:pt x="2715" y="1088"/>
                  </a:cubicBezTo>
                  <a:cubicBezTo>
                    <a:pt x="2310" y="1656"/>
                    <a:pt x="1396" y="1661"/>
                    <a:pt x="1387" y="1661"/>
                  </a:cubicBezTo>
                  <a:lnTo>
                    <a:pt x="1334" y="1661"/>
                  </a:lnTo>
                  <a:lnTo>
                    <a:pt x="1319" y="1666"/>
                  </a:lnTo>
                  <a:lnTo>
                    <a:pt x="1314" y="1666"/>
                  </a:lnTo>
                  <a:lnTo>
                    <a:pt x="1314" y="1521"/>
                  </a:lnTo>
                  <a:cubicBezTo>
                    <a:pt x="1314" y="929"/>
                    <a:pt x="1791" y="453"/>
                    <a:pt x="2378" y="453"/>
                  </a:cubicBezTo>
                  <a:close/>
                  <a:moveTo>
                    <a:pt x="3715" y="2286"/>
                  </a:moveTo>
                  <a:lnTo>
                    <a:pt x="3740" y="2291"/>
                  </a:lnTo>
                  <a:cubicBezTo>
                    <a:pt x="3817" y="2373"/>
                    <a:pt x="3802" y="2503"/>
                    <a:pt x="3715" y="2565"/>
                  </a:cubicBezTo>
                  <a:lnTo>
                    <a:pt x="3715" y="2286"/>
                  </a:lnTo>
                  <a:close/>
                  <a:moveTo>
                    <a:pt x="1156" y="2286"/>
                  </a:moveTo>
                  <a:lnTo>
                    <a:pt x="1156" y="2575"/>
                  </a:lnTo>
                  <a:cubicBezTo>
                    <a:pt x="1103" y="2537"/>
                    <a:pt x="1074" y="2479"/>
                    <a:pt x="1074" y="2416"/>
                  </a:cubicBezTo>
                  <a:cubicBezTo>
                    <a:pt x="1074" y="2373"/>
                    <a:pt x="1088" y="2330"/>
                    <a:pt x="1122" y="2296"/>
                  </a:cubicBezTo>
                  <a:cubicBezTo>
                    <a:pt x="1132" y="2296"/>
                    <a:pt x="1146" y="2291"/>
                    <a:pt x="1156" y="2286"/>
                  </a:cubicBezTo>
                  <a:close/>
                  <a:moveTo>
                    <a:pt x="2825" y="1627"/>
                  </a:moveTo>
                  <a:cubicBezTo>
                    <a:pt x="2926" y="1805"/>
                    <a:pt x="3076" y="1949"/>
                    <a:pt x="3258" y="2041"/>
                  </a:cubicBezTo>
                  <a:lnTo>
                    <a:pt x="3258" y="2690"/>
                  </a:lnTo>
                  <a:cubicBezTo>
                    <a:pt x="3258" y="3085"/>
                    <a:pt x="2936" y="3412"/>
                    <a:pt x="2537" y="3412"/>
                  </a:cubicBezTo>
                  <a:lnTo>
                    <a:pt x="2335" y="3412"/>
                  </a:lnTo>
                  <a:cubicBezTo>
                    <a:pt x="1935" y="3412"/>
                    <a:pt x="1613" y="3085"/>
                    <a:pt x="1613" y="2690"/>
                  </a:cubicBezTo>
                  <a:lnTo>
                    <a:pt x="1613" y="2094"/>
                  </a:lnTo>
                  <a:cubicBezTo>
                    <a:pt x="1906" y="2060"/>
                    <a:pt x="2426" y="1959"/>
                    <a:pt x="2825" y="1627"/>
                  </a:cubicBezTo>
                  <a:close/>
                  <a:moveTo>
                    <a:pt x="2676" y="3855"/>
                  </a:moveTo>
                  <a:lnTo>
                    <a:pt x="2676" y="3975"/>
                  </a:lnTo>
                  <a:lnTo>
                    <a:pt x="2431" y="4240"/>
                  </a:lnTo>
                  <a:lnTo>
                    <a:pt x="2195" y="4009"/>
                  </a:lnTo>
                  <a:lnTo>
                    <a:pt x="2195" y="3855"/>
                  </a:lnTo>
                  <a:cubicBezTo>
                    <a:pt x="2238" y="3860"/>
                    <a:pt x="2286" y="3865"/>
                    <a:pt x="2335" y="3865"/>
                  </a:cubicBezTo>
                  <a:lnTo>
                    <a:pt x="2537" y="3865"/>
                  </a:lnTo>
                  <a:cubicBezTo>
                    <a:pt x="2585" y="3865"/>
                    <a:pt x="2633" y="3860"/>
                    <a:pt x="2676" y="3855"/>
                  </a:cubicBezTo>
                  <a:close/>
                  <a:moveTo>
                    <a:pt x="2383" y="1"/>
                  </a:moveTo>
                  <a:cubicBezTo>
                    <a:pt x="1541" y="1"/>
                    <a:pt x="862" y="679"/>
                    <a:pt x="862" y="1521"/>
                  </a:cubicBezTo>
                  <a:lnTo>
                    <a:pt x="862" y="1921"/>
                  </a:lnTo>
                  <a:cubicBezTo>
                    <a:pt x="405" y="2286"/>
                    <a:pt x="636" y="3013"/>
                    <a:pt x="1218" y="3051"/>
                  </a:cubicBezTo>
                  <a:cubicBezTo>
                    <a:pt x="1310" y="3326"/>
                    <a:pt x="1492" y="3557"/>
                    <a:pt x="1743" y="3701"/>
                  </a:cubicBezTo>
                  <a:lnTo>
                    <a:pt x="1743" y="3826"/>
                  </a:lnTo>
                  <a:lnTo>
                    <a:pt x="814" y="4187"/>
                  </a:lnTo>
                  <a:cubicBezTo>
                    <a:pt x="727" y="4221"/>
                    <a:pt x="1" y="4509"/>
                    <a:pt x="1" y="5433"/>
                  </a:cubicBezTo>
                  <a:lnTo>
                    <a:pt x="1" y="6242"/>
                  </a:lnTo>
                  <a:cubicBezTo>
                    <a:pt x="1" y="6367"/>
                    <a:pt x="102" y="6468"/>
                    <a:pt x="227" y="6468"/>
                  </a:cubicBezTo>
                  <a:lnTo>
                    <a:pt x="804" y="6468"/>
                  </a:lnTo>
                  <a:cubicBezTo>
                    <a:pt x="1108" y="6468"/>
                    <a:pt x="1108" y="6015"/>
                    <a:pt x="804" y="6015"/>
                  </a:cubicBezTo>
                  <a:lnTo>
                    <a:pt x="453" y="6015"/>
                  </a:lnTo>
                  <a:lnTo>
                    <a:pt x="453" y="5433"/>
                  </a:lnTo>
                  <a:cubicBezTo>
                    <a:pt x="453" y="4808"/>
                    <a:pt x="944" y="4625"/>
                    <a:pt x="963" y="4615"/>
                  </a:cubicBezTo>
                  <a:lnTo>
                    <a:pt x="978" y="4615"/>
                  </a:lnTo>
                  <a:lnTo>
                    <a:pt x="1824" y="4283"/>
                  </a:lnTo>
                  <a:lnTo>
                    <a:pt x="2277" y="4721"/>
                  </a:lnTo>
                  <a:cubicBezTo>
                    <a:pt x="2320" y="4760"/>
                    <a:pt x="2378" y="4784"/>
                    <a:pt x="2436" y="4784"/>
                  </a:cubicBezTo>
                  <a:lnTo>
                    <a:pt x="2440" y="4784"/>
                  </a:lnTo>
                  <a:cubicBezTo>
                    <a:pt x="2498" y="4784"/>
                    <a:pt x="2556" y="4760"/>
                    <a:pt x="2599" y="4716"/>
                  </a:cubicBezTo>
                  <a:lnTo>
                    <a:pt x="3027" y="4274"/>
                  </a:lnTo>
                  <a:lnTo>
                    <a:pt x="3874" y="4615"/>
                  </a:lnTo>
                  <a:lnTo>
                    <a:pt x="3884" y="4615"/>
                  </a:lnTo>
                  <a:cubicBezTo>
                    <a:pt x="3903" y="4625"/>
                    <a:pt x="4394" y="4808"/>
                    <a:pt x="4394" y="5433"/>
                  </a:cubicBezTo>
                  <a:lnTo>
                    <a:pt x="4394" y="6015"/>
                  </a:lnTo>
                  <a:lnTo>
                    <a:pt x="1526" y="6015"/>
                  </a:lnTo>
                  <a:cubicBezTo>
                    <a:pt x="1223" y="6015"/>
                    <a:pt x="1223" y="6468"/>
                    <a:pt x="1526" y="6468"/>
                  </a:cubicBezTo>
                  <a:lnTo>
                    <a:pt x="4625" y="6468"/>
                  </a:lnTo>
                  <a:cubicBezTo>
                    <a:pt x="4750" y="6468"/>
                    <a:pt x="4851" y="6367"/>
                    <a:pt x="4851" y="6242"/>
                  </a:cubicBezTo>
                  <a:lnTo>
                    <a:pt x="4851" y="5433"/>
                  </a:lnTo>
                  <a:cubicBezTo>
                    <a:pt x="4846" y="4514"/>
                    <a:pt x="4124" y="4225"/>
                    <a:pt x="4038" y="4192"/>
                  </a:cubicBezTo>
                  <a:lnTo>
                    <a:pt x="3133" y="3831"/>
                  </a:lnTo>
                  <a:lnTo>
                    <a:pt x="3133" y="3706"/>
                  </a:lnTo>
                  <a:cubicBezTo>
                    <a:pt x="3383" y="3557"/>
                    <a:pt x="3566" y="3326"/>
                    <a:pt x="3658" y="3056"/>
                  </a:cubicBezTo>
                  <a:cubicBezTo>
                    <a:pt x="4230" y="3008"/>
                    <a:pt x="4457" y="2286"/>
                    <a:pt x="4009" y="1925"/>
                  </a:cubicBezTo>
                  <a:lnTo>
                    <a:pt x="4009" y="1521"/>
                  </a:lnTo>
                  <a:cubicBezTo>
                    <a:pt x="4009" y="684"/>
                    <a:pt x="3331" y="1"/>
                    <a:pt x="2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0596;p72">
              <a:extLst>
                <a:ext uri="{FF2B5EF4-FFF2-40B4-BE49-F238E27FC236}">
                  <a16:creationId xmlns:a16="http://schemas.microsoft.com/office/drawing/2014/main" id="{B07A63F0-F0FC-4EB1-A0E2-49F4465E38FB}"/>
                </a:ext>
              </a:extLst>
            </p:cNvPr>
            <p:cNvSpPr/>
            <p:nvPr/>
          </p:nvSpPr>
          <p:spPr>
            <a:xfrm>
              <a:off x="2189674" y="2621546"/>
              <a:ext cx="127125" cy="169771"/>
            </a:xfrm>
            <a:custGeom>
              <a:avLst/>
              <a:gdLst/>
              <a:ahLst/>
              <a:cxnLst/>
              <a:rect l="l" t="t" r="r" b="b"/>
              <a:pathLst>
                <a:path w="4847" h="6473" extrusionOk="0">
                  <a:moveTo>
                    <a:pt x="2378" y="453"/>
                  </a:moveTo>
                  <a:lnTo>
                    <a:pt x="2378" y="458"/>
                  </a:lnTo>
                  <a:lnTo>
                    <a:pt x="2484" y="458"/>
                  </a:lnTo>
                  <a:cubicBezTo>
                    <a:pt x="3076" y="458"/>
                    <a:pt x="3552" y="934"/>
                    <a:pt x="3552" y="1521"/>
                  </a:cubicBezTo>
                  <a:lnTo>
                    <a:pt x="3552" y="1666"/>
                  </a:lnTo>
                  <a:lnTo>
                    <a:pt x="3533" y="1666"/>
                  </a:lnTo>
                  <a:cubicBezTo>
                    <a:pt x="3220" y="1593"/>
                    <a:pt x="3119" y="1175"/>
                    <a:pt x="3119" y="1175"/>
                  </a:cubicBezTo>
                  <a:cubicBezTo>
                    <a:pt x="3093" y="1060"/>
                    <a:pt x="2993" y="995"/>
                    <a:pt x="2894" y="995"/>
                  </a:cubicBezTo>
                  <a:cubicBezTo>
                    <a:pt x="2826" y="995"/>
                    <a:pt x="2759" y="1024"/>
                    <a:pt x="2715" y="1088"/>
                  </a:cubicBezTo>
                  <a:cubicBezTo>
                    <a:pt x="2306" y="1656"/>
                    <a:pt x="1396" y="1661"/>
                    <a:pt x="1382" y="1661"/>
                  </a:cubicBezTo>
                  <a:lnTo>
                    <a:pt x="1329" y="1661"/>
                  </a:lnTo>
                  <a:lnTo>
                    <a:pt x="1314" y="1666"/>
                  </a:lnTo>
                  <a:lnTo>
                    <a:pt x="1310" y="1666"/>
                  </a:lnTo>
                  <a:lnTo>
                    <a:pt x="1310" y="1521"/>
                  </a:lnTo>
                  <a:cubicBezTo>
                    <a:pt x="1314" y="929"/>
                    <a:pt x="1791" y="453"/>
                    <a:pt x="2378" y="453"/>
                  </a:cubicBezTo>
                  <a:close/>
                  <a:moveTo>
                    <a:pt x="3711" y="2286"/>
                  </a:moveTo>
                  <a:lnTo>
                    <a:pt x="3740" y="2291"/>
                  </a:lnTo>
                  <a:cubicBezTo>
                    <a:pt x="3812" y="2373"/>
                    <a:pt x="3802" y="2503"/>
                    <a:pt x="3711" y="2565"/>
                  </a:cubicBezTo>
                  <a:lnTo>
                    <a:pt x="3711" y="2286"/>
                  </a:lnTo>
                  <a:close/>
                  <a:moveTo>
                    <a:pt x="1156" y="2286"/>
                  </a:moveTo>
                  <a:lnTo>
                    <a:pt x="1156" y="2575"/>
                  </a:lnTo>
                  <a:cubicBezTo>
                    <a:pt x="1103" y="2537"/>
                    <a:pt x="1069" y="2479"/>
                    <a:pt x="1074" y="2416"/>
                  </a:cubicBezTo>
                  <a:cubicBezTo>
                    <a:pt x="1074" y="2373"/>
                    <a:pt x="1088" y="2330"/>
                    <a:pt x="1117" y="2296"/>
                  </a:cubicBezTo>
                  <a:cubicBezTo>
                    <a:pt x="1132" y="2296"/>
                    <a:pt x="1141" y="2291"/>
                    <a:pt x="1156" y="2286"/>
                  </a:cubicBezTo>
                  <a:close/>
                  <a:moveTo>
                    <a:pt x="2821" y="1627"/>
                  </a:moveTo>
                  <a:cubicBezTo>
                    <a:pt x="2922" y="1805"/>
                    <a:pt x="3076" y="1949"/>
                    <a:pt x="3258" y="2041"/>
                  </a:cubicBezTo>
                  <a:lnTo>
                    <a:pt x="3258" y="2690"/>
                  </a:lnTo>
                  <a:cubicBezTo>
                    <a:pt x="3258" y="3085"/>
                    <a:pt x="2936" y="3412"/>
                    <a:pt x="2537" y="3412"/>
                  </a:cubicBezTo>
                  <a:lnTo>
                    <a:pt x="2330" y="3412"/>
                  </a:lnTo>
                  <a:cubicBezTo>
                    <a:pt x="1930" y="3412"/>
                    <a:pt x="1608" y="3085"/>
                    <a:pt x="1608" y="2690"/>
                  </a:cubicBezTo>
                  <a:lnTo>
                    <a:pt x="1608" y="2094"/>
                  </a:lnTo>
                  <a:cubicBezTo>
                    <a:pt x="1901" y="2060"/>
                    <a:pt x="2421" y="1959"/>
                    <a:pt x="2821" y="1627"/>
                  </a:cubicBezTo>
                  <a:close/>
                  <a:moveTo>
                    <a:pt x="2676" y="3855"/>
                  </a:moveTo>
                  <a:lnTo>
                    <a:pt x="2676" y="3975"/>
                  </a:lnTo>
                  <a:lnTo>
                    <a:pt x="2426" y="4240"/>
                  </a:lnTo>
                  <a:lnTo>
                    <a:pt x="2190" y="4009"/>
                  </a:lnTo>
                  <a:lnTo>
                    <a:pt x="2190" y="3855"/>
                  </a:lnTo>
                  <a:cubicBezTo>
                    <a:pt x="2238" y="3860"/>
                    <a:pt x="2286" y="3865"/>
                    <a:pt x="2330" y="3865"/>
                  </a:cubicBezTo>
                  <a:lnTo>
                    <a:pt x="2537" y="3865"/>
                  </a:lnTo>
                  <a:cubicBezTo>
                    <a:pt x="2585" y="3865"/>
                    <a:pt x="2628" y="3860"/>
                    <a:pt x="2676" y="3855"/>
                  </a:cubicBezTo>
                  <a:close/>
                  <a:moveTo>
                    <a:pt x="2378" y="1"/>
                  </a:moveTo>
                  <a:cubicBezTo>
                    <a:pt x="1541" y="1"/>
                    <a:pt x="857" y="684"/>
                    <a:pt x="857" y="1521"/>
                  </a:cubicBezTo>
                  <a:lnTo>
                    <a:pt x="857" y="1921"/>
                  </a:lnTo>
                  <a:cubicBezTo>
                    <a:pt x="405" y="2286"/>
                    <a:pt x="636" y="3018"/>
                    <a:pt x="1218" y="3056"/>
                  </a:cubicBezTo>
                  <a:cubicBezTo>
                    <a:pt x="1305" y="3330"/>
                    <a:pt x="1492" y="3561"/>
                    <a:pt x="1743" y="3706"/>
                  </a:cubicBezTo>
                  <a:lnTo>
                    <a:pt x="1743" y="3831"/>
                  </a:lnTo>
                  <a:lnTo>
                    <a:pt x="814" y="4192"/>
                  </a:lnTo>
                  <a:cubicBezTo>
                    <a:pt x="727" y="4221"/>
                    <a:pt x="1" y="4514"/>
                    <a:pt x="1" y="5433"/>
                  </a:cubicBezTo>
                  <a:lnTo>
                    <a:pt x="1" y="6242"/>
                  </a:lnTo>
                  <a:cubicBezTo>
                    <a:pt x="1" y="6367"/>
                    <a:pt x="102" y="6473"/>
                    <a:pt x="227" y="6473"/>
                  </a:cubicBezTo>
                  <a:lnTo>
                    <a:pt x="804" y="6473"/>
                  </a:lnTo>
                  <a:cubicBezTo>
                    <a:pt x="1108" y="6473"/>
                    <a:pt x="1108" y="6015"/>
                    <a:pt x="804" y="6015"/>
                  </a:cubicBezTo>
                  <a:lnTo>
                    <a:pt x="448" y="6015"/>
                  </a:lnTo>
                  <a:lnTo>
                    <a:pt x="448" y="5438"/>
                  </a:lnTo>
                  <a:cubicBezTo>
                    <a:pt x="448" y="4808"/>
                    <a:pt x="939" y="4625"/>
                    <a:pt x="958" y="4620"/>
                  </a:cubicBezTo>
                  <a:lnTo>
                    <a:pt x="968" y="4615"/>
                  </a:lnTo>
                  <a:lnTo>
                    <a:pt x="1820" y="4283"/>
                  </a:lnTo>
                  <a:lnTo>
                    <a:pt x="2272" y="4721"/>
                  </a:lnTo>
                  <a:cubicBezTo>
                    <a:pt x="2315" y="4764"/>
                    <a:pt x="2373" y="4788"/>
                    <a:pt x="2436" y="4788"/>
                  </a:cubicBezTo>
                  <a:cubicBezTo>
                    <a:pt x="2493" y="4784"/>
                    <a:pt x="2551" y="4760"/>
                    <a:pt x="2594" y="4716"/>
                  </a:cubicBezTo>
                  <a:lnTo>
                    <a:pt x="3018" y="4274"/>
                  </a:lnTo>
                  <a:lnTo>
                    <a:pt x="3869" y="4615"/>
                  </a:lnTo>
                  <a:lnTo>
                    <a:pt x="3879" y="4615"/>
                  </a:lnTo>
                  <a:cubicBezTo>
                    <a:pt x="3898" y="4625"/>
                    <a:pt x="4389" y="4808"/>
                    <a:pt x="4389" y="5433"/>
                  </a:cubicBezTo>
                  <a:lnTo>
                    <a:pt x="4389" y="6015"/>
                  </a:lnTo>
                  <a:lnTo>
                    <a:pt x="1521" y="6015"/>
                  </a:lnTo>
                  <a:cubicBezTo>
                    <a:pt x="1220" y="6015"/>
                    <a:pt x="1218" y="6468"/>
                    <a:pt x="1517" y="6468"/>
                  </a:cubicBezTo>
                  <a:cubicBezTo>
                    <a:pt x="1518" y="6468"/>
                    <a:pt x="1520" y="6468"/>
                    <a:pt x="1521" y="6468"/>
                  </a:cubicBezTo>
                  <a:lnTo>
                    <a:pt x="4615" y="6468"/>
                  </a:lnTo>
                  <a:cubicBezTo>
                    <a:pt x="4740" y="6468"/>
                    <a:pt x="4846" y="6367"/>
                    <a:pt x="4846" y="6242"/>
                  </a:cubicBezTo>
                  <a:lnTo>
                    <a:pt x="4846" y="5433"/>
                  </a:lnTo>
                  <a:cubicBezTo>
                    <a:pt x="4846" y="4514"/>
                    <a:pt x="4124" y="4225"/>
                    <a:pt x="4033" y="4192"/>
                  </a:cubicBezTo>
                  <a:lnTo>
                    <a:pt x="3133" y="3831"/>
                  </a:lnTo>
                  <a:lnTo>
                    <a:pt x="3133" y="3706"/>
                  </a:lnTo>
                  <a:cubicBezTo>
                    <a:pt x="3379" y="3557"/>
                    <a:pt x="3566" y="3326"/>
                    <a:pt x="3658" y="3056"/>
                  </a:cubicBezTo>
                  <a:cubicBezTo>
                    <a:pt x="4230" y="3008"/>
                    <a:pt x="4452" y="2286"/>
                    <a:pt x="4009" y="1925"/>
                  </a:cubicBezTo>
                  <a:lnTo>
                    <a:pt x="4009" y="1521"/>
                  </a:lnTo>
                  <a:cubicBezTo>
                    <a:pt x="4009" y="684"/>
                    <a:pt x="3326" y="1"/>
                    <a:pt x="2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5439</TotalTime>
  <Words>1692</Words>
  <Application>Microsoft Office PowerPoint</Application>
  <PresentationFormat>On-screen Show (16:9)</PresentationFormat>
  <Paragraphs>185</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Itim</vt:lpstr>
      <vt:lpstr>Muli</vt:lpstr>
      <vt:lpstr>Online Notebook by Slidesgo</vt:lpstr>
      <vt:lpstr>APPLICATION SUBMITTED</vt:lpstr>
      <vt:lpstr>Have you seen the documentary “The College Admissions Scandal” on Netflix?</vt:lpstr>
      <vt:lpstr>How did we explore these interests using data?</vt:lpstr>
      <vt:lpstr>What defines educational success? </vt:lpstr>
      <vt:lpstr>Project Objective</vt:lpstr>
      <vt:lpstr>HYPOTHESIS</vt:lpstr>
      <vt:lpstr>PowerPoint Presentation</vt:lpstr>
      <vt:lpstr>Variables</vt:lpstr>
      <vt:lpstr>Process and Tools</vt:lpstr>
      <vt:lpstr>UC APPLICANT TRENDS</vt:lpstr>
      <vt:lpstr>Snippet - Concat</vt:lpstr>
      <vt:lpstr>Snippet – Sum </vt:lpstr>
      <vt:lpstr>Snippet – Double Filter</vt:lpstr>
      <vt:lpstr>Summary Stats</vt:lpstr>
      <vt:lpstr>Applicant Trend</vt:lpstr>
      <vt:lpstr>Admitted Trend</vt:lpstr>
      <vt:lpstr>Enrollment Trend</vt:lpstr>
      <vt:lpstr>Public v. Private</vt:lpstr>
      <vt:lpstr>CASE STUDIES ANALYSIS</vt:lpstr>
      <vt:lpstr>Snippet – Group By</vt:lpstr>
      <vt:lpstr>Top 10 Applications</vt:lpstr>
      <vt:lpstr>Top 10 Applications – Public vs. Private High Schools</vt:lpstr>
      <vt:lpstr>Bottom 10 Applications</vt:lpstr>
      <vt:lpstr>Bottom 10 Applications – Public vs. Private High Schools</vt:lpstr>
      <vt:lpstr>Top 10 Admissions</vt:lpstr>
      <vt:lpstr>Top 10 Admissions – Public vs. Private High Schools</vt:lpstr>
      <vt:lpstr>Bottom 10 Admissions</vt:lpstr>
      <vt:lpstr>Bottom 10 Admissions – Public vs. Private High Schools</vt:lpstr>
      <vt:lpstr>Top 10 Enrollment</vt:lpstr>
      <vt:lpstr>Top 10 Enrollment – Public vs. Private High Schools</vt:lpstr>
      <vt:lpstr>Bottom 10 Enrollment</vt:lpstr>
      <vt:lpstr>Bottom 10 Enrollment – Public vs. Private High Schools</vt:lpstr>
      <vt:lpstr>Case Studies Analysis</vt:lpstr>
      <vt:lpstr>Did we prove our hypothesis?</vt:lpstr>
      <vt:lpstr>PowerPoint Presentation</vt:lpstr>
      <vt:lpstr>Further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PENDING</dc:title>
  <dc:creator>Niki Sinclair</dc:creator>
  <cp:lastModifiedBy>ndjsinclair@gmail.com</cp:lastModifiedBy>
  <cp:revision>7</cp:revision>
  <dcterms:modified xsi:type="dcterms:W3CDTF">2021-08-14T19:31:37Z</dcterms:modified>
</cp:coreProperties>
</file>