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91FA-1694-4895-B04C-0176AD0DCAF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7CF4-28E8-4542-B499-84F9FBC56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91FA-1694-4895-B04C-0176AD0DCAF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7CF4-28E8-4542-B499-84F9FBC56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8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91FA-1694-4895-B04C-0176AD0DCAF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7CF4-28E8-4542-B499-84F9FBC56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9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91FA-1694-4895-B04C-0176AD0DCAF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7CF4-28E8-4542-B499-84F9FBC56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8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91FA-1694-4895-B04C-0176AD0DCAF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7CF4-28E8-4542-B499-84F9FBC56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2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91FA-1694-4895-B04C-0176AD0DCAF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7CF4-28E8-4542-B499-84F9FBC56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3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91FA-1694-4895-B04C-0176AD0DCAF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7CF4-28E8-4542-B499-84F9FBC56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9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91FA-1694-4895-B04C-0176AD0DCAF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7CF4-28E8-4542-B499-84F9FBC56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91FA-1694-4895-B04C-0176AD0DCAF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7CF4-28E8-4542-B499-84F9FBC56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3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91FA-1694-4895-B04C-0176AD0DCAF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7CF4-28E8-4542-B499-84F9FBC56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4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91FA-1694-4895-B04C-0176AD0DCAF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7CF4-28E8-4542-B499-84F9FBC56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5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C91FA-1694-4895-B04C-0176AD0DCAF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7CF4-28E8-4542-B499-84F9FBC56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4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t="8785" r="40387" b="8216"/>
          <a:stretch/>
        </p:blipFill>
        <p:spPr>
          <a:xfrm>
            <a:off x="0" y="404446"/>
            <a:ext cx="5389685" cy="5565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5929" b="17694"/>
          <a:stretch/>
        </p:blipFill>
        <p:spPr>
          <a:xfrm>
            <a:off x="5389685" y="0"/>
            <a:ext cx="2231842" cy="4580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0" t="40331" r="49985" b="16401"/>
          <a:stretch/>
        </p:blipFill>
        <p:spPr>
          <a:xfrm>
            <a:off x="7587761" y="-8477"/>
            <a:ext cx="1989303" cy="34993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2" t="43741" r="30091" b="16617"/>
          <a:stretch/>
        </p:blipFill>
        <p:spPr>
          <a:xfrm>
            <a:off x="7587761" y="3490861"/>
            <a:ext cx="2568757" cy="33671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48" t="44260" r="11297" b="16413"/>
          <a:stretch/>
        </p:blipFill>
        <p:spPr>
          <a:xfrm>
            <a:off x="9902053" y="308045"/>
            <a:ext cx="2289947" cy="31828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40" t="44000" b="16412"/>
          <a:stretch/>
        </p:blipFill>
        <p:spPr>
          <a:xfrm>
            <a:off x="10156518" y="3490861"/>
            <a:ext cx="1414159" cy="32615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5" t="80114" b="8741"/>
          <a:stretch/>
        </p:blipFill>
        <p:spPr>
          <a:xfrm>
            <a:off x="4011013" y="5596304"/>
            <a:ext cx="3449515" cy="74734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3648808" y="140677"/>
            <a:ext cx="1740877" cy="923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763108" y="105508"/>
            <a:ext cx="3858419" cy="1019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930162" y="2473152"/>
            <a:ext cx="1459523" cy="155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3648808" y="5596304"/>
            <a:ext cx="362205" cy="89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18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 Du Hong</dc:creator>
  <cp:lastModifiedBy>Duc Du Hong</cp:lastModifiedBy>
  <cp:revision>4</cp:revision>
  <dcterms:created xsi:type="dcterms:W3CDTF">2023-10-11T05:14:48Z</dcterms:created>
  <dcterms:modified xsi:type="dcterms:W3CDTF">2023-10-11T05:38:55Z</dcterms:modified>
</cp:coreProperties>
</file>