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9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22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사용자 지정</PresentationFormat>
  <Paragraphs>16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2021-11-05T10:37:31Z</dcterms:created>
  <dcterms:modified xsi:type="dcterms:W3CDTF">2022-01-07T06:21:30Z</dcterms:modified>
</cp:coreProperties>
</file>