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9" r:id="rId2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75" autoAdjust="0"/>
    <p:restoredTop sz="94610"/>
  </p:normalViewPr>
  <p:slideViewPr>
    <p:cSldViewPr snapToGrid="0" snapToObjects="1">
      <p:cViewPr>
        <p:scale>
          <a:sx n="75" d="100"/>
          <a:sy n="75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13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20</Words>
  <Application>Microsoft Office PowerPoint</Application>
  <PresentationFormat>사용자 지정</PresentationFormat>
  <Paragraphs>20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2021-11-05T10:37:31Z</dcterms:created>
  <dcterms:modified xsi:type="dcterms:W3CDTF">2022-01-11T06:15:13Z</dcterms:modified>
</cp:coreProperties>
</file>