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02" r:id="rId3"/>
    <p:sldId id="303" r:id="rId4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95" autoAdjust="0"/>
    <p:restoredTop sz="94610"/>
  </p:normalViewPr>
  <p:slideViewPr>
    <p:cSldViewPr snapToGrid="0" snapToObjects="1">
      <p:cViewPr>
        <p:scale>
          <a:sx n="73" d="100"/>
          <a:sy n="73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81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</Words>
  <Application>Microsoft Office PowerPoint</Application>
  <PresentationFormat>사용자 지정</PresentationFormat>
  <Paragraphs>3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KGITBank</cp:lastModifiedBy>
  <cp:revision>2</cp:revision>
  <dcterms:created xsi:type="dcterms:W3CDTF">2021-11-12T06:39:40Z</dcterms:created>
  <dcterms:modified xsi:type="dcterms:W3CDTF">2022-01-14T06:16:08Z</dcterms:modified>
</cp:coreProperties>
</file>