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11" autoAdjust="0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3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17</Words>
  <Application>Microsoft Office PowerPoint</Application>
  <PresentationFormat>사용자 지정</PresentationFormat>
  <Paragraphs>17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2021-11-30T08:29:42Z</dcterms:created>
  <dcterms:modified xsi:type="dcterms:W3CDTF">2022-02-03T06:24:15Z</dcterms:modified>
</cp:coreProperties>
</file>