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83C5-D1C3-4549-A2FF-88E2F975B7C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FE63-BDFB-4A3D-9619-52BC14F1F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1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5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7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6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4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9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6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0C89-B2DE-477A-A0A3-E7689C0F273B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A7DF-66D1-4736-AB7B-8391E39B0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9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KGITBank</dc:creator>
  <cp:lastModifiedBy>KGITBank</cp:lastModifiedBy>
  <cp:revision>1</cp:revision>
  <dcterms:created xsi:type="dcterms:W3CDTF">2022-01-24T05:05:40Z</dcterms:created>
  <dcterms:modified xsi:type="dcterms:W3CDTF">2022-01-24T05:05:59Z</dcterms:modified>
</cp:coreProperties>
</file>