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17" r:id="rId2"/>
    <p:sldId id="318" r:id="rId3"/>
    <p:sldId id="319" r:id="rId4"/>
    <p:sldId id="320" r:id="rId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8" d="100"/>
          <a:sy n="38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사용자 지정</PresentationFormat>
  <Paragraphs>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2021-11-23T08:36:03Z</dcterms:created>
  <dcterms:modified xsi:type="dcterms:W3CDTF">2022-01-24T06:13:59Z</dcterms:modified>
</cp:coreProperties>
</file>