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3" autoAdjust="0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89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사용자 지정</PresentationFormat>
  <Paragraphs>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2021-11-30T08:44:57Z</dcterms:created>
  <dcterms:modified xsi:type="dcterms:W3CDTF">2022-01-25T06:24:45Z</dcterms:modified>
</cp:coreProperties>
</file>