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B1E7-C680-7713-13FC-BDA64931257A}" v="8" dt="2023-12-02T15:09:12.955"/>
    <p1510:client id="{1ECCB5D4-8AF7-F1BE-1919-C34A9020A157}" v="1" dt="2023-12-01T22:15:11.479"/>
    <p1510:client id="{89DBEFF7-266F-3D69-D49B-619C8E3B9198}" v="50" dt="2023-11-29T23:21:55.383"/>
    <p1510:client id="{93C6B8F6-7980-97E2-4F8F-A6312DA44782}" v="85" dt="2023-12-02T14:30:30.435"/>
    <p1510:client id="{97092DE4-F96F-D599-35D5-CD9529D2D3F2}" v="149" dt="2023-12-01T22:56:59.933"/>
    <p1510:client id="{97406EDA-F340-2334-E3C4-1C99FDE27996}" v="41" dt="2023-12-02T14:53:45.781"/>
    <p1510:client id="{E151A433-C009-A7D3-6D52-195DEB4410B9}" v="18" dt="2023-12-05T22:57:03.879"/>
    <p1510:client id="{F13F0FFE-0344-48A8-AE55-2BFE7C117D98}" v="40" dt="2023-11-29T22:30:0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" descr="Logotipo&#10;&#10;Descrição gerada automaticamente">
            <a:extLst>
              <a:ext uri="{FF2B5EF4-FFF2-40B4-BE49-F238E27FC236}">
                <a16:creationId xmlns:a16="http://schemas.microsoft.com/office/drawing/2014/main" id="{EBA82EF9-CCA4-748F-5187-BDFCC852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5000" b="250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39510" y="6095999"/>
            <a:ext cx="8382000" cy="1338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  <a:cs typeface="Calibri"/>
              </a:rPr>
              <a:t>MENTORIA ONLINE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3C7D3-F1C1-5D11-6743-42B4F922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pt-BR"/>
              <a:t>Sobre o layout:</a:t>
            </a:r>
          </a:p>
        </p:txBody>
      </p:sp>
      <p:pic>
        <p:nvPicPr>
          <p:cNvPr id="25" name="Picture 14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E2F63982-2EF1-CA6B-A345-9A66BE3E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3" r="2" b="23554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42F05-F6F3-863A-A8B1-D7935D2E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2101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latin typeface="Consolas"/>
              </a:rPr>
              <a:t>Foi utilizado para criação do layout do site o site </a:t>
            </a:r>
            <a:r>
              <a:rPr lang="pt-BR" sz="2000" err="1">
                <a:latin typeface="Consolas"/>
              </a:rPr>
              <a:t>Figma</a:t>
            </a:r>
            <a:r>
              <a:rPr lang="pt-BR" sz="2000">
                <a:latin typeface="Consolas"/>
              </a:rPr>
              <a:t> e para sua programação foi retirado da lista de </a:t>
            </a:r>
            <a:r>
              <a:rPr lang="pt-BR" sz="2000" err="1">
                <a:latin typeface="Consolas"/>
              </a:rPr>
              <a:t>templates</a:t>
            </a:r>
            <a:r>
              <a:rPr lang="pt-BR" sz="2000">
                <a:latin typeface="Consolas"/>
              </a:rPr>
              <a:t> do site </a:t>
            </a:r>
            <a:r>
              <a:rPr lang="pt-BR" sz="2000" err="1">
                <a:latin typeface="Consolas"/>
              </a:rPr>
              <a:t>Bootstrap</a:t>
            </a:r>
            <a:r>
              <a:rPr lang="pt-BR" sz="2000">
                <a:latin typeface="Consolas"/>
              </a:rPr>
              <a:t> e adaptando assim para o nosso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1045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87C2C7A-96D8-29EE-46C7-77466E54B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9" y="141158"/>
            <a:ext cx="4815564" cy="6600668"/>
          </a:xfrm>
        </p:spPr>
      </p:pic>
      <p:pic>
        <p:nvPicPr>
          <p:cNvPr id="6" name="Imagem 5" descr="Uma imagem contendo Tabela&#10;&#10;Descrição gerada automaticamente">
            <a:extLst>
              <a:ext uri="{FF2B5EF4-FFF2-40B4-BE49-F238E27FC236}">
                <a16:creationId xmlns:a16="http://schemas.microsoft.com/office/drawing/2014/main" id="{F3278771-65A3-85B5-F35E-2E59B610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55" y="60162"/>
            <a:ext cx="4669208" cy="67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68260-5A8F-7330-779D-96499DBB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24" y="764533"/>
            <a:ext cx="4572000" cy="485724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z="6800"/>
              <a:t>A Orient+ te leva ao Topo!</a:t>
            </a:r>
          </a:p>
        </p:txBody>
      </p:sp>
      <p:pic>
        <p:nvPicPr>
          <p:cNvPr id="4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37B80A5E-1336-19C8-021D-2803B86BC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64" r="1" b="8806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4E0D9062-5F8A-A24F-94A4-185BA6AF2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5" r="1" b="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14ABB-7D9A-6F0C-995C-5449DFF5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99" y="4351322"/>
            <a:ext cx="9503451" cy="17446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500">
                <a:latin typeface="Consolas"/>
                <a:ea typeface="Roboto"/>
                <a:cs typeface="Roboto"/>
              </a:rPr>
              <a:t>Os Objetivos de Desenvolvimento Sustentável são um apelo global à ação para acabar com a pobreza, proteger o meio ambiente e o clima e garantir que as pessoas, em todos os lugares, possam desfrutar de paz e de prosperidade.</a:t>
            </a:r>
          </a:p>
        </p:txBody>
      </p:sp>
    </p:spTree>
    <p:extLst>
      <p:ext uri="{BB962C8B-B14F-4D97-AF65-F5344CB8AC3E}">
        <p14:creationId xmlns:p14="http://schemas.microsoft.com/office/powerpoint/2010/main" val="24104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9E1BCC45-4CA0-B692-E01A-64B6AAD4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8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396495-EF74-CD15-0308-99D0A1E8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accent4">
                    <a:lumMod val="60000"/>
                    <a:lumOff val="40000"/>
                  </a:schemeClr>
                </a:solidFill>
              </a:rPr>
              <a:t>Proposta Principal.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C4642-F61A-3B26-ABE7-BF602AF7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pt" sz="4000">
                <a:solidFill>
                  <a:srgbClr val="E8EAED"/>
                </a:solidFill>
                <a:latin typeface="Consolas"/>
              </a:rPr>
              <a:t>O principal objetivo do software, nomeado de ORIENT+, é integrar mentoria e apoio ao estudo nas escolas.</a:t>
            </a:r>
            <a:endParaRPr lang="pt-BR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esas em sala de aula vazia">
            <a:extLst>
              <a:ext uri="{FF2B5EF4-FFF2-40B4-BE49-F238E27FC236}">
                <a16:creationId xmlns:a16="http://schemas.microsoft.com/office/drawing/2014/main" id="{987348AB-98DF-0643-C8B0-1BD05A6F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3" r="13368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CC9B5C-D37E-7E24-BE3B-1299C169BD47}"/>
              </a:ext>
            </a:extLst>
          </p:cNvPr>
          <p:cNvSpPr txBox="1"/>
          <p:nvPr/>
        </p:nvSpPr>
        <p:spPr>
          <a:xfrm>
            <a:off x="524656" y="936382"/>
            <a:ext cx="4400549" cy="479095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Consolas"/>
              </a:rPr>
              <a:t>O software </a:t>
            </a:r>
            <a:r>
              <a:rPr lang="en-US" sz="3000" err="1">
                <a:latin typeface="Consolas"/>
              </a:rPr>
              <a:t>busca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oferecer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aos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alunos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mentores</a:t>
            </a:r>
            <a:r>
              <a:rPr lang="en-US" sz="3000">
                <a:latin typeface="Consolas"/>
              </a:rPr>
              <a:t> de </a:t>
            </a:r>
            <a:r>
              <a:rPr lang="en-US" sz="3000" err="1">
                <a:latin typeface="Consolas"/>
              </a:rPr>
              <a:t>diversas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áreas</a:t>
            </a:r>
            <a:r>
              <a:rPr lang="en-US" sz="3000">
                <a:latin typeface="Consolas"/>
              </a:rPr>
              <a:t>, salas de aula online, </a:t>
            </a:r>
            <a:r>
              <a:rPr lang="en-US" sz="3000" err="1">
                <a:latin typeface="Consolas"/>
              </a:rPr>
              <a:t>grupos</a:t>
            </a:r>
            <a:r>
              <a:rPr lang="en-US" sz="3000">
                <a:latin typeface="Consolas"/>
              </a:rPr>
              <a:t> de </a:t>
            </a:r>
            <a:r>
              <a:rPr lang="en-US" sz="3000" err="1">
                <a:latin typeface="Consolas"/>
              </a:rPr>
              <a:t>estudos</a:t>
            </a:r>
            <a:r>
              <a:rPr lang="en-US" sz="3000">
                <a:latin typeface="Consolas"/>
              </a:rPr>
              <a:t>, ferramentas de </a:t>
            </a:r>
            <a:r>
              <a:rPr lang="en-US" sz="3000" err="1">
                <a:latin typeface="Consolas"/>
              </a:rPr>
              <a:t>autoavaliação</a:t>
            </a:r>
            <a:r>
              <a:rPr lang="en-US" sz="3000">
                <a:latin typeface="Consolas"/>
              </a:rPr>
              <a:t> e </a:t>
            </a:r>
            <a:r>
              <a:rPr lang="en-US" sz="3000" err="1">
                <a:latin typeface="Consolas"/>
              </a:rPr>
              <a:t>suporte</a:t>
            </a:r>
            <a:r>
              <a:rPr lang="en-US" sz="3000">
                <a:latin typeface="Consolas"/>
              </a:rPr>
              <a:t> para </a:t>
            </a:r>
            <a:r>
              <a:rPr lang="en-US" sz="3000" err="1">
                <a:latin typeface="Consolas"/>
              </a:rPr>
              <a:t>diversos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dispositivos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tecnológicos</a:t>
            </a:r>
            <a:r>
              <a:rPr lang="en-US" sz="3000">
                <a:latin typeface="Consolas"/>
              </a:rPr>
              <a:t> </a:t>
            </a:r>
            <a:r>
              <a:rPr lang="en-US" sz="3000" err="1">
                <a:latin typeface="Consolas"/>
              </a:rPr>
              <a:t>gratuitamente</a:t>
            </a:r>
            <a:r>
              <a:rPr lang="en-US" sz="3000"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81CE3-B164-4C60-82B5-95C88099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5977"/>
            <a:ext cx="10668000" cy="2318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Diagrama</a:t>
            </a:r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  do </a:t>
            </a:r>
            <a:r>
              <a:rPr lang="en-US" sz="800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projeto</a:t>
            </a:r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56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5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229E30C-90E6-9083-D78A-CC43BDA5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9" y="1044684"/>
            <a:ext cx="11629868" cy="4406367"/>
          </a:xfrm>
        </p:spPr>
      </p:pic>
    </p:spTree>
    <p:extLst>
      <p:ext uri="{BB962C8B-B14F-4D97-AF65-F5344CB8AC3E}">
        <p14:creationId xmlns:p14="http://schemas.microsoft.com/office/powerpoint/2010/main" val="392991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0E90E4D-CC2A-3C85-45B7-6B04ABA6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81" y="526674"/>
            <a:ext cx="9544154" cy="5434894"/>
          </a:xfrm>
        </p:spPr>
      </p:pic>
    </p:spTree>
    <p:extLst>
      <p:ext uri="{BB962C8B-B14F-4D97-AF65-F5344CB8AC3E}">
        <p14:creationId xmlns:p14="http://schemas.microsoft.com/office/powerpoint/2010/main" val="389186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412E0B9D-EF9E-9A3A-EB58-871510EC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5183" r="-2" b="2180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CD481B-3F07-5B1B-B5A2-B40B753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3451"/>
            <a:ext cx="5334000" cy="25765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Layout do site:</a:t>
            </a:r>
          </a:p>
        </p:txBody>
      </p:sp>
    </p:spTree>
    <p:extLst>
      <p:ext uri="{BB962C8B-B14F-4D97-AF65-F5344CB8AC3E}">
        <p14:creationId xmlns:p14="http://schemas.microsoft.com/office/powerpoint/2010/main" val="2891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TornVTI</vt:lpstr>
      <vt:lpstr>Apresentação do PowerPoint</vt:lpstr>
      <vt:lpstr>Apresentação do PowerPoint</vt:lpstr>
      <vt:lpstr>Apresentação do PowerPoint</vt:lpstr>
      <vt:lpstr>Proposta Principal.</vt:lpstr>
      <vt:lpstr>Apresentação do PowerPoint</vt:lpstr>
      <vt:lpstr>Diagrama  do projeto:</vt:lpstr>
      <vt:lpstr>Apresentação do PowerPoint</vt:lpstr>
      <vt:lpstr>Apresentação do PowerPoint</vt:lpstr>
      <vt:lpstr>Layout do site:</vt:lpstr>
      <vt:lpstr>Sobre o layout:</vt:lpstr>
      <vt:lpstr>Apresentação do PowerPoint</vt:lpstr>
      <vt:lpstr>A Orient+ te leva ao Topo!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14</cp:revision>
  <dcterms:created xsi:type="dcterms:W3CDTF">2023-11-29T22:16:16Z</dcterms:created>
  <dcterms:modified xsi:type="dcterms:W3CDTF">2023-12-05T22:57:25Z</dcterms:modified>
</cp:coreProperties>
</file>