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49" autoAdjust="0"/>
  </p:normalViewPr>
  <p:slideViewPr>
    <p:cSldViewPr>
      <p:cViewPr varScale="1">
        <p:scale>
          <a:sx n="109" d="100"/>
          <a:sy n="109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2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FF85-F641-4E8B-A294-1625081EE42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3304438" cy="25346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 smtClean="0"/>
              <a:t>dpxCoreExperiment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Property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nRepeats</a:t>
            </a:r>
            <a:r>
              <a:rPr lang="en-US" sz="1200" dirty="0" smtClean="0"/>
              <a:t>: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expName</a:t>
            </a:r>
            <a:r>
              <a:rPr lang="en-US" sz="1200" dirty="0" smtClean="0"/>
              <a:t>: 'example'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scr</a:t>
            </a:r>
            <a:r>
              <a:rPr lang="en-US" sz="12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</a:t>
            </a:r>
            <a:r>
              <a:rPr lang="en-US" sz="1200" dirty="0" smtClean="0"/>
              <a:t>onditions: { c1, c2, …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Method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addCondition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run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6" name="Circular Arrow 5"/>
          <p:cNvSpPr/>
          <p:nvPr/>
        </p:nvSpPr>
        <p:spPr>
          <a:xfrm rot="10800000">
            <a:off x="1343688" y="2057401"/>
            <a:ext cx="647700" cy="6477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90001"/>
              <a:gd name="adj5" fmla="val 125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2150420"/>
            <a:ext cx="151791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</a:rPr>
              <a:t>Loop </a:t>
            </a:r>
            <a:r>
              <a:rPr lang="en-US" sz="1200" b="1" i="1" dirty="0" err="1" smtClean="0">
                <a:solidFill>
                  <a:schemeClr val="bg1"/>
                </a:solidFill>
              </a:rPr>
              <a:t>nRepeats</a:t>
            </a:r>
            <a:r>
              <a:rPr lang="en-US" sz="1200" b="1" i="1" dirty="0" smtClean="0">
                <a:solidFill>
                  <a:schemeClr val="bg1"/>
                </a:solidFill>
              </a:rPr>
              <a:t> times</a:t>
            </a:r>
          </a:p>
          <a:p>
            <a:r>
              <a:rPr lang="en-US" sz="1200" b="1" i="1" dirty="0" smtClean="0">
                <a:solidFill>
                  <a:schemeClr val="bg1"/>
                </a:solidFill>
              </a:rPr>
              <a:t>over all conditions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i="1" dirty="0" smtClean="0">
                <a:solidFill>
                  <a:schemeClr val="bg1"/>
                </a:solidFill>
              </a:rPr>
              <a:t>save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47801" y="1340689"/>
            <a:ext cx="3124199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2151614" y="1694412"/>
            <a:ext cx="328082" cy="245495"/>
          </a:xfrm>
          <a:prstGeom prst="curvedConnector3">
            <a:avLst>
              <a:gd name="adj1" fmla="val 267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34366" y="914400"/>
            <a:ext cx="2595034" cy="8834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 smtClean="0"/>
              <a:t>dpxCoreWindow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Property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winRectPx</a:t>
            </a:r>
            <a:r>
              <a:rPr lang="en-US" sz="1200" dirty="0" smtClean="0"/>
              <a:t>: [0 0 1024 768]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backRGBA</a:t>
            </a:r>
            <a:r>
              <a:rPr lang="en-US" sz="1200" dirty="0" smtClean="0"/>
              <a:t>: [1 1 1 1];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91388" y="1981200"/>
            <a:ext cx="2961612" cy="6308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99438" y="4419600"/>
            <a:ext cx="2209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200" b="1" dirty="0" err="1" smtClean="0"/>
              <a:t>dpxStimGrating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Property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contrastFrac</a:t>
            </a:r>
            <a:r>
              <a:rPr lang="en-US" sz="1200" dirty="0" smtClean="0"/>
              <a:t>: 0.9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Methods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</a:t>
            </a:r>
            <a:r>
              <a:rPr lang="en-US" sz="1200" dirty="0" smtClean="0"/>
              <a:t>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draw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4366" y="1981200"/>
            <a:ext cx="2595034" cy="22892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200" b="1" dirty="0" err="1" smtClean="0"/>
              <a:t>dpxCoreCondition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Property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durSec</a:t>
            </a:r>
            <a:r>
              <a:rPr lang="en-US" sz="1200" dirty="0" smtClean="0"/>
              <a:t>: 2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</a:t>
            </a:r>
            <a:r>
              <a:rPr lang="en-US" sz="1200" dirty="0" err="1" smtClean="0"/>
              <a:t>esps</a:t>
            </a:r>
            <a:r>
              <a:rPr lang="en-US" sz="1200" dirty="0" smtClean="0"/>
              <a:t>: { r1, r2, …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</a:t>
            </a:r>
            <a:r>
              <a:rPr lang="en-US" sz="1200" dirty="0" smtClean="0"/>
              <a:t>tims</a:t>
            </a:r>
            <a:r>
              <a:rPr lang="en-US" sz="1200" dirty="0"/>
              <a:t>: { s1, s2, … </a:t>
            </a:r>
            <a:r>
              <a:rPr lang="en-US" sz="1200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Method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addStim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addResp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show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cxnSp>
        <p:nvCxnSpPr>
          <p:cNvPr id="34" name="Straight Arrow Connector 33"/>
          <p:cNvCxnSpPr>
            <a:stCxn id="29" idx="3"/>
          </p:cNvCxnSpPr>
          <p:nvPr/>
        </p:nvCxnSpPr>
        <p:spPr>
          <a:xfrm flipV="1">
            <a:off x="3609238" y="3434176"/>
            <a:ext cx="1191362" cy="28439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7821" y="5774381"/>
            <a:ext cx="3011417" cy="10075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200" b="1" dirty="0" err="1" smtClean="0"/>
              <a:t>dpxRespKeyboard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Property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kbName</a:t>
            </a:r>
            <a:r>
              <a:rPr lang="en-US" sz="1200" dirty="0" smtClean="0"/>
              <a:t>: '</a:t>
            </a:r>
            <a:r>
              <a:rPr lang="en-US" sz="1200" dirty="0" err="1" smtClean="0"/>
              <a:t>LeftArrow,RightArrow</a:t>
            </a:r>
            <a:r>
              <a:rPr lang="en-US" sz="1200" dirty="0" smtClean="0"/>
              <a:t>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Methods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getResponse</a:t>
            </a:r>
            <a:endParaRPr lang="en-US" sz="1200" dirty="0" smtClean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3609238" y="3240508"/>
            <a:ext cx="1115162" cy="1788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ircular Arrow 40"/>
          <p:cNvSpPr/>
          <p:nvPr/>
        </p:nvSpPr>
        <p:spPr>
          <a:xfrm rot="10800000">
            <a:off x="5107038" y="3505200"/>
            <a:ext cx="647700" cy="6477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90001"/>
              <a:gd name="adj5" fmla="val 125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1150" y="3598219"/>
            <a:ext cx="11925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</a:rPr>
              <a:t>Loop over stims</a:t>
            </a:r>
          </a:p>
          <a:p>
            <a:r>
              <a:rPr lang="en-US" sz="1200" b="1" i="1" dirty="0" smtClean="0">
                <a:solidFill>
                  <a:schemeClr val="bg1"/>
                </a:solidFill>
              </a:rPr>
              <a:t> and </a:t>
            </a:r>
            <a:r>
              <a:rPr lang="en-US" sz="1200" b="1" i="1" dirty="0" err="1" smtClean="0">
                <a:solidFill>
                  <a:schemeClr val="bg1"/>
                </a:solidFill>
              </a:rPr>
              <a:t>resps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99438" y="3200400"/>
            <a:ext cx="2209800" cy="10700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200" b="1" dirty="0" err="1" smtClean="0"/>
              <a:t>dpxStimDot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Property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RGBAfrac</a:t>
            </a:r>
            <a:r>
              <a:rPr lang="en-US" sz="1200" dirty="0" smtClean="0"/>
              <a:t>: [1 0 0 1]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Methods 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draw</a:t>
            </a:r>
          </a:p>
        </p:txBody>
      </p:sp>
      <p:cxnSp>
        <p:nvCxnSpPr>
          <p:cNvPr id="49" name="Straight Arrow Connector 48"/>
          <p:cNvCxnSpPr>
            <a:stCxn id="45" idx="3"/>
          </p:cNvCxnSpPr>
          <p:nvPr/>
        </p:nvCxnSpPr>
        <p:spPr>
          <a:xfrm flipV="1">
            <a:off x="3609238" y="3200400"/>
            <a:ext cx="962762" cy="535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5401309" y="2887079"/>
            <a:ext cx="383006" cy="323851"/>
          </a:xfrm>
          <a:prstGeom prst="curvedConnector3">
            <a:avLst>
              <a:gd name="adj1" fmla="val 270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5284606" y="2851382"/>
            <a:ext cx="729074" cy="436513"/>
          </a:xfrm>
          <a:prstGeom prst="curvedConnector3">
            <a:avLst>
              <a:gd name="adj1" fmla="val 385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315655" y="6400800"/>
            <a:ext cx="2027745" cy="228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C:\Users\jacob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6" y="3243011"/>
            <a:ext cx="1257301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81000" y="3974068"/>
            <a:ext cx="7214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DPXD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770786" y="2857501"/>
            <a:ext cx="677015" cy="594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C:\Users\jacob\Desktop\computer-monitor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90053"/>
            <a:ext cx="2235402" cy="191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cob\Desktop\gradi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81" y="4683168"/>
            <a:ext cx="1174041" cy="87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Oval 79"/>
          <p:cNvSpPr/>
          <p:nvPr/>
        </p:nvSpPr>
        <p:spPr>
          <a:xfrm>
            <a:off x="5575401" y="508478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590800" y="5257800"/>
            <a:ext cx="2463431" cy="2016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590800" y="4059884"/>
            <a:ext cx="2895600" cy="9693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7" name="Picture 3" descr="C:\Users\jacob\Desktop\007337-blue-jelly-icon-arrows-arrow-keyboar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04919" y="5616575"/>
            <a:ext cx="1698625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131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</cp:lastModifiedBy>
  <cp:revision>17</cp:revision>
  <dcterms:created xsi:type="dcterms:W3CDTF">2015-10-19T17:44:21Z</dcterms:created>
  <dcterms:modified xsi:type="dcterms:W3CDTF">2015-10-23T09:45:12Z</dcterms:modified>
</cp:coreProperties>
</file>