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FF85-F641-4E8B-A294-1625081EE42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4CF1-D136-4670-899C-C5E6911A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3276600" cy="2667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dpxCoreExperiment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nRepeats</a:t>
            </a:r>
            <a:r>
              <a:rPr lang="en-US" dirty="0" smtClean="0"/>
              <a:t>: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expName</a:t>
            </a:r>
            <a:r>
              <a:rPr lang="en-US" dirty="0" smtClean="0"/>
              <a:t>: </a:t>
            </a:r>
            <a:r>
              <a:rPr lang="en-US" dirty="0" smtClean="0"/>
              <a:t>'</a:t>
            </a:r>
            <a:r>
              <a:rPr lang="en-US" dirty="0" smtClean="0"/>
              <a:t>example</a:t>
            </a:r>
            <a:r>
              <a:rPr lang="en-US" dirty="0" smtClean="0"/>
              <a:t>'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scr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onditions: {c1,c2,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addCondition</a:t>
            </a:r>
            <a:r>
              <a:rPr lang="en-US" dirty="0" smtClean="0"/>
              <a:t>( 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un()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34067" y="1888066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2662767" y="2324100"/>
            <a:ext cx="381000" cy="304800"/>
          </a:xfrm>
          <a:prstGeom prst="curvedConnector3">
            <a:avLst>
              <a:gd name="adj1" fmla="val -11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8631" y="3429000"/>
            <a:ext cx="2667000" cy="1828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b="1" dirty="0" err="1" smtClean="0"/>
              <a:t>dpxCoreCondition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durSec</a:t>
            </a:r>
            <a:r>
              <a:rPr lang="en-US" dirty="0" smtClean="0"/>
              <a:t>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addStim</a:t>
            </a:r>
            <a:r>
              <a:rPr lang="en-US" dirty="0" smtClean="0"/>
              <a:t>(  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addResp</a:t>
            </a:r>
            <a:r>
              <a:rPr lang="en-US" dirty="0" smtClean="0"/>
              <a:t>(   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3933" y="838200"/>
            <a:ext cx="3886200" cy="2362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dpxCoreWindow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winRectPx</a:t>
            </a:r>
            <a:r>
              <a:rPr lang="en-US" dirty="0" smtClean="0"/>
              <a:t>: [0 0 1024 768]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backRGBA</a:t>
            </a:r>
            <a:r>
              <a:rPr lang="en-US" dirty="0" smtClean="0"/>
              <a:t>: [1 1 1 1];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pen()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lose()</a:t>
            </a:r>
          </a:p>
        </p:txBody>
      </p:sp>
      <p:cxnSp>
        <p:nvCxnSpPr>
          <p:cNvPr id="23" name="Straight Arrow Connector 22"/>
          <p:cNvCxnSpPr>
            <a:stCxn id="14" idx="0"/>
          </p:cNvCxnSpPr>
          <p:nvPr/>
        </p:nvCxnSpPr>
        <p:spPr>
          <a:xfrm flipV="1">
            <a:off x="2242131" y="2743200"/>
            <a:ext cx="272469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53932" y="3429000"/>
            <a:ext cx="2370668" cy="16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b="1" dirty="0" err="1" smtClean="0"/>
              <a:t>dpxStimExample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xDeg</a:t>
            </a:r>
            <a:r>
              <a:rPr lang="en-US" dirty="0" smtClean="0"/>
              <a:t>: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yDeg</a:t>
            </a:r>
            <a:r>
              <a:rPr lang="en-US" dirty="0" smtClean="0"/>
              <a:t>: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wDeg</a:t>
            </a:r>
            <a:r>
              <a:rPr lang="en-US" dirty="0" smtClean="0"/>
              <a:t>: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53932" y="5240867"/>
            <a:ext cx="4047068" cy="10075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b="1" dirty="0" err="1" smtClean="0"/>
              <a:t>dpxRespExample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kbName</a:t>
            </a:r>
            <a:r>
              <a:rPr lang="en-US" dirty="0" smtClean="0"/>
              <a:t>: '</a:t>
            </a:r>
            <a:r>
              <a:rPr lang="en-US" dirty="0" err="1" smtClean="0"/>
              <a:t>LeftArrow,RightArrow</a:t>
            </a:r>
            <a:r>
              <a:rPr lang="en-US" dirty="0" smtClean="0"/>
              <a:t>'</a:t>
            </a:r>
            <a:endParaRPr lang="en-US" dirty="0" smtClean="0"/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2667000" y="4229100"/>
            <a:ext cx="1286932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 flipV="1">
            <a:off x="2700867" y="5029200"/>
            <a:ext cx="1253065" cy="715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93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</cp:lastModifiedBy>
  <cp:revision>5</cp:revision>
  <dcterms:created xsi:type="dcterms:W3CDTF">2015-10-19T17:44:21Z</dcterms:created>
  <dcterms:modified xsi:type="dcterms:W3CDTF">2015-10-19T18:56:56Z</dcterms:modified>
</cp:coreProperties>
</file>