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300" r:id="rId4"/>
    <p:sldId id="265" r:id="rId6"/>
    <p:sldId id="301" r:id="rId7"/>
    <p:sldId id="273" r:id="rId8"/>
    <p:sldId id="299" r:id="rId9"/>
    <p:sldId id="284" r:id="rId10"/>
    <p:sldId id="292" r:id="rId11"/>
    <p:sldId id="309" r:id="rId12"/>
    <p:sldId id="310" r:id="rId13"/>
    <p:sldId id="289" r:id="rId1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4747"/>
    <a:srgbClr val="FF9797"/>
    <a:srgbClr val="FF6161"/>
    <a:srgbClr val="B0C6CA"/>
    <a:srgbClr val="6699A1"/>
    <a:srgbClr val="FFABAB"/>
    <a:srgbClr val="FF4B4B"/>
    <a:srgbClr val="86ADB3"/>
    <a:srgbClr val="A5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5317" autoAdjust="0"/>
  </p:normalViewPr>
  <p:slideViewPr>
    <p:cSldViewPr snapToGrid="0" showGuides="1">
      <p:cViewPr varScale="1">
        <p:scale>
          <a:sx n="72" d="100"/>
          <a:sy n="72" d="100"/>
        </p:scale>
        <p:origin x="896" y="48"/>
      </p:cViewPr>
      <p:guideLst>
        <p:guide orient="horz" pos="2219"/>
        <p:guide pos="4842"/>
        <p:guide pos="3436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C976ED8-A2F8-44B2-9E9B-484DCC3D921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itchFamily="34" charset="0"/>
                <a:ea typeface="微软雅黑" panose="020B0503020204020204" pitchFamily="34" charset="-122"/>
              </a:defRPr>
            </a:lvl1pPr>
          </a:lstStyle>
          <a:p>
            <a:fld id="{167FA93C-29B1-4199-89B1-C9D8A0C7888C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z="400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</a:fld>
            <a:endParaRPr lang="zh-CN" altLang="en-US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z="400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</a:fld>
            <a:endParaRPr lang="zh-CN" altLang="en-US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itchFamily="34" charset="0"/>
              </a:rPr>
            </a:fld>
            <a:endParaRPr lang="zh-CN" altLang="en-US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itchFamily="34" charset="0"/>
              </a:rPr>
            </a:fld>
            <a:endParaRPr lang="zh-CN" altLang="en-US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</a:fld>
            <a:endParaRPr lang="zh-CN" altLang="en-US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itchFamily="34" charset="0"/>
              </a:rPr>
            </a:fld>
            <a:endParaRPr lang="zh-CN" altLang="en-US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</a:fld>
            <a:endParaRPr lang="zh-CN" altLang="en-US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itchFamily="34" charset="0"/>
              </a:rPr>
            </a:fld>
            <a:endParaRPr lang="zh-CN" altLang="en-US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itchFamily="34" charset="0"/>
              </a:rPr>
            </a:fld>
            <a:endParaRPr lang="zh-CN" altLang="en-US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itchFamily="34" charset="0"/>
              </a:rPr>
            </a:fld>
            <a:endParaRPr lang="zh-CN" altLang="en-US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image" Target="../media/image1.jpeg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27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>
            <p:custDataLst>
              <p:tags r:id="rId2"/>
            </p:custDataLst>
          </p:nvPr>
        </p:nvSpPr>
        <p:spPr>
          <a:xfrm>
            <a:off x="7178559" y="-6556"/>
            <a:ext cx="5013441" cy="6884271"/>
          </a:xfrm>
          <a:custGeom>
            <a:avLst/>
            <a:gdLst>
              <a:gd name="connsiteX0" fmla="*/ 5013441 w 5013441"/>
              <a:gd name="connsiteY0" fmla="*/ 0 h 6884271"/>
              <a:gd name="connsiteX1" fmla="*/ 5013441 w 5013441"/>
              <a:gd name="connsiteY1" fmla="*/ 6884271 h 6884271"/>
              <a:gd name="connsiteX2" fmla="*/ 0 w 5013441"/>
              <a:gd name="connsiteY2" fmla="*/ 6864557 h 6884271"/>
              <a:gd name="connsiteX3" fmla="*/ 2632546 w 5013441"/>
              <a:gd name="connsiteY3" fmla="*/ 4489 h 68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3441" h="6884271">
                <a:moveTo>
                  <a:pt x="5013441" y="0"/>
                </a:moveTo>
                <a:lnTo>
                  <a:pt x="5013441" y="6884271"/>
                </a:lnTo>
                <a:lnTo>
                  <a:pt x="0" y="6864557"/>
                </a:lnTo>
                <a:lnTo>
                  <a:pt x="2632546" y="4489"/>
                </a:lnTo>
                <a:close/>
              </a:path>
            </a:pathLst>
          </a:cu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>
            <p:custDataLst>
              <p:tags r:id="rId3"/>
            </p:custDataLst>
          </p:nvPr>
        </p:nvGrpSpPr>
        <p:grpSpPr>
          <a:xfrm>
            <a:off x="1526668" y="1333509"/>
            <a:ext cx="316282" cy="316282"/>
            <a:chOff x="1772042" y="1225638"/>
            <a:chExt cx="316282" cy="316282"/>
          </a:xfrm>
        </p:grpSpPr>
        <p:cxnSp>
          <p:nvCxnSpPr>
            <p:cNvPr id="11" name="直接连接符 10"/>
            <p:cNvCxnSpPr/>
            <p:nvPr>
              <p:custDataLst>
                <p:tags r:id="rId4"/>
              </p:custDataLst>
            </p:nvPr>
          </p:nvCxnSpPr>
          <p:spPr>
            <a:xfrm flipH="1">
              <a:off x="1772042" y="1383779"/>
              <a:ext cx="316282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5"/>
              </p:custDataLst>
            </p:nvPr>
          </p:nvCxnSpPr>
          <p:spPr>
            <a:xfrm rot="5400000" flipH="1">
              <a:off x="1772042" y="1383779"/>
              <a:ext cx="316282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/>
          <p:cNvCxnSpPr/>
          <p:nvPr>
            <p:custDataLst>
              <p:tags r:id="rId6"/>
            </p:custDataLst>
          </p:nvPr>
        </p:nvCxnSpPr>
        <p:spPr>
          <a:xfrm flipH="1">
            <a:off x="1555696" y="4569457"/>
            <a:ext cx="60007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任意多边形: 形状 19"/>
          <p:cNvSpPr/>
          <p:nvPr>
            <p:custDataLst>
              <p:tags r:id="rId7"/>
            </p:custDataLst>
          </p:nvPr>
        </p:nvSpPr>
        <p:spPr>
          <a:xfrm>
            <a:off x="6530859" y="-6556"/>
            <a:ext cx="5661141" cy="6884271"/>
          </a:xfrm>
          <a:custGeom>
            <a:avLst/>
            <a:gdLst>
              <a:gd name="connsiteX0" fmla="*/ 5661141 w 5661141"/>
              <a:gd name="connsiteY0" fmla="*/ 0 h 6884271"/>
              <a:gd name="connsiteX1" fmla="*/ 5654791 w 5661141"/>
              <a:gd name="connsiteY1" fmla="*/ 6884271 h 6884271"/>
              <a:gd name="connsiteX2" fmla="*/ 0 w 5661141"/>
              <a:gd name="connsiteY2" fmla="*/ 6864557 h 6884271"/>
              <a:gd name="connsiteX3" fmla="*/ 2632546 w 5661141"/>
              <a:gd name="connsiteY3" fmla="*/ 4489 h 68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1141" h="6884271">
                <a:moveTo>
                  <a:pt x="5661141" y="0"/>
                </a:moveTo>
                <a:cubicBezTo>
                  <a:pt x="5659024" y="2294757"/>
                  <a:pt x="5656908" y="4589514"/>
                  <a:pt x="5654791" y="6884271"/>
                </a:cubicBezTo>
                <a:lnTo>
                  <a:pt x="0" y="6864557"/>
                </a:lnTo>
                <a:lnTo>
                  <a:pt x="2632546" y="4489"/>
                </a:lnTo>
                <a:close/>
              </a:path>
            </a:pathLst>
          </a:cu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1414145" y="2006600"/>
            <a:ext cx="3860165" cy="204787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 spc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pPr>
              <a:defRPr/>
            </a:pPr>
            <a:fld id="{7B501654-C328-4D7F-8379-14C1805D0D0D}" type="datetimeFigureOut">
              <a:rPr lang="zh-CN" altLang="en-US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34421DB7-F3D9-48CB-8617-87E748E92883}" type="slidenum">
              <a:rPr lang="zh-CN" altLang="en-US"/>
            </a:fld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1414780" y="4683760"/>
            <a:ext cx="3860165" cy="518795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50000"/>
              </a:lnSpc>
              <a:buNone/>
              <a:defRPr sz="2000" spc="1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23888" y="980082"/>
            <a:ext cx="10944225" cy="48978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>
            <p:custDataLst>
              <p:tags r:id="rId2"/>
            </p:custDataLst>
          </p:nvPr>
        </p:nvSpPr>
        <p:spPr>
          <a:xfrm>
            <a:off x="7178559" y="-6556"/>
            <a:ext cx="5013441" cy="6884271"/>
          </a:xfrm>
          <a:custGeom>
            <a:avLst/>
            <a:gdLst>
              <a:gd name="connsiteX0" fmla="*/ 5013441 w 5013441"/>
              <a:gd name="connsiteY0" fmla="*/ 0 h 6884271"/>
              <a:gd name="connsiteX1" fmla="*/ 5013441 w 5013441"/>
              <a:gd name="connsiteY1" fmla="*/ 6884271 h 6884271"/>
              <a:gd name="connsiteX2" fmla="*/ 0 w 5013441"/>
              <a:gd name="connsiteY2" fmla="*/ 6864557 h 6884271"/>
              <a:gd name="connsiteX3" fmla="*/ 2632546 w 5013441"/>
              <a:gd name="connsiteY3" fmla="*/ 4489 h 68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3441" h="6884271">
                <a:moveTo>
                  <a:pt x="5013441" y="0"/>
                </a:moveTo>
                <a:lnTo>
                  <a:pt x="5013441" y="6884271"/>
                </a:lnTo>
                <a:lnTo>
                  <a:pt x="0" y="6864557"/>
                </a:lnTo>
                <a:lnTo>
                  <a:pt x="2632546" y="4489"/>
                </a:lnTo>
                <a:close/>
              </a:path>
            </a:pathLst>
          </a:cu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>
            <p:custDataLst>
              <p:tags r:id="rId3"/>
            </p:custDataLst>
          </p:nvPr>
        </p:nvSpPr>
        <p:spPr>
          <a:xfrm>
            <a:off x="6530859" y="-6556"/>
            <a:ext cx="5661141" cy="6884271"/>
          </a:xfrm>
          <a:custGeom>
            <a:avLst/>
            <a:gdLst>
              <a:gd name="connsiteX0" fmla="*/ 5661141 w 5661141"/>
              <a:gd name="connsiteY0" fmla="*/ 0 h 6884271"/>
              <a:gd name="connsiteX1" fmla="*/ 5654791 w 5661141"/>
              <a:gd name="connsiteY1" fmla="*/ 6884271 h 6884271"/>
              <a:gd name="connsiteX2" fmla="*/ 0 w 5661141"/>
              <a:gd name="connsiteY2" fmla="*/ 6864557 h 6884271"/>
              <a:gd name="connsiteX3" fmla="*/ 2632546 w 5661141"/>
              <a:gd name="connsiteY3" fmla="*/ 4489 h 68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1141" h="6884271">
                <a:moveTo>
                  <a:pt x="5661141" y="0"/>
                </a:moveTo>
                <a:cubicBezTo>
                  <a:pt x="5659024" y="2294757"/>
                  <a:pt x="5656908" y="4589514"/>
                  <a:pt x="5654791" y="6884271"/>
                </a:cubicBezTo>
                <a:lnTo>
                  <a:pt x="0" y="6864557"/>
                </a:lnTo>
                <a:lnTo>
                  <a:pt x="2632546" y="4489"/>
                </a:lnTo>
                <a:close/>
              </a:path>
            </a:pathLst>
          </a:cu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98963" y="1811338"/>
            <a:ext cx="6777037" cy="2016125"/>
          </a:xfrm>
        </p:spPr>
        <p:txBody>
          <a:bodyPr anchor="b">
            <a:normAutofit/>
          </a:bodyPr>
          <a:lstStyle>
            <a:lvl1pPr algn="l">
              <a:defRPr sz="8800" spc="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>
            <p:custDataLst>
              <p:tags r:id="rId3"/>
            </p:custDataLst>
          </p:nvPr>
        </p:nvSpPr>
        <p:spPr>
          <a:xfrm>
            <a:off x="7178559" y="-6556"/>
            <a:ext cx="5013441" cy="6884271"/>
          </a:xfrm>
          <a:custGeom>
            <a:avLst/>
            <a:gdLst>
              <a:gd name="connsiteX0" fmla="*/ 5013441 w 5013441"/>
              <a:gd name="connsiteY0" fmla="*/ 0 h 6884271"/>
              <a:gd name="connsiteX1" fmla="*/ 5013441 w 5013441"/>
              <a:gd name="connsiteY1" fmla="*/ 6884271 h 6884271"/>
              <a:gd name="connsiteX2" fmla="*/ 0 w 5013441"/>
              <a:gd name="connsiteY2" fmla="*/ 6864557 h 6884271"/>
              <a:gd name="connsiteX3" fmla="*/ 2632546 w 5013441"/>
              <a:gd name="connsiteY3" fmla="*/ 4489 h 68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3441" h="6884271">
                <a:moveTo>
                  <a:pt x="5013441" y="0"/>
                </a:moveTo>
                <a:lnTo>
                  <a:pt x="5013441" y="6884271"/>
                </a:lnTo>
                <a:lnTo>
                  <a:pt x="0" y="6864557"/>
                </a:lnTo>
                <a:lnTo>
                  <a:pt x="2632546" y="4489"/>
                </a:lnTo>
                <a:close/>
              </a:path>
            </a:pathLst>
          </a:cu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grpSp>
        <p:nvGrpSpPr>
          <p:cNvPr id="10" name="组合 9"/>
          <p:cNvGrpSpPr/>
          <p:nvPr>
            <p:custDataLst>
              <p:tags r:id="rId4"/>
            </p:custDataLst>
          </p:nvPr>
        </p:nvGrpSpPr>
        <p:grpSpPr>
          <a:xfrm>
            <a:off x="1526668" y="1333509"/>
            <a:ext cx="316282" cy="316282"/>
            <a:chOff x="1772042" y="1225638"/>
            <a:chExt cx="316282" cy="316282"/>
          </a:xfrm>
        </p:grpSpPr>
        <p:cxnSp>
          <p:nvCxnSpPr>
            <p:cNvPr id="11" name="直接连接符 10"/>
            <p:cNvCxnSpPr/>
            <p:nvPr>
              <p:custDataLst>
                <p:tags r:id="rId5"/>
              </p:custDataLst>
            </p:nvPr>
          </p:nvCxnSpPr>
          <p:spPr>
            <a:xfrm flipH="1">
              <a:off x="1772042" y="1383779"/>
              <a:ext cx="316282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6"/>
              </p:custDataLst>
            </p:nvPr>
          </p:nvCxnSpPr>
          <p:spPr>
            <a:xfrm rot="5400000" flipH="1">
              <a:off x="1772042" y="1383779"/>
              <a:ext cx="316282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/>
          <p:cNvCxnSpPr/>
          <p:nvPr>
            <p:custDataLst>
              <p:tags r:id="rId7"/>
            </p:custDataLst>
          </p:nvPr>
        </p:nvCxnSpPr>
        <p:spPr>
          <a:xfrm flipH="1">
            <a:off x="1555696" y="4569457"/>
            <a:ext cx="60007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任意多边形: 形状 19"/>
          <p:cNvSpPr/>
          <p:nvPr>
            <p:custDataLst>
              <p:tags r:id="rId8"/>
            </p:custDataLst>
          </p:nvPr>
        </p:nvSpPr>
        <p:spPr>
          <a:xfrm>
            <a:off x="6530859" y="-6556"/>
            <a:ext cx="5661141" cy="6884271"/>
          </a:xfrm>
          <a:custGeom>
            <a:avLst/>
            <a:gdLst>
              <a:gd name="connsiteX0" fmla="*/ 5661141 w 5661141"/>
              <a:gd name="connsiteY0" fmla="*/ 0 h 6884271"/>
              <a:gd name="connsiteX1" fmla="*/ 5654791 w 5661141"/>
              <a:gd name="connsiteY1" fmla="*/ 6884271 h 6884271"/>
              <a:gd name="connsiteX2" fmla="*/ 0 w 5661141"/>
              <a:gd name="connsiteY2" fmla="*/ 6864557 h 6884271"/>
              <a:gd name="connsiteX3" fmla="*/ 2632546 w 5661141"/>
              <a:gd name="connsiteY3" fmla="*/ 4489 h 68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1141" h="6884271">
                <a:moveTo>
                  <a:pt x="5661141" y="0"/>
                </a:moveTo>
                <a:cubicBezTo>
                  <a:pt x="5659024" y="2294757"/>
                  <a:pt x="5656908" y="4589514"/>
                  <a:pt x="5654791" y="6884271"/>
                </a:cubicBezTo>
                <a:lnTo>
                  <a:pt x="0" y="6864557"/>
                </a:lnTo>
                <a:lnTo>
                  <a:pt x="2632546" y="4489"/>
                </a:lnTo>
                <a:close/>
              </a:path>
            </a:pathLst>
          </a:cu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1414145" y="2006600"/>
            <a:ext cx="3860165" cy="204787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 spc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1414780" y="4683760"/>
            <a:ext cx="3860165" cy="518795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50000"/>
              </a:lnSpc>
              <a:buNone/>
              <a:defRPr sz="2000" spc="1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>
            <p:custDataLst>
              <p:tags r:id="rId3"/>
            </p:custDataLst>
          </p:nvPr>
        </p:nvSpPr>
        <p:spPr>
          <a:xfrm>
            <a:off x="476250" y="319088"/>
            <a:ext cx="11239500" cy="6219825"/>
          </a:xfrm>
          <a:prstGeom prst="rect">
            <a:avLst/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23888" y="406800"/>
            <a:ext cx="10944225" cy="86360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23888" y="1412875"/>
            <a:ext cx="10944224" cy="48958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3" name="矩形 22"/>
          <p:cNvSpPr/>
          <p:nvPr>
            <p:custDataLst>
              <p:tags r:id="rId9"/>
            </p:custDataLst>
          </p:nvPr>
        </p:nvSpPr>
        <p:spPr>
          <a:xfrm>
            <a:off x="805512" y="1313665"/>
            <a:ext cx="10580976" cy="5639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>
            <p:custDataLst>
              <p:tags r:id="rId2"/>
            </p:custDataLst>
          </p:nvPr>
        </p:nvSpPr>
        <p:spPr>
          <a:xfrm flipH="1">
            <a:off x="0" y="-6556"/>
            <a:ext cx="5013441" cy="6884271"/>
          </a:xfrm>
          <a:custGeom>
            <a:avLst/>
            <a:gdLst>
              <a:gd name="connsiteX0" fmla="*/ 5013441 w 5013441"/>
              <a:gd name="connsiteY0" fmla="*/ 0 h 6884271"/>
              <a:gd name="connsiteX1" fmla="*/ 5013441 w 5013441"/>
              <a:gd name="connsiteY1" fmla="*/ 6884271 h 6884271"/>
              <a:gd name="connsiteX2" fmla="*/ 0 w 5013441"/>
              <a:gd name="connsiteY2" fmla="*/ 6864557 h 6884271"/>
              <a:gd name="connsiteX3" fmla="*/ 2632546 w 5013441"/>
              <a:gd name="connsiteY3" fmla="*/ 4489 h 68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3441" h="6884271">
                <a:moveTo>
                  <a:pt x="5013441" y="0"/>
                </a:moveTo>
                <a:lnTo>
                  <a:pt x="5013441" y="6884271"/>
                </a:lnTo>
                <a:lnTo>
                  <a:pt x="0" y="6864557"/>
                </a:lnTo>
                <a:lnTo>
                  <a:pt x="2632546" y="4489"/>
                </a:lnTo>
                <a:close/>
              </a:path>
            </a:pathLst>
          </a:cu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1" name="任意多边形: 形状 10"/>
          <p:cNvSpPr/>
          <p:nvPr>
            <p:custDataLst>
              <p:tags r:id="rId3"/>
            </p:custDataLst>
          </p:nvPr>
        </p:nvSpPr>
        <p:spPr>
          <a:xfrm flipH="1">
            <a:off x="0" y="-6556"/>
            <a:ext cx="5661141" cy="6884271"/>
          </a:xfrm>
          <a:custGeom>
            <a:avLst/>
            <a:gdLst>
              <a:gd name="connsiteX0" fmla="*/ 5661141 w 5661141"/>
              <a:gd name="connsiteY0" fmla="*/ 0 h 6884271"/>
              <a:gd name="connsiteX1" fmla="*/ 5654791 w 5661141"/>
              <a:gd name="connsiteY1" fmla="*/ 6884271 h 6884271"/>
              <a:gd name="connsiteX2" fmla="*/ 0 w 5661141"/>
              <a:gd name="connsiteY2" fmla="*/ 6864557 h 6884271"/>
              <a:gd name="connsiteX3" fmla="*/ 2632546 w 5661141"/>
              <a:gd name="connsiteY3" fmla="*/ 4489 h 68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1141" h="6884271">
                <a:moveTo>
                  <a:pt x="5661141" y="0"/>
                </a:moveTo>
                <a:cubicBezTo>
                  <a:pt x="5659024" y="2294757"/>
                  <a:pt x="5656908" y="4589514"/>
                  <a:pt x="5654791" y="6884271"/>
                </a:cubicBezTo>
                <a:lnTo>
                  <a:pt x="0" y="6864557"/>
                </a:lnTo>
                <a:lnTo>
                  <a:pt x="2632546" y="4489"/>
                </a:lnTo>
                <a:close/>
              </a:path>
            </a:pathLst>
          </a:cu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624995" y="2279718"/>
            <a:ext cx="6780090" cy="863174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4624995" y="3287781"/>
            <a:ext cx="6780089" cy="136796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灯片编号占位符 17"/>
          <p:cNvSpPr txBox="1"/>
          <p:nvPr>
            <p:custDataLst>
              <p:tags r:id="rId9"/>
            </p:custDataLst>
          </p:nvPr>
        </p:nvSpPr>
        <p:spPr>
          <a:xfrm>
            <a:off x="8564017" y="6356389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3887" y="406800"/>
            <a:ext cx="10944226" cy="8636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23888" y="1414800"/>
            <a:ext cx="5400000" cy="4896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dirty="0"/>
            </a:lvl1pPr>
            <a:lvl2pPr>
              <a:defRPr lang="zh-CN" altLang="en-US" dirty="0"/>
            </a:lvl2pPr>
            <a:lvl3pPr>
              <a:defRPr lang="zh-CN" altLang="en-US" dirty="0"/>
            </a:lvl3pPr>
            <a:lvl4pPr>
              <a:defRPr lang="zh-CN" altLang="en-US" dirty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68114" y="1414800"/>
            <a:ext cx="5400000" cy="4896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3888" y="406800"/>
            <a:ext cx="10944225" cy="864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23887" y="1414799"/>
            <a:ext cx="5400000" cy="862537"/>
          </a:xfrm>
        </p:spPr>
        <p:txBody>
          <a:bodyPr anchor="b"/>
          <a:lstStyle>
            <a:lvl1pPr marL="0" indent="0">
              <a:buNone/>
              <a:defRPr sz="2400" b="1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" y="2424217"/>
            <a:ext cx="5400000" cy="388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66800" y="1414799"/>
            <a:ext cx="5400000" cy="862537"/>
          </a:xfrm>
        </p:spPr>
        <p:txBody>
          <a:bodyPr anchor="b"/>
          <a:lstStyle>
            <a:lvl1pPr marL="0" indent="0">
              <a:buNone/>
              <a:defRPr sz="2400" b="1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66800" y="2424217"/>
            <a:ext cx="5400000" cy="388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3887" y="406800"/>
            <a:ext cx="10944225" cy="863601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22800" y="1412875"/>
            <a:ext cx="6913236" cy="4895937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7680960" y="1414800"/>
            <a:ext cx="3887971" cy="4895937"/>
          </a:xfrm>
        </p:spPr>
        <p:txBody>
          <a:bodyPr>
            <a:normAutofit/>
          </a:bodyPr>
          <a:lstStyle>
            <a:lvl1pPr marL="285750" indent="-285750">
              <a:buFont typeface="Arial" panose="020B0604020202090204" pitchFamily="34" charset="0"/>
              <a:buChar char="•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476250" y="319088"/>
            <a:ext cx="11239500" cy="6219825"/>
          </a:xfrm>
          <a:prstGeom prst="rect">
            <a:avLst/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23888" y="406800"/>
            <a:ext cx="10944225" cy="86360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23888" y="1412875"/>
            <a:ext cx="10944224" cy="48958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F5C3B258-F792-467C-8952-6564F7F7A64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B232BDC5-71A1-4D20-8EF0-8F919F29C0C1}" type="slidenum">
              <a:rPr lang="zh-CN" altLang="en-US"/>
            </a:fld>
            <a:endParaRPr lang="zh-CN" altLang="en-US"/>
          </a:p>
        </p:txBody>
      </p:sp>
      <p:sp>
        <p:nvSpPr>
          <p:cNvPr id="23" name="矩形 22"/>
          <p:cNvSpPr/>
          <p:nvPr>
            <p:custDataLst>
              <p:tags r:id="rId8"/>
            </p:custDataLst>
          </p:nvPr>
        </p:nvSpPr>
        <p:spPr>
          <a:xfrm>
            <a:off x="805512" y="1313665"/>
            <a:ext cx="10580976" cy="5639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199688" y="406800"/>
            <a:ext cx="1368424" cy="5903913"/>
          </a:xfrm>
        </p:spPr>
        <p:txBody>
          <a:bodyPr vert="eaVert"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23887" y="406800"/>
            <a:ext cx="9432926" cy="59039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23888" y="980082"/>
            <a:ext cx="10944225" cy="48978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>
            <p:custDataLst>
              <p:tags r:id="rId3"/>
            </p:custDataLst>
          </p:nvPr>
        </p:nvSpPr>
        <p:spPr>
          <a:xfrm>
            <a:off x="7178559" y="-6556"/>
            <a:ext cx="5013441" cy="6884271"/>
          </a:xfrm>
          <a:custGeom>
            <a:avLst/>
            <a:gdLst>
              <a:gd name="connsiteX0" fmla="*/ 5013441 w 5013441"/>
              <a:gd name="connsiteY0" fmla="*/ 0 h 6884271"/>
              <a:gd name="connsiteX1" fmla="*/ 5013441 w 5013441"/>
              <a:gd name="connsiteY1" fmla="*/ 6884271 h 6884271"/>
              <a:gd name="connsiteX2" fmla="*/ 0 w 5013441"/>
              <a:gd name="connsiteY2" fmla="*/ 6864557 h 6884271"/>
              <a:gd name="connsiteX3" fmla="*/ 2632546 w 5013441"/>
              <a:gd name="connsiteY3" fmla="*/ 4489 h 68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3441" h="6884271">
                <a:moveTo>
                  <a:pt x="5013441" y="0"/>
                </a:moveTo>
                <a:lnTo>
                  <a:pt x="5013441" y="6884271"/>
                </a:lnTo>
                <a:lnTo>
                  <a:pt x="0" y="6864557"/>
                </a:lnTo>
                <a:lnTo>
                  <a:pt x="2632546" y="4489"/>
                </a:lnTo>
                <a:close/>
              </a:path>
            </a:pathLst>
          </a:cu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7" name="任意多边形: 形状 6"/>
          <p:cNvSpPr/>
          <p:nvPr>
            <p:custDataLst>
              <p:tags r:id="rId4"/>
            </p:custDataLst>
          </p:nvPr>
        </p:nvSpPr>
        <p:spPr>
          <a:xfrm>
            <a:off x="6530859" y="-6556"/>
            <a:ext cx="5661141" cy="6884271"/>
          </a:xfrm>
          <a:custGeom>
            <a:avLst/>
            <a:gdLst>
              <a:gd name="connsiteX0" fmla="*/ 5661141 w 5661141"/>
              <a:gd name="connsiteY0" fmla="*/ 0 h 6884271"/>
              <a:gd name="connsiteX1" fmla="*/ 5654791 w 5661141"/>
              <a:gd name="connsiteY1" fmla="*/ 6884271 h 6884271"/>
              <a:gd name="connsiteX2" fmla="*/ 0 w 5661141"/>
              <a:gd name="connsiteY2" fmla="*/ 6864557 h 6884271"/>
              <a:gd name="connsiteX3" fmla="*/ 2632546 w 5661141"/>
              <a:gd name="connsiteY3" fmla="*/ 4489 h 68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1141" h="6884271">
                <a:moveTo>
                  <a:pt x="5661141" y="0"/>
                </a:moveTo>
                <a:cubicBezTo>
                  <a:pt x="5659024" y="2294757"/>
                  <a:pt x="5656908" y="4589514"/>
                  <a:pt x="5654791" y="6884271"/>
                </a:cubicBezTo>
                <a:lnTo>
                  <a:pt x="0" y="6864557"/>
                </a:lnTo>
                <a:lnTo>
                  <a:pt x="2632546" y="4489"/>
                </a:lnTo>
                <a:close/>
              </a:path>
            </a:pathLst>
          </a:cu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98963" y="1811338"/>
            <a:ext cx="6777037" cy="2016125"/>
          </a:xfrm>
        </p:spPr>
        <p:txBody>
          <a:bodyPr anchor="b">
            <a:normAutofit/>
          </a:bodyPr>
          <a:lstStyle>
            <a:lvl1pPr algn="l">
              <a:defRPr sz="8800" spc="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>
            <p:custDataLst>
              <p:tags r:id="rId2"/>
            </p:custDataLst>
          </p:nvPr>
        </p:nvSpPr>
        <p:spPr>
          <a:xfrm flipH="1">
            <a:off x="0" y="-6556"/>
            <a:ext cx="5013441" cy="6884271"/>
          </a:xfrm>
          <a:custGeom>
            <a:avLst/>
            <a:gdLst>
              <a:gd name="connsiteX0" fmla="*/ 5013441 w 5013441"/>
              <a:gd name="connsiteY0" fmla="*/ 0 h 6884271"/>
              <a:gd name="connsiteX1" fmla="*/ 5013441 w 5013441"/>
              <a:gd name="connsiteY1" fmla="*/ 6884271 h 6884271"/>
              <a:gd name="connsiteX2" fmla="*/ 0 w 5013441"/>
              <a:gd name="connsiteY2" fmla="*/ 6864557 h 6884271"/>
              <a:gd name="connsiteX3" fmla="*/ 2632546 w 5013441"/>
              <a:gd name="connsiteY3" fmla="*/ 4489 h 68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3441" h="6884271">
                <a:moveTo>
                  <a:pt x="5013441" y="0"/>
                </a:moveTo>
                <a:lnTo>
                  <a:pt x="5013441" y="6884271"/>
                </a:lnTo>
                <a:lnTo>
                  <a:pt x="0" y="6864557"/>
                </a:lnTo>
                <a:lnTo>
                  <a:pt x="2632546" y="4489"/>
                </a:lnTo>
                <a:close/>
              </a:path>
            </a:pathLst>
          </a:cu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>
            <p:custDataLst>
              <p:tags r:id="rId3"/>
            </p:custDataLst>
          </p:nvPr>
        </p:nvSpPr>
        <p:spPr>
          <a:xfrm flipH="1">
            <a:off x="0" y="-6556"/>
            <a:ext cx="5661141" cy="6884271"/>
          </a:xfrm>
          <a:custGeom>
            <a:avLst/>
            <a:gdLst>
              <a:gd name="connsiteX0" fmla="*/ 5661141 w 5661141"/>
              <a:gd name="connsiteY0" fmla="*/ 0 h 6884271"/>
              <a:gd name="connsiteX1" fmla="*/ 5654791 w 5661141"/>
              <a:gd name="connsiteY1" fmla="*/ 6884271 h 6884271"/>
              <a:gd name="connsiteX2" fmla="*/ 0 w 5661141"/>
              <a:gd name="connsiteY2" fmla="*/ 6864557 h 6884271"/>
              <a:gd name="connsiteX3" fmla="*/ 2632546 w 5661141"/>
              <a:gd name="connsiteY3" fmla="*/ 4489 h 68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1141" h="6884271">
                <a:moveTo>
                  <a:pt x="5661141" y="0"/>
                </a:moveTo>
                <a:cubicBezTo>
                  <a:pt x="5659024" y="2294757"/>
                  <a:pt x="5656908" y="4589514"/>
                  <a:pt x="5654791" y="6884271"/>
                </a:cubicBezTo>
                <a:lnTo>
                  <a:pt x="0" y="6864557"/>
                </a:lnTo>
                <a:lnTo>
                  <a:pt x="2632546" y="4489"/>
                </a:lnTo>
                <a:close/>
              </a:path>
            </a:pathLst>
          </a:cu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624995" y="2279718"/>
            <a:ext cx="6780090" cy="863174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4624995" y="3287781"/>
            <a:ext cx="6780089" cy="136796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pPr>
              <a:defRPr/>
            </a:pPr>
            <a:fld id="{68BE8ED0-4CC8-41FB-A813-AF3EE990F4E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68AE3268-E185-4A0B-A5A9-CD634315B018}" type="slidenum">
              <a:rPr lang="zh-CN" altLang="en-US"/>
            </a:fld>
            <a:endParaRPr lang="zh-CN" altLang="en-US"/>
          </a:p>
        </p:txBody>
      </p:sp>
      <p:sp>
        <p:nvSpPr>
          <p:cNvPr id="9" name="灯片编号占位符 17"/>
          <p:cNvSpPr txBox="1"/>
          <p:nvPr>
            <p:custDataLst>
              <p:tags r:id="rId9"/>
            </p:custDataLst>
          </p:nvPr>
        </p:nvSpPr>
        <p:spPr>
          <a:xfrm>
            <a:off x="8564017" y="6356389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3887" y="406800"/>
            <a:ext cx="10944226" cy="8636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23888" y="1414800"/>
            <a:ext cx="5400000" cy="4896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dirty="0"/>
            </a:lvl1pPr>
            <a:lvl2pPr>
              <a:defRPr lang="zh-CN" altLang="en-US" dirty="0"/>
            </a:lvl2pPr>
            <a:lvl3pPr>
              <a:defRPr lang="zh-CN" altLang="en-US" dirty="0"/>
            </a:lvl3pPr>
            <a:lvl4pPr>
              <a:defRPr lang="zh-CN" altLang="en-US" dirty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68114" y="1414800"/>
            <a:ext cx="5400000" cy="4896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1E95B230-0B8A-4324-8096-B0A755B49C0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85C879A5-D176-4ABC-9E08-BE7D148649D6}" type="slidenum">
              <a:rPr lang="zh-CN" altLang="en-US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3888" y="406800"/>
            <a:ext cx="10944225" cy="864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23887" y="1414799"/>
            <a:ext cx="5400000" cy="862537"/>
          </a:xfrm>
        </p:spPr>
        <p:txBody>
          <a:bodyPr anchor="b"/>
          <a:lstStyle>
            <a:lvl1pPr marL="0" indent="0">
              <a:buNone/>
              <a:defRPr sz="2400" b="1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" y="2424217"/>
            <a:ext cx="5400000" cy="388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66800" y="1414799"/>
            <a:ext cx="5400000" cy="862537"/>
          </a:xfrm>
        </p:spPr>
        <p:txBody>
          <a:bodyPr anchor="b"/>
          <a:lstStyle>
            <a:lvl1pPr marL="0" indent="0">
              <a:buNone/>
              <a:defRPr sz="2400" b="1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66800" y="2424217"/>
            <a:ext cx="5400000" cy="388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pPr>
              <a:defRPr/>
            </a:pPr>
            <a:fld id="{0DF3C78F-01F3-4EBB-8C19-5282C12060D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74A41306-BA03-4BCE-9FF0-80456018BC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EA828795-3798-49B7-99EE-351E9F40A0C4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6D707729-9787-46F8-B085-CA1F955117C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DDF77328-FDBE-4128-A06A-0E4EBD2AD1E0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5F54854-6997-4642-95D0-70E8C6EE6C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3887" y="406800"/>
            <a:ext cx="10944225" cy="863601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22800" y="1412875"/>
            <a:ext cx="6913236" cy="4895937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7680960" y="1414800"/>
            <a:ext cx="3887971" cy="4895937"/>
          </a:xfrm>
        </p:spPr>
        <p:txBody>
          <a:bodyPr>
            <a:normAutofit/>
          </a:bodyPr>
          <a:lstStyle>
            <a:lvl1pPr marL="285750" indent="-285750">
              <a:buFont typeface="Arial" panose="020B0604020202090204" pitchFamily="34" charset="0"/>
              <a:buChar char="•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F2C4923F-5CC1-47A1-8CDC-A5AB7535644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5A47B71-0CCF-4F19-BDED-D37F0E2613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199688" y="406800"/>
            <a:ext cx="1368424" cy="5903913"/>
          </a:xfrm>
        </p:spPr>
        <p:txBody>
          <a:bodyPr vert="eaVert"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23887" y="406800"/>
            <a:ext cx="9432926" cy="5903913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29B4E0AC-1760-453B-913D-8414A7E3B03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7A3F0D1-4657-4B7B-8EC0-DFDEE341E13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48.xml"/><Relationship Id="rId16" Type="http://schemas.openxmlformats.org/officeDocument/2006/relationships/tags" Target="../tags/tag147.xml"/><Relationship Id="rId15" Type="http://schemas.openxmlformats.org/officeDocument/2006/relationships/tags" Target="../tags/tag146.xml"/><Relationship Id="rId14" Type="http://schemas.openxmlformats.org/officeDocument/2006/relationships/tags" Target="../tags/tag145.xml"/><Relationship Id="rId13" Type="http://schemas.openxmlformats.org/officeDocument/2006/relationships/tags" Target="../tags/tag144.xml"/><Relationship Id="rId12" Type="http://schemas.openxmlformats.org/officeDocument/2006/relationships/tags" Target="../tags/tag14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3888" y="407239"/>
            <a:ext cx="10944225" cy="8640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3888" y="1414800"/>
            <a:ext cx="10944225" cy="4895850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CEE8DB8C-8B3F-437E-8616-505C52744BC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80C1C8B-0847-42AA-878D-865D1C9E5090}" type="slidenum">
              <a:rPr lang="zh-CN" altLang="en-US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spc="3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90204" pitchFamily="34" charset="0"/>
        <a:buChar char="•"/>
        <a:defRPr sz="1600" kern="1200" spc="120" baseline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600" kern="1200" spc="120" baseline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600" kern="1200" spc="120" baseline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600" kern="1200" spc="120" baseline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600" kern="1200" spc="120" baseline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3888" y="407239"/>
            <a:ext cx="10944225" cy="8640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3888" y="1414800"/>
            <a:ext cx="10944225" cy="4895850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spc="3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90204" pitchFamily="34" charset="0"/>
        <a:buChar char="•"/>
        <a:defRPr sz="1600" kern="1200" spc="120" baseline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600" kern="1200" spc="120" baseline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600" kern="1200" spc="120" baseline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600" kern="1200" spc="120" baseline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600" kern="1200" spc="120" baseline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5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1" cstate="screen"/>
          <a:srcRect t="2054" b="3954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49691" y="2484921"/>
            <a:ext cx="4269279" cy="1631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b="1" dirty="0" err="1" smtClean="0">
                <a:solidFill>
                  <a:schemeClr val="accent6">
                    <a:lumMod val="50000"/>
                  </a:schemeClr>
                </a:solidFill>
                <a:latin typeface="Castellar" panose="020A0402060406010301" pitchFamily="18" charset="0"/>
                <a:ea typeface="微软雅黑" panose="020B0503020204020204" pitchFamily="34" charset="-122"/>
              </a:rPr>
              <a:t>LiOS</a:t>
            </a:r>
            <a:endParaRPr lang="zh-CN" altLang="en-US" sz="9600" b="1" dirty="0">
              <a:solidFill>
                <a:schemeClr val="accent6">
                  <a:lumMod val="50000"/>
                </a:schemeClr>
              </a:solidFill>
              <a:latin typeface="Castellar" panose="020A0402060406010301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6" name="组合 54"/>
          <p:cNvGrpSpPr/>
          <p:nvPr/>
        </p:nvGrpSpPr>
        <p:grpSpPr>
          <a:xfrm>
            <a:off x="5972713" y="5560493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7" name="L 形 6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L 形 8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L 形 9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3259845">
            <a:off x="9952811" y="1690174"/>
            <a:ext cx="939800" cy="768350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rot="10800000">
            <a:off x="2584700" y="2326287"/>
            <a:ext cx="6799262" cy="3968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19459845">
            <a:off x="643277" y="2899889"/>
            <a:ext cx="1209600" cy="120939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3259845">
            <a:off x="909251" y="5843198"/>
            <a:ext cx="471487" cy="47160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0070C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3259845">
            <a:off x="10859221" y="2978980"/>
            <a:ext cx="504000" cy="503265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4447340" y="3996201"/>
            <a:ext cx="5354637" cy="301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 bwMode="auto">
          <a:xfrm>
            <a:off x="2944139" y="739417"/>
            <a:ext cx="5650569" cy="4122403"/>
            <a:chOff x="3072990" y="984084"/>
            <a:chExt cx="5651364" cy="4121380"/>
          </a:xfrm>
        </p:grpSpPr>
        <p:sp>
          <p:nvSpPr>
            <p:cNvPr id="180" name="矩形 179"/>
            <p:cNvSpPr/>
            <p:nvPr/>
          </p:nvSpPr>
          <p:spPr>
            <a:xfrm rot="1197552">
              <a:off x="3636008" y="1275143"/>
              <a:ext cx="824516" cy="823708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 rot="8972468">
              <a:off x="3072990" y="984084"/>
              <a:ext cx="403282" cy="4031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 rot="8972468">
              <a:off x="8238286" y="4619810"/>
              <a:ext cx="486068" cy="485654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1269822" y="1268687"/>
            <a:ext cx="8747303" cy="4247261"/>
            <a:chOff x="1597639" y="1406397"/>
            <a:chExt cx="8746801" cy="4246077"/>
          </a:xfrm>
          <a:solidFill>
            <a:srgbClr val="0070C0"/>
          </a:solidFill>
        </p:grpSpPr>
        <p:sp>
          <p:nvSpPr>
            <p:cNvPr id="183" name="任意多边形 182"/>
            <p:cNvSpPr/>
            <p:nvPr/>
          </p:nvSpPr>
          <p:spPr>
            <a:xfrm rot="20711973">
              <a:off x="1597639" y="1406397"/>
              <a:ext cx="381519" cy="391593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84" name="等腰三角形 183"/>
            <p:cNvSpPr/>
            <p:nvPr/>
          </p:nvSpPr>
          <p:spPr>
            <a:xfrm rot="20678025">
              <a:off x="9577722" y="4987496"/>
              <a:ext cx="766718" cy="66497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5" name="任意多边形 184"/>
            <p:cNvSpPr/>
            <p:nvPr/>
          </p:nvSpPr>
          <p:spPr>
            <a:xfrm rot="3259845">
              <a:off x="3104775" y="4464012"/>
              <a:ext cx="395177" cy="395977"/>
            </a:xfrm>
            <a:custGeom>
              <a:avLst/>
              <a:gdLst>
                <a:gd name="connsiteX0" fmla="*/ 0 w 470364"/>
                <a:gd name="connsiteY0" fmla="*/ 769750 h 769750"/>
                <a:gd name="connsiteX1" fmla="*/ 0 w 470364"/>
                <a:gd name="connsiteY1" fmla="*/ 3 h 769750"/>
                <a:gd name="connsiteX2" fmla="*/ 1 w 470364"/>
                <a:gd name="connsiteY2" fmla="*/ 0 h 769750"/>
                <a:gd name="connsiteX3" fmla="*/ 470364 w 470364"/>
                <a:gd name="connsiteY3" fmla="*/ 769750 h 76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364" h="769750">
                  <a:moveTo>
                    <a:pt x="0" y="769750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470364" y="76975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10096" y="14888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矩形 59"/>
          <p:cNvSpPr/>
          <p:nvPr/>
        </p:nvSpPr>
        <p:spPr bwMode="auto">
          <a:xfrm rot="9252532">
            <a:off x="10996251" y="5562179"/>
            <a:ext cx="486000" cy="485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350444" y="1171305"/>
            <a:ext cx="54675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accent1"/>
                </a:solidFill>
                <a:latin typeface="+mn-lt"/>
                <a:ea typeface="+mn-ea"/>
              </a:rPr>
              <a:t>操作系统项目展示</a:t>
            </a:r>
            <a:endParaRPr lang="zh-CN" altLang="en-US" sz="4800" b="1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216166" y="4545823"/>
            <a:ext cx="3823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1"/>
                </a:solidFill>
                <a:latin typeface="+mn-lt"/>
                <a:ea typeface="Hei" pitchFamily="2" charset="-122"/>
                <a:cs typeface="Futura Medium" panose="020B0602020204020303" pitchFamily="34" charset="-79"/>
              </a:rPr>
              <a:t>陈</a:t>
            </a:r>
            <a:r>
              <a:rPr kumimoji="1" lang="zh-CN" altLang="en-US" dirty="0">
                <a:solidFill>
                  <a:schemeClr val="accent1"/>
                </a:solidFill>
                <a:latin typeface="+mn-lt"/>
                <a:ea typeface="Hei" pitchFamily="2" charset="-122"/>
                <a:cs typeface="Futura Medium" panose="020B0602020204020303" pitchFamily="34" charset="-79"/>
              </a:rPr>
              <a:t>子</a:t>
            </a:r>
            <a:r>
              <a:rPr kumimoji="1" lang="zh-CN" altLang="en-US" dirty="0" smtClean="0">
                <a:solidFill>
                  <a:schemeClr val="accent1"/>
                </a:solidFill>
                <a:latin typeface="+mn-lt"/>
                <a:ea typeface="Hei" pitchFamily="2" charset="-122"/>
                <a:cs typeface="Futura Medium" panose="020B0602020204020303" pitchFamily="34" charset="-79"/>
              </a:rPr>
              <a:t>杰 </a:t>
            </a:r>
            <a:r>
              <a:rPr kumimoji="1" lang="en-US" altLang="zh-CN" dirty="0" smtClean="0">
                <a:solidFill>
                  <a:schemeClr val="accent1"/>
                </a:solidFill>
                <a:latin typeface="+mn-lt"/>
                <a:ea typeface="Hei" pitchFamily="2" charset="-122"/>
                <a:cs typeface="Futura Medium" panose="020B0602020204020303" pitchFamily="34" charset="-79"/>
              </a:rPr>
              <a:t>1850106   </a:t>
            </a:r>
            <a:r>
              <a:rPr kumimoji="1" lang="zh-CN" altLang="en-US" dirty="0" smtClean="0">
                <a:solidFill>
                  <a:schemeClr val="accent1"/>
                </a:solidFill>
                <a:latin typeface="+mn-lt"/>
                <a:ea typeface="Hei" pitchFamily="2" charset="-122"/>
                <a:cs typeface="Futura Medium" panose="020B0602020204020303" pitchFamily="34" charset="-79"/>
              </a:rPr>
              <a:t>黎力     </a:t>
            </a:r>
            <a:r>
              <a:rPr kumimoji="1" lang="en-US" altLang="zh-CN" dirty="0" smtClean="0">
                <a:solidFill>
                  <a:schemeClr val="accent1"/>
                </a:solidFill>
                <a:latin typeface="+mn-lt"/>
                <a:ea typeface="Hei" pitchFamily="2" charset="-122"/>
                <a:cs typeface="Futura Medium" panose="020B0602020204020303" pitchFamily="34" charset="-79"/>
              </a:rPr>
              <a:t>1853549</a:t>
            </a:r>
            <a:endParaRPr kumimoji="1" lang="en-US" altLang="zh-CN" dirty="0" smtClean="0">
              <a:solidFill>
                <a:schemeClr val="accent1"/>
              </a:solidFill>
              <a:latin typeface="+mn-lt"/>
              <a:ea typeface="Hei" pitchFamily="2" charset="-122"/>
              <a:cs typeface="Futura Medium" panose="020B0602020204020303" pitchFamily="34" charset="-79"/>
            </a:endParaRPr>
          </a:p>
          <a:p>
            <a:r>
              <a:rPr kumimoji="1" lang="zh-CN" altLang="en-US" dirty="0">
                <a:solidFill>
                  <a:schemeClr val="accent1"/>
                </a:solidFill>
                <a:latin typeface="+mn-lt"/>
                <a:ea typeface="Hei" pitchFamily="2" charset="-122"/>
                <a:cs typeface="Futura Medium" panose="020B0602020204020303" pitchFamily="34" charset="-79"/>
              </a:rPr>
              <a:t>马天</a:t>
            </a:r>
            <a:r>
              <a:rPr kumimoji="1" lang="zh-CN" altLang="en-US" dirty="0" smtClean="0">
                <a:solidFill>
                  <a:schemeClr val="accent1"/>
                </a:solidFill>
                <a:latin typeface="+mn-lt"/>
                <a:ea typeface="Hei" pitchFamily="2" charset="-122"/>
                <a:cs typeface="Futura Medium" panose="020B0602020204020303" pitchFamily="34" charset="-79"/>
              </a:rPr>
              <a:t>放 </a:t>
            </a:r>
            <a:r>
              <a:rPr kumimoji="1" lang="en-US" altLang="zh-CN" dirty="0" smtClean="0">
                <a:solidFill>
                  <a:schemeClr val="accent1"/>
                </a:solidFill>
                <a:latin typeface="+mn-lt"/>
                <a:ea typeface="Hei" pitchFamily="2" charset="-122"/>
                <a:cs typeface="Futura Medium" panose="020B0602020204020303" pitchFamily="34" charset="-79"/>
              </a:rPr>
              <a:t>1750773   </a:t>
            </a:r>
            <a:r>
              <a:rPr kumimoji="1" lang="zh-CN" altLang="en-US" dirty="0" smtClean="0">
                <a:solidFill>
                  <a:schemeClr val="accent1"/>
                </a:solidFill>
                <a:latin typeface="+mn-lt"/>
                <a:ea typeface="Hei" pitchFamily="2" charset="-122"/>
                <a:cs typeface="Futura Medium" panose="020B0602020204020303" pitchFamily="34" charset="-79"/>
              </a:rPr>
              <a:t>霍定镭 </a:t>
            </a:r>
            <a:r>
              <a:rPr kumimoji="1" lang="en-US" altLang="zh-CN" dirty="0" smtClean="0">
                <a:solidFill>
                  <a:schemeClr val="accent1"/>
                </a:solidFill>
                <a:latin typeface="+mn-lt"/>
                <a:ea typeface="Hei" pitchFamily="2" charset="-122"/>
                <a:cs typeface="Futura Medium" panose="020B0602020204020303" pitchFamily="34" charset="-79"/>
              </a:rPr>
              <a:t>1850110</a:t>
            </a:r>
            <a:endParaRPr kumimoji="1" lang="en-US" altLang="zh-CN" dirty="0" smtClean="0">
              <a:solidFill>
                <a:schemeClr val="accent1"/>
              </a:solidFill>
              <a:latin typeface="+mn-lt"/>
              <a:ea typeface="Hei" pitchFamily="2" charset="-122"/>
              <a:cs typeface="Futura Medium" panose="020B0602020204020303" pitchFamily="34" charset="-79"/>
            </a:endParaRPr>
          </a:p>
          <a:p>
            <a:r>
              <a:rPr kumimoji="1" lang="zh-CN" altLang="en-US" dirty="0">
                <a:solidFill>
                  <a:schemeClr val="accent1"/>
                </a:solidFill>
                <a:latin typeface="+mn-lt"/>
                <a:ea typeface="Hei" pitchFamily="2" charset="-122"/>
                <a:cs typeface="Futura Medium" panose="020B0602020204020303" pitchFamily="34" charset="-79"/>
              </a:rPr>
              <a:t>黄伟</a:t>
            </a:r>
            <a:r>
              <a:rPr kumimoji="1" lang="zh-CN" altLang="en-US" dirty="0" smtClean="0">
                <a:solidFill>
                  <a:schemeClr val="accent1"/>
                </a:solidFill>
                <a:latin typeface="+mn-lt"/>
                <a:ea typeface="Hei" pitchFamily="2" charset="-122"/>
                <a:cs typeface="Futura Medium" panose="020B0602020204020303" pitchFamily="34" charset="-79"/>
              </a:rPr>
              <a:t>杰 </a:t>
            </a:r>
            <a:r>
              <a:rPr kumimoji="1" lang="en-US" altLang="zh-CN" dirty="0">
                <a:solidFill>
                  <a:schemeClr val="accent1"/>
                </a:solidFill>
                <a:latin typeface="+mn-lt"/>
                <a:ea typeface="Hei" pitchFamily="2" charset="-122"/>
                <a:cs typeface="Futura Medium" panose="020B0602020204020303" pitchFamily="34" charset="-79"/>
              </a:rPr>
              <a:t>1850107</a:t>
            </a:r>
            <a:endParaRPr kumimoji="1" lang="en-US" altLang="zh-CN" dirty="0" smtClean="0">
              <a:solidFill>
                <a:schemeClr val="accent1"/>
              </a:solidFill>
              <a:latin typeface="+mn-lt"/>
              <a:ea typeface="Hei" pitchFamily="2" charset="-122"/>
              <a:cs typeface="Futura Medium" panose="020B0602020204020303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1" cstate="screen"/>
          <a:srcRect t="2054" b="3954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46639" y="2467143"/>
            <a:ext cx="4698723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zh-CN" altLang="en-US" sz="88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4"/>
          <p:cNvGrpSpPr/>
          <p:nvPr/>
        </p:nvGrpSpPr>
        <p:grpSpPr>
          <a:xfrm>
            <a:off x="5972713" y="5560493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7" name="L 形 6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L 形 8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L 形 9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3259845">
            <a:off x="9952811" y="1690174"/>
            <a:ext cx="939800" cy="768350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rot="10800000">
            <a:off x="1885036" y="2344705"/>
            <a:ext cx="6799262" cy="3968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19459845">
            <a:off x="643277" y="2899889"/>
            <a:ext cx="1209600" cy="120939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3259845">
            <a:off x="909251" y="5843198"/>
            <a:ext cx="471487" cy="47160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0070C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3259845">
            <a:off x="10859221" y="2978980"/>
            <a:ext cx="504000" cy="503265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4447340" y="3996201"/>
            <a:ext cx="5354637" cy="301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 bwMode="auto">
          <a:xfrm>
            <a:off x="2944139" y="739417"/>
            <a:ext cx="5650569" cy="4122403"/>
            <a:chOff x="3072990" y="984084"/>
            <a:chExt cx="5651364" cy="4121380"/>
          </a:xfrm>
        </p:grpSpPr>
        <p:sp>
          <p:nvSpPr>
            <p:cNvPr id="180" name="矩形 179"/>
            <p:cNvSpPr/>
            <p:nvPr/>
          </p:nvSpPr>
          <p:spPr>
            <a:xfrm rot="1197552">
              <a:off x="3636008" y="1275143"/>
              <a:ext cx="824516" cy="823708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 rot="8972468">
              <a:off x="3072990" y="984084"/>
              <a:ext cx="403282" cy="4031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 rot="8972468">
              <a:off x="8238286" y="4619810"/>
              <a:ext cx="486068" cy="485654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1269822" y="1268687"/>
            <a:ext cx="8747303" cy="4247261"/>
            <a:chOff x="1597639" y="1406397"/>
            <a:chExt cx="8746801" cy="4246077"/>
          </a:xfrm>
          <a:solidFill>
            <a:srgbClr val="0070C0"/>
          </a:solidFill>
        </p:grpSpPr>
        <p:sp>
          <p:nvSpPr>
            <p:cNvPr id="183" name="任意多边形 182"/>
            <p:cNvSpPr/>
            <p:nvPr/>
          </p:nvSpPr>
          <p:spPr>
            <a:xfrm rot="20711973">
              <a:off x="1597639" y="1406397"/>
              <a:ext cx="381519" cy="391593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84" name="等腰三角形 183"/>
            <p:cNvSpPr/>
            <p:nvPr/>
          </p:nvSpPr>
          <p:spPr>
            <a:xfrm rot="20678025">
              <a:off x="9577722" y="4987496"/>
              <a:ext cx="766718" cy="66497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5" name="任意多边形 184"/>
            <p:cNvSpPr/>
            <p:nvPr/>
          </p:nvSpPr>
          <p:spPr>
            <a:xfrm rot="3259845">
              <a:off x="3104775" y="4464012"/>
              <a:ext cx="395177" cy="395977"/>
            </a:xfrm>
            <a:custGeom>
              <a:avLst/>
              <a:gdLst>
                <a:gd name="connsiteX0" fmla="*/ 0 w 470364"/>
                <a:gd name="connsiteY0" fmla="*/ 769750 h 769750"/>
                <a:gd name="connsiteX1" fmla="*/ 0 w 470364"/>
                <a:gd name="connsiteY1" fmla="*/ 3 h 769750"/>
                <a:gd name="connsiteX2" fmla="*/ 1 w 470364"/>
                <a:gd name="connsiteY2" fmla="*/ 0 h 769750"/>
                <a:gd name="connsiteX3" fmla="*/ 470364 w 470364"/>
                <a:gd name="connsiteY3" fmla="*/ 769750 h 76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364" h="769750">
                  <a:moveTo>
                    <a:pt x="0" y="769750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470364" y="76975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矩形 59"/>
          <p:cNvSpPr/>
          <p:nvPr/>
        </p:nvSpPr>
        <p:spPr bwMode="auto">
          <a:xfrm rot="9252532">
            <a:off x="10996251" y="5562179"/>
            <a:ext cx="486000" cy="485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4040188" y="0"/>
            <a:ext cx="410845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-7938" y="0"/>
            <a:ext cx="4048126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8148638" y="0"/>
            <a:ext cx="405797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-47631" y="1"/>
            <a:ext cx="4092582" cy="15298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47" name="矩形 146"/>
          <p:cNvSpPr/>
          <p:nvPr/>
        </p:nvSpPr>
        <p:spPr>
          <a:xfrm>
            <a:off x="4040188" y="-6349"/>
            <a:ext cx="4111625" cy="161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4428879" y="702228"/>
            <a:ext cx="4094162" cy="1548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1" cstate="screen"/>
          <a:srcRect t="2054" b="3954"/>
          <a:stretch>
            <a:fillRect/>
          </a:stretch>
        </p:blipFill>
        <p:spPr>
          <a:xfrm>
            <a:off x="-20640" y="154802"/>
            <a:ext cx="12200257" cy="6547622"/>
          </a:xfrm>
          <a:prstGeom prst="rect">
            <a:avLst/>
          </a:prstGeom>
          <a:solidFill>
            <a:srgbClr val="00B0F0"/>
          </a:solidFill>
        </p:spPr>
      </p:pic>
      <p:sp>
        <p:nvSpPr>
          <p:cNvPr id="524" name="文本框 523"/>
          <p:cNvSpPr txBox="1">
            <a:spLocks noChangeArrowheads="1"/>
          </p:cNvSpPr>
          <p:nvPr/>
        </p:nvSpPr>
        <p:spPr bwMode="auto">
          <a:xfrm>
            <a:off x="939750" y="2731006"/>
            <a:ext cx="12105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4000" b="1" dirty="0">
                <a:solidFill>
                  <a:schemeClr val="accent6">
                    <a:lumMod val="50000"/>
                  </a:schemeClr>
                </a:solidFill>
              </a:rPr>
              <a:t>目录</a:t>
            </a:r>
            <a:endParaRPr lang="zh-CN" altLang="en-US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5" name="文本框 524"/>
          <p:cNvSpPr txBox="1"/>
          <p:nvPr/>
        </p:nvSpPr>
        <p:spPr>
          <a:xfrm>
            <a:off x="606326" y="3418567"/>
            <a:ext cx="187743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accent1"/>
                </a:solidFill>
                <a:ea typeface="+mj-ea"/>
                <a:cs typeface="Arial" panose="020B0604020202090204" pitchFamily="34" charset="0"/>
              </a:rPr>
              <a:t>CONTENTS</a:t>
            </a:r>
            <a:endParaRPr lang="zh-CN" altLang="en-US" sz="2400" dirty="0">
              <a:solidFill>
                <a:schemeClr val="accent1"/>
              </a:solidFill>
              <a:ea typeface="+mj-ea"/>
              <a:cs typeface="Arial" panose="020B0604020202090204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0640" y="6703208"/>
            <a:ext cx="4060827" cy="15479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139113" y="6702425"/>
            <a:ext cx="4084956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686736" y="1473747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712866" y="1509903"/>
            <a:ext cx="473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-1935480" y="1480820"/>
            <a:ext cx="3790950" cy="3790315"/>
          </a:xfrm>
          <a:custGeom>
            <a:avLst/>
            <a:gdLst/>
            <a:ahLst/>
            <a:cxnLst/>
            <a:rect l="0" t="0" r="0" b="0"/>
            <a:pathLst>
              <a:path w="3790609" h="3790609">
                <a:moveTo>
                  <a:pt x="0" y="0"/>
                </a:moveTo>
                <a:lnTo>
                  <a:pt x="3790608" y="0"/>
                </a:lnTo>
                <a:lnTo>
                  <a:pt x="3790608" y="3790608"/>
                </a:lnTo>
                <a:lnTo>
                  <a:pt x="0" y="3790608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9" name="PA_组合 18"/>
          <p:cNvGrpSpPr/>
          <p:nvPr>
            <p:custDataLst>
              <p:tags r:id="rId2"/>
            </p:custDataLst>
          </p:nvPr>
        </p:nvGrpSpPr>
        <p:grpSpPr>
          <a:xfrm>
            <a:off x="-3792056" y="-392906"/>
            <a:ext cx="7473610" cy="7499010"/>
            <a:chOff x="-3759201" y="-393077"/>
            <a:chExt cx="7473610" cy="7499010"/>
          </a:xfrm>
        </p:grpSpPr>
        <p:sp>
          <p:nvSpPr>
            <p:cNvPr id="15" name="任意多边形: 形状 14"/>
            <p:cNvSpPr/>
            <p:nvPr/>
          </p:nvSpPr>
          <p:spPr>
            <a:xfrm>
              <a:off x="0" y="3340724"/>
              <a:ext cx="3714409" cy="3765209"/>
            </a:xfrm>
            <a:custGeom>
              <a:avLst/>
              <a:gdLst/>
              <a:ahLst/>
              <a:cxnLst/>
              <a:rect l="0" t="0" r="0" b="0"/>
              <a:pathLst>
                <a:path w="3714409" h="3765209">
                  <a:moveTo>
                    <a:pt x="0" y="0"/>
                  </a:moveTo>
                  <a:lnTo>
                    <a:pt x="3714408" y="0"/>
                  </a:lnTo>
                  <a:lnTo>
                    <a:pt x="3714408" y="3765208"/>
                  </a:lnTo>
                  <a:lnTo>
                    <a:pt x="0" y="3765208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任意多边形: 形状 17"/>
            <p:cNvSpPr/>
            <p:nvPr/>
          </p:nvSpPr>
          <p:spPr>
            <a:xfrm>
              <a:off x="-3759201" y="-393077"/>
              <a:ext cx="7473610" cy="7499010"/>
            </a:xfrm>
            <a:custGeom>
              <a:avLst/>
              <a:gdLst/>
              <a:ahLst/>
              <a:cxnLst/>
              <a:rect l="0" t="0" r="0" b="0"/>
              <a:pathLst>
                <a:path w="7473610" h="7499010">
                  <a:moveTo>
                    <a:pt x="0" y="0"/>
                  </a:moveTo>
                  <a:lnTo>
                    <a:pt x="7473609" y="0"/>
                  </a:lnTo>
                  <a:lnTo>
                    <a:pt x="7473609" y="7499009"/>
                  </a:lnTo>
                  <a:lnTo>
                    <a:pt x="0" y="7499009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PA_组合 30"/>
          <p:cNvGrpSpPr/>
          <p:nvPr>
            <p:custDataLst>
              <p:tags r:id="rId3"/>
            </p:custDataLst>
          </p:nvPr>
        </p:nvGrpSpPr>
        <p:grpSpPr>
          <a:xfrm>
            <a:off x="-2491734" y="1990794"/>
            <a:ext cx="5363030" cy="2670630"/>
            <a:chOff x="-2491734" y="1990794"/>
            <a:chExt cx="5363030" cy="2670630"/>
          </a:xfrm>
        </p:grpSpPr>
        <p:sp>
          <p:nvSpPr>
            <p:cNvPr id="26" name="任意多边形: 形状 25"/>
            <p:cNvSpPr/>
            <p:nvPr/>
          </p:nvSpPr>
          <p:spPr>
            <a:xfrm>
              <a:off x="-2491734" y="1990794"/>
              <a:ext cx="5363030" cy="2670630"/>
            </a:xfrm>
            <a:custGeom>
              <a:avLst/>
              <a:gdLst/>
              <a:ahLst/>
              <a:cxnLst/>
              <a:rect l="0" t="0" r="0" b="0"/>
              <a:pathLst>
                <a:path w="5363030" h="2670630">
                  <a:moveTo>
                    <a:pt x="0" y="0"/>
                  </a:moveTo>
                  <a:lnTo>
                    <a:pt x="5363029" y="0"/>
                  </a:lnTo>
                  <a:lnTo>
                    <a:pt x="5363029" y="2670629"/>
                  </a:lnTo>
                  <a:lnTo>
                    <a:pt x="0" y="2670629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PA_菱形 7"/>
            <p:cNvSpPr/>
            <p:nvPr>
              <p:custDataLst>
                <p:tags r:id="rId4"/>
              </p:custDataLst>
            </p:nvPr>
          </p:nvSpPr>
          <p:spPr>
            <a:xfrm>
              <a:off x="200667" y="1990794"/>
              <a:ext cx="2670629" cy="2670629"/>
            </a:xfrm>
            <a:prstGeom prst="diamond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任意多边形: 形状 31"/>
          <p:cNvSpPr/>
          <p:nvPr/>
        </p:nvSpPr>
        <p:spPr>
          <a:xfrm>
            <a:off x="-2147483648" y="911801"/>
            <a:ext cx="2147011200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任意多边形: 形状 32"/>
          <p:cNvSpPr/>
          <p:nvPr/>
        </p:nvSpPr>
        <p:spPr>
          <a:xfrm>
            <a:off x="-2147483648" y="911801"/>
            <a:ext cx="2147011200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-2147483648" y="911801"/>
            <a:ext cx="2147011200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任意多边形: 形状 43"/>
          <p:cNvSpPr/>
          <p:nvPr/>
        </p:nvSpPr>
        <p:spPr>
          <a:xfrm>
            <a:off x="-2147483648" y="911801"/>
            <a:ext cx="2147011200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686736" y="2479875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712866" y="2516031"/>
            <a:ext cx="473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686736" y="3492038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712866" y="3523114"/>
            <a:ext cx="473910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项目分工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040187" y="6703207"/>
            <a:ext cx="4108451" cy="154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9260738" y="614420"/>
            <a:ext cx="20954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dirty="0" err="1">
                <a:solidFill>
                  <a:schemeClr val="accent6">
                    <a:lumMod val="50000"/>
                  </a:schemeClr>
                </a:solidFill>
                <a:latin typeface="Castellar" panose="020A0402060406010301" pitchFamily="18" charset="0"/>
                <a:ea typeface="微软雅黑" panose="020B0503020204020204" pitchFamily="34" charset="-122"/>
              </a:rPr>
              <a:t>LiOS</a:t>
            </a:r>
            <a:endParaRPr lang="zh-CN" altLang="en-US" sz="4800" b="1" dirty="0">
              <a:solidFill>
                <a:schemeClr val="accent6">
                  <a:lumMod val="50000"/>
                </a:schemeClr>
              </a:solidFill>
              <a:latin typeface="Castellar" panose="020A0402060406010301" pitchFamily="18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86736" y="4661708"/>
            <a:ext cx="76801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12866" y="4723264"/>
            <a:ext cx="473910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项目演示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3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4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17" decel="50000" autoRev="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2" fill="hold">
                                          <p:stCondLst>
                                            <p:cond delay="648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" grpId="0"/>
      <p:bldP spid="525" grpId="0"/>
      <p:bldP spid="52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4040189" y="-6350"/>
            <a:ext cx="4098924" cy="68706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-7939" y="0"/>
            <a:ext cx="4052889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8139113" y="0"/>
            <a:ext cx="4092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4763" y="1"/>
            <a:ext cx="4040188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040188" y="-6349"/>
            <a:ext cx="4111625" cy="161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8143875" y="1"/>
            <a:ext cx="4048125" cy="15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1" cstate="screen"/>
          <a:srcRect t="2054" b="3954"/>
          <a:stretch>
            <a:fillRect/>
          </a:stretch>
        </p:blipFill>
        <p:spPr>
          <a:xfrm>
            <a:off x="-12700" y="155699"/>
            <a:ext cx="12244388" cy="6547625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-12701" y="6702425"/>
            <a:ext cx="4057333" cy="1547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044950" y="6702425"/>
            <a:ext cx="4098925" cy="1682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144193" y="6702425"/>
            <a:ext cx="4079874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679491" y="2481212"/>
            <a:ext cx="26468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项目概述</a:t>
            </a:r>
            <a:endParaRPr lang="zh-CN" altLang="en-US" sz="4800" b="1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9" name="PA_直接连接符 18"/>
          <p:cNvCxnSpPr/>
          <p:nvPr>
            <p:custDataLst>
              <p:tags r:id="rId2"/>
            </p:custDataLst>
          </p:nvPr>
        </p:nvCxnSpPr>
        <p:spPr>
          <a:xfrm flipH="1" flipV="1">
            <a:off x="1870841" y="2131607"/>
            <a:ext cx="5183103" cy="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652838" y="3653397"/>
            <a:ext cx="5375548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53"/>
          <p:cNvSpPr/>
          <p:nvPr/>
        </p:nvSpPr>
        <p:spPr>
          <a:xfrm rot="3259845">
            <a:off x="10052739" y="3448023"/>
            <a:ext cx="379682" cy="655599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7" name="任意多边形 54"/>
          <p:cNvSpPr/>
          <p:nvPr/>
        </p:nvSpPr>
        <p:spPr>
          <a:xfrm rot="5050286">
            <a:off x="10419938" y="1398579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655864" y="2511322"/>
            <a:ext cx="864000" cy="864000"/>
            <a:chOff x="2517828" y="1926040"/>
            <a:chExt cx="864000" cy="864000"/>
          </a:xfrm>
        </p:grpSpPr>
        <p:sp>
          <p:nvSpPr>
            <p:cNvPr id="25" name="矩形 24"/>
            <p:cNvSpPr/>
            <p:nvPr/>
          </p:nvSpPr>
          <p:spPr>
            <a:xfrm rot="5400000">
              <a:off x="2517828" y="1926040"/>
              <a:ext cx="864000" cy="8640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45525" y="2004097"/>
              <a:ext cx="808607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任意多边形 54"/>
          <p:cNvSpPr/>
          <p:nvPr/>
        </p:nvSpPr>
        <p:spPr>
          <a:xfrm rot="20313339">
            <a:off x="1376723" y="2964926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1" name="组合 54"/>
          <p:cNvGrpSpPr/>
          <p:nvPr/>
        </p:nvGrpSpPr>
        <p:grpSpPr>
          <a:xfrm>
            <a:off x="5980800" y="5560493"/>
            <a:ext cx="2304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32" name="L 形 31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L 形 32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L 形 33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9260738" y="614420"/>
            <a:ext cx="20954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dirty="0" err="1">
                <a:solidFill>
                  <a:schemeClr val="accent6">
                    <a:lumMod val="50000"/>
                  </a:schemeClr>
                </a:solidFill>
                <a:latin typeface="Castellar" panose="020A0402060406010301" pitchFamily="18" charset="0"/>
                <a:ea typeface="微软雅黑" panose="020B0503020204020204" pitchFamily="34" charset="-122"/>
              </a:rPr>
              <a:t>LiOS</a:t>
            </a:r>
            <a:endParaRPr lang="zh-CN" altLang="en-US" sz="4800" b="1" dirty="0">
              <a:solidFill>
                <a:schemeClr val="accent6">
                  <a:lumMod val="50000"/>
                </a:schemeClr>
              </a:solidFill>
              <a:latin typeface="Castellar" panose="020A0402060406010301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1" cstate="screen"/>
          <a:srcRect t="2054" b="3954"/>
          <a:stretch>
            <a:fillRect/>
          </a:stretch>
        </p:blipFill>
        <p:spPr>
          <a:xfrm>
            <a:off x="-2012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项目概述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3034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3034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Oval 42"/>
          <p:cNvSpPr/>
          <p:nvPr/>
        </p:nvSpPr>
        <p:spPr>
          <a:xfrm>
            <a:off x="7902839" y="1998910"/>
            <a:ext cx="574454" cy="57445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14" name="Rectangle 41"/>
          <p:cNvSpPr/>
          <p:nvPr/>
        </p:nvSpPr>
        <p:spPr>
          <a:xfrm>
            <a:off x="7287544" y="2672034"/>
            <a:ext cx="1846180" cy="778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anchor="t">
            <a:noAutofit/>
          </a:bodyPr>
          <a:lstStyle/>
          <a:p>
            <a:r>
              <a:rPr lang="zh-CN" altLang="en-US" sz="1100" dirty="0">
                <a:latin typeface="+mn-ea"/>
                <a:ea typeface="+mn-ea"/>
              </a:rPr>
              <a:t>在参考源码的基础上实现系统级应用，如磁盘，工具台等，通过调用较多的系统</a:t>
            </a:r>
            <a:r>
              <a:rPr lang="de-DE" altLang="zh-CN" sz="1100" dirty="0">
                <a:latin typeface="+mn-ea"/>
                <a:ea typeface="+mn-ea"/>
              </a:rPr>
              <a:t>API</a:t>
            </a:r>
            <a:r>
              <a:rPr lang="zh-CN" altLang="en-US" sz="1100" dirty="0">
                <a:latin typeface="+mn-ea"/>
                <a:ea typeface="+mn-ea"/>
              </a:rPr>
              <a:t>以实现对系统的检测和控制，实现</a:t>
            </a:r>
            <a:r>
              <a:rPr lang="de-DE" altLang="zh-CN" sz="1100" b="1" dirty="0">
                <a:latin typeface="+mn-ea"/>
                <a:ea typeface="+mn-ea"/>
              </a:rPr>
              <a:t>C</a:t>
            </a:r>
            <a:r>
              <a:rPr lang="zh-CN" altLang="en-US" sz="1100" b="1" dirty="0">
                <a:latin typeface="+mn-ea"/>
                <a:ea typeface="+mn-ea"/>
              </a:rPr>
              <a:t>级</a:t>
            </a:r>
            <a:r>
              <a:rPr lang="zh-CN" altLang="en-US" sz="1100" dirty="0">
                <a:latin typeface="+mn-ea"/>
                <a:ea typeface="+mn-ea"/>
              </a:rPr>
              <a:t>项目难度</a:t>
            </a:r>
            <a:endParaRPr lang="zh-CN" altLang="en-US" sz="1100" dirty="0">
              <a:latin typeface="+mn-ea"/>
              <a:ea typeface="+mn-ea"/>
            </a:endParaRPr>
          </a:p>
        </p:txBody>
      </p:sp>
      <p:sp>
        <p:nvSpPr>
          <p:cNvPr id="15" name="Oval 38"/>
          <p:cNvSpPr/>
          <p:nvPr/>
        </p:nvSpPr>
        <p:spPr>
          <a:xfrm>
            <a:off x="8175306" y="3967910"/>
            <a:ext cx="574454" cy="57445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17" name="Rectangle 37"/>
          <p:cNvSpPr/>
          <p:nvPr/>
        </p:nvSpPr>
        <p:spPr>
          <a:xfrm>
            <a:off x="7911294" y="4702079"/>
            <a:ext cx="1236498" cy="570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anchor="t">
            <a:normAutofit/>
          </a:bodyPr>
          <a:lstStyle/>
          <a:p>
            <a:r>
              <a:rPr lang="zh-CN" altLang="en-US" sz="1100" dirty="0">
                <a:latin typeface="+mn-ea"/>
                <a:ea typeface="+mn-ea"/>
              </a:rPr>
              <a:t>实现用户级应用，实现</a:t>
            </a:r>
            <a:r>
              <a:rPr lang="de-DE" altLang="zh-CN" sz="1100" b="1" dirty="0">
                <a:latin typeface="+mn-ea"/>
                <a:ea typeface="+mn-ea"/>
              </a:rPr>
              <a:t>D</a:t>
            </a:r>
            <a:r>
              <a:rPr lang="zh-CN" altLang="en-US" sz="1100" b="1" dirty="0">
                <a:latin typeface="+mn-ea"/>
                <a:ea typeface="+mn-ea"/>
              </a:rPr>
              <a:t>级</a:t>
            </a:r>
            <a:r>
              <a:rPr lang="zh-CN" altLang="en-US" sz="1100" dirty="0">
                <a:latin typeface="+mn-ea"/>
                <a:ea typeface="+mn-ea"/>
              </a:rPr>
              <a:t>项目难度</a:t>
            </a:r>
            <a:endParaRPr lang="zh-CN" altLang="en-US" sz="1100" dirty="0">
              <a:latin typeface="+mn-ea"/>
              <a:ea typeface="+mn-ea"/>
            </a:endParaRPr>
          </a:p>
        </p:txBody>
      </p:sp>
      <p:sp>
        <p:nvSpPr>
          <p:cNvPr id="18" name="Oval 34"/>
          <p:cNvSpPr/>
          <p:nvPr/>
        </p:nvSpPr>
        <p:spPr>
          <a:xfrm>
            <a:off x="5818052" y="1215190"/>
            <a:ext cx="574454" cy="57445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solidFill>
                <a:srgbClr val="FF4747"/>
              </a:solidFill>
              <a:ea typeface="微软雅黑" panose="020B0503020204020204" pitchFamily="34" charset="-122"/>
            </a:endParaRPr>
          </a:p>
        </p:txBody>
      </p:sp>
      <p:sp>
        <p:nvSpPr>
          <p:cNvPr id="20" name="Rectangle 33"/>
          <p:cNvSpPr/>
          <p:nvPr/>
        </p:nvSpPr>
        <p:spPr>
          <a:xfrm>
            <a:off x="5075149" y="1857950"/>
            <a:ext cx="2089107" cy="76913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anchor="t">
            <a:no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100" dirty="0">
                <a:latin typeface="+mn-lt"/>
                <a:ea typeface="微软雅黑" panose="020B0503020204020204" pitchFamily="34" charset="-122"/>
              </a:rPr>
              <a:t>针对⽂件系统进⾏重新实现，其中新增代码量达到⽂件模块代码的一半，实现</a:t>
            </a:r>
            <a:r>
              <a:rPr lang="de-DE" altLang="zh-CN" sz="1100" b="1" dirty="0">
                <a:latin typeface="+mn-lt"/>
                <a:ea typeface="微软雅黑" panose="020B0503020204020204" pitchFamily="34" charset="-122"/>
              </a:rPr>
              <a:t>B</a:t>
            </a:r>
            <a:r>
              <a:rPr lang="zh-CN" altLang="en-US" sz="1100" b="1" dirty="0">
                <a:latin typeface="+mn-lt"/>
                <a:ea typeface="微软雅黑" panose="020B0503020204020204" pitchFamily="34" charset="-122"/>
              </a:rPr>
              <a:t>级</a:t>
            </a:r>
            <a:r>
              <a:rPr lang="zh-CN" altLang="en-US" sz="1100" dirty="0">
                <a:latin typeface="+mn-lt"/>
                <a:ea typeface="微软雅黑" panose="020B0503020204020204" pitchFamily="34" charset="-122"/>
              </a:rPr>
              <a:t>项⽬难度 </a:t>
            </a:r>
            <a:endParaRPr lang="zh-CN" altLang="en-US" sz="110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6" name="Rectangle 29"/>
          <p:cNvSpPr/>
          <p:nvPr/>
        </p:nvSpPr>
        <p:spPr>
          <a:xfrm>
            <a:off x="2993293" y="2672034"/>
            <a:ext cx="2051621" cy="57445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ea typeface="微软雅黑" panose="020B0503020204020204" pitchFamily="34" charset="-122"/>
              </a:rPr>
              <a:t>使用</a:t>
            </a:r>
            <a:r>
              <a:rPr lang="en-US" altLang="zh-CN" sz="1100" dirty="0" err="1">
                <a:ea typeface="微软雅黑" panose="020B0503020204020204" pitchFamily="34" charset="-122"/>
              </a:rPr>
              <a:t>Bochs</a:t>
            </a:r>
            <a:r>
              <a:rPr lang="zh-CN" altLang="en-US" sz="1100" dirty="0">
                <a:ea typeface="微软雅黑" panose="020B0503020204020204" pitchFamily="34" charset="-122"/>
              </a:rPr>
              <a:t>模拟器</a:t>
            </a:r>
            <a:endParaRPr lang="en-US" altLang="zh-CN" sz="1100" dirty="0">
              <a:ea typeface="微软雅黑" panose="020B0503020204020204" pitchFamily="34" charset="-122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504892" y="3967910"/>
            <a:ext cx="574454" cy="57445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U</a:t>
            </a:r>
            <a:endParaRPr sz="2400" b="1" dirty="0">
              <a:solidFill>
                <a:schemeClr val="bg1"/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  <p:sp>
        <p:nvSpPr>
          <p:cNvPr id="31" name="Rectangle 25"/>
          <p:cNvSpPr/>
          <p:nvPr/>
        </p:nvSpPr>
        <p:spPr>
          <a:xfrm>
            <a:off x="3013628" y="4660848"/>
            <a:ext cx="1436497" cy="57445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ea typeface="微软雅黑" panose="020B0503020204020204" pitchFamily="34" charset="-122"/>
              </a:rPr>
              <a:t>基于</a:t>
            </a:r>
            <a:r>
              <a:rPr lang="en-US" altLang="zh-CN" sz="1100" dirty="0">
                <a:ea typeface="微软雅黑" panose="020B0503020204020204" pitchFamily="34" charset="-122"/>
              </a:rPr>
              <a:t>Ubuntu</a:t>
            </a:r>
            <a:r>
              <a:rPr lang="zh-CN" altLang="en-US" sz="1100" dirty="0">
                <a:ea typeface="微软雅黑" panose="020B0503020204020204" pitchFamily="34" charset="-122"/>
              </a:rPr>
              <a:t>操作系统</a:t>
            </a:r>
            <a:endParaRPr lang="en-US" altLang="zh-CN" sz="1100" dirty="0"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100" dirty="0">
                <a:ea typeface="微软雅黑" panose="020B0503020204020204" pitchFamily="34" charset="-122"/>
              </a:rPr>
              <a:t>与</a:t>
            </a:r>
            <a:r>
              <a:rPr lang="en-US" altLang="zh-CN" sz="1100" dirty="0">
                <a:ea typeface="微软雅黑" panose="020B0503020204020204" pitchFamily="34" charset="-122"/>
              </a:rPr>
              <a:t>Or</a:t>
            </a:r>
            <a:r>
              <a:rPr lang="en-US" altLang="en-US" sz="1100" dirty="0">
                <a:ea typeface="微软雅黑" panose="020B0503020204020204" pitchFamily="34" charset="-122"/>
              </a:rPr>
              <a:t>anges OS</a:t>
            </a:r>
            <a:endParaRPr lang="en-US" altLang="zh-CN" sz="1100" dirty="0">
              <a:ea typeface="微软雅黑" panose="020B0503020204020204" pitchFamily="34" charset="-122"/>
            </a:endParaRPr>
          </a:p>
        </p:txBody>
      </p:sp>
      <p:sp>
        <p:nvSpPr>
          <p:cNvPr id="32" name="Freeform: Shape 17"/>
          <p:cNvSpPr/>
          <p:nvPr/>
        </p:nvSpPr>
        <p:spPr>
          <a:xfrm rot="16200000" flipH="1">
            <a:off x="7731290" y="5128376"/>
            <a:ext cx="627399" cy="2518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30" y="840"/>
                </a:lnTo>
                <a:lnTo>
                  <a:pt x="21600" y="21600"/>
                </a:lnTo>
                <a:lnTo>
                  <a:pt x="21591" y="158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3" name="Arrow: Right 18"/>
          <p:cNvSpPr/>
          <p:nvPr/>
        </p:nvSpPr>
        <p:spPr>
          <a:xfrm rot="16200000">
            <a:off x="6014578" y="5137590"/>
            <a:ext cx="1642057" cy="232186"/>
          </a:xfrm>
          <a:prstGeom prst="rightArrow">
            <a:avLst>
              <a:gd name="adj1" fmla="val 42611"/>
              <a:gd name="adj2" fmla="val 85179"/>
            </a:avLst>
          </a:prstGeom>
          <a:solidFill>
            <a:schemeClr val="accent5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5" name="Freeform: Shape 15"/>
          <p:cNvSpPr/>
          <p:nvPr/>
        </p:nvSpPr>
        <p:spPr>
          <a:xfrm rot="16200000" flipH="1">
            <a:off x="6835734" y="5648951"/>
            <a:ext cx="626356" cy="14781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" y="0"/>
                </a:moveTo>
                <a:lnTo>
                  <a:pt x="0" y="1391"/>
                </a:lnTo>
                <a:lnTo>
                  <a:pt x="21600" y="21600"/>
                </a:lnTo>
                <a:lnTo>
                  <a:pt x="21600" y="12014"/>
                </a:lnTo>
                <a:lnTo>
                  <a:pt x="4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6" name="Arrow: Right 16"/>
          <p:cNvSpPr/>
          <p:nvPr/>
        </p:nvSpPr>
        <p:spPr>
          <a:xfrm rot="16200000">
            <a:off x="5227900" y="4729056"/>
            <a:ext cx="2459126" cy="232186"/>
          </a:xfrm>
          <a:prstGeom prst="rightArrow">
            <a:avLst>
              <a:gd name="adj1" fmla="val 42611"/>
              <a:gd name="adj2" fmla="val 85179"/>
            </a:avLst>
          </a:prstGeom>
          <a:solidFill>
            <a:schemeClr val="accent4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7" name="Freeform: Shape 13"/>
          <p:cNvSpPr/>
          <p:nvPr/>
        </p:nvSpPr>
        <p:spPr>
          <a:xfrm rot="16200000" flipH="1">
            <a:off x="5814387" y="6056881"/>
            <a:ext cx="628069" cy="660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1" y="8656"/>
                </a:moveTo>
                <a:lnTo>
                  <a:pt x="21589" y="0"/>
                </a:lnTo>
                <a:lnTo>
                  <a:pt x="21600" y="21600"/>
                </a:lnTo>
                <a:lnTo>
                  <a:pt x="0" y="11830"/>
                </a:lnTo>
                <a:lnTo>
                  <a:pt x="61" y="865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8" name="Arrow: Right 14"/>
          <p:cNvSpPr/>
          <p:nvPr/>
        </p:nvSpPr>
        <p:spPr>
          <a:xfrm rot="16200000">
            <a:off x="4384480" y="4232185"/>
            <a:ext cx="3452867" cy="232186"/>
          </a:xfrm>
          <a:prstGeom prst="rightArrow">
            <a:avLst>
              <a:gd name="adj1" fmla="val 42611"/>
              <a:gd name="adj2" fmla="val 85179"/>
            </a:avLst>
          </a:prstGeom>
          <a:solidFill>
            <a:schemeClr val="accent3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9" name="Freeform: Shape 11"/>
          <p:cNvSpPr/>
          <p:nvPr/>
        </p:nvSpPr>
        <p:spPr>
          <a:xfrm rot="16200000" flipH="1">
            <a:off x="4761430" y="5664164"/>
            <a:ext cx="627439" cy="1446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7" y="20157"/>
                </a:moveTo>
                <a:lnTo>
                  <a:pt x="21588" y="0"/>
                </a:lnTo>
                <a:lnTo>
                  <a:pt x="21600" y="9767"/>
                </a:lnTo>
                <a:lnTo>
                  <a:pt x="0" y="21600"/>
                </a:lnTo>
                <a:lnTo>
                  <a:pt x="27" y="2015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40" name="Arrow: Right 12"/>
          <p:cNvSpPr/>
          <p:nvPr/>
        </p:nvSpPr>
        <p:spPr>
          <a:xfrm rot="16200000">
            <a:off x="4518388" y="4729055"/>
            <a:ext cx="2459126" cy="232186"/>
          </a:xfrm>
          <a:prstGeom prst="rightArrow">
            <a:avLst>
              <a:gd name="adj1" fmla="val 42611"/>
              <a:gd name="adj2" fmla="val 85179"/>
            </a:avLst>
          </a:prstGeom>
          <a:solidFill>
            <a:schemeClr val="accent2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41" name="Freeform: Shape 9"/>
          <p:cNvSpPr/>
          <p:nvPr/>
        </p:nvSpPr>
        <p:spPr>
          <a:xfrm rot="16200000" flipH="1">
            <a:off x="3870824" y="5132960"/>
            <a:ext cx="628478" cy="2508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0728"/>
                </a:moveTo>
                <a:lnTo>
                  <a:pt x="21600" y="0"/>
                </a:lnTo>
                <a:lnTo>
                  <a:pt x="21591" y="5658"/>
                </a:lnTo>
                <a:lnTo>
                  <a:pt x="48" y="21600"/>
                </a:lnTo>
                <a:lnTo>
                  <a:pt x="0" y="2072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42" name="Arrow: Right 10"/>
          <p:cNvSpPr/>
          <p:nvPr/>
        </p:nvSpPr>
        <p:spPr>
          <a:xfrm rot="16200000">
            <a:off x="4565771" y="5137591"/>
            <a:ext cx="1642057" cy="232186"/>
          </a:xfrm>
          <a:prstGeom prst="rightArrow">
            <a:avLst>
              <a:gd name="adj1" fmla="val 42611"/>
              <a:gd name="adj2" fmla="val 85179"/>
            </a:avLst>
          </a:prstGeom>
          <a:solidFill>
            <a:schemeClr val="accent1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35399" y="2055303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bg1"/>
                </a:solidFill>
                <a:latin typeface="Chalkboard SE" panose="03050602040202020205" pitchFamily="66" charset="0"/>
              </a:rPr>
              <a:t>B</a:t>
            </a:r>
            <a:endParaRPr kumimoji="1" lang="zh-CN" altLang="en-US" sz="2400" b="1" dirty="0">
              <a:solidFill>
                <a:schemeClr val="bg1"/>
              </a:solidFill>
              <a:latin typeface="Chalkboard SE" panose="03050602040202020205" pitchFamily="66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921575" y="1271584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solidFill>
                  <a:schemeClr val="bg1"/>
                </a:solidFill>
                <a:latin typeface="Chalkboard SE" panose="03050602040202020205" pitchFamily="66" charset="0"/>
              </a:rPr>
              <a:t>B</a:t>
            </a:r>
            <a:endParaRPr kumimoji="1" lang="zh-CN" altLang="en-US" sz="2400" b="1" dirty="0">
              <a:solidFill>
                <a:schemeClr val="bg1"/>
              </a:solidFill>
              <a:latin typeface="Chalkboard SE" panose="03050602040202020205" pitchFamily="66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003957" y="2062617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bg1"/>
                </a:solidFill>
                <a:latin typeface="Chalkboard SE" panose="03050602040202020205" pitchFamily="66" charset="0"/>
              </a:rPr>
              <a:t>C</a:t>
            </a:r>
            <a:endParaRPr kumimoji="1" lang="zh-CN" altLang="en-US" sz="2400" b="1" dirty="0">
              <a:solidFill>
                <a:schemeClr val="bg1"/>
              </a:solidFill>
              <a:latin typeface="Chalkboard SE" panose="03050602040202020205" pitchFamily="66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279485" y="4014030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bg1"/>
                </a:solidFill>
                <a:latin typeface="Chalkboard SE" panose="03050602040202020205" pitchFamily="66" charset="0"/>
              </a:rPr>
              <a:t>D</a:t>
            </a:r>
            <a:endParaRPr kumimoji="1" lang="zh-CN" altLang="en-US" sz="2400" b="1" dirty="0">
              <a:solidFill>
                <a:schemeClr val="bg1"/>
              </a:solidFill>
              <a:latin typeface="Chalkboard SE" panose="03050602040202020205" pitchFamily="66" charset="0"/>
            </a:endParaRPr>
          </a:p>
        </p:txBody>
      </p:sp>
      <p:sp>
        <p:nvSpPr>
          <p:cNvPr id="2" name="矩形 1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Oval 34"/>
          <p:cNvSpPr/>
          <p:nvPr/>
        </p:nvSpPr>
        <p:spPr>
          <a:xfrm>
            <a:off x="3731876" y="1935650"/>
            <a:ext cx="574454" cy="574454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r>
              <a:rPr kumimoji="1" lang="en-US" altLang="zh-CN" sz="2400" b="1" dirty="0" smtClean="0">
                <a:solidFill>
                  <a:schemeClr val="bg1"/>
                </a:solidFill>
                <a:latin typeface="Chalkboard SE" panose="03050602040202020205" pitchFamily="66" charset="0"/>
              </a:rPr>
              <a:t>B</a:t>
            </a:r>
            <a:endParaRPr kumimoji="1" lang="zh-CN" altLang="en-US" sz="2400" b="1" dirty="0">
              <a:solidFill>
                <a:schemeClr val="bg1"/>
              </a:solidFill>
              <a:latin typeface="Chalkboard SE" panose="03050602040202020205" pitchFamily="66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044950" y="4719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9260738" y="614420"/>
            <a:ext cx="20954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dirty="0" err="1">
                <a:solidFill>
                  <a:schemeClr val="accent6">
                    <a:lumMod val="50000"/>
                  </a:schemeClr>
                </a:solidFill>
                <a:latin typeface="Castellar" panose="020A0402060406010301" pitchFamily="18" charset="0"/>
                <a:ea typeface="微软雅黑" panose="020B0503020204020204" pitchFamily="34" charset="-122"/>
              </a:rPr>
              <a:t>LiOS</a:t>
            </a:r>
            <a:endParaRPr lang="zh-CN" altLang="en-US" sz="4800" b="1" dirty="0">
              <a:solidFill>
                <a:schemeClr val="accent6">
                  <a:lumMod val="50000"/>
                </a:schemeClr>
              </a:solidFill>
              <a:latin typeface="Castellar" panose="020A0402060406010301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4040189" y="-6350"/>
            <a:ext cx="4098924" cy="68706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-7939" y="0"/>
            <a:ext cx="4052889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8139113" y="0"/>
            <a:ext cx="4092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4763" y="1"/>
            <a:ext cx="4040188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040188" y="-6349"/>
            <a:ext cx="4111625" cy="161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8143875" y="1"/>
            <a:ext cx="4048125" cy="15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1" cstate="screen"/>
          <a:srcRect t="2054" b="3954"/>
          <a:stretch>
            <a:fillRect/>
          </a:stretch>
        </p:blipFill>
        <p:spPr>
          <a:xfrm>
            <a:off x="-12700" y="162684"/>
            <a:ext cx="12244388" cy="6547625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-12701" y="6702425"/>
            <a:ext cx="4057333" cy="1547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044950" y="6702425"/>
            <a:ext cx="4098925" cy="1682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144193" y="6702425"/>
            <a:ext cx="4079874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679491" y="2481212"/>
            <a:ext cx="26468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功能介绍</a:t>
            </a:r>
            <a:endParaRPr lang="zh-CN" altLang="en-US" sz="4800" b="1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9" name="PA_直接连接符 18"/>
          <p:cNvCxnSpPr/>
          <p:nvPr>
            <p:custDataLst>
              <p:tags r:id="rId2"/>
            </p:custDataLst>
          </p:nvPr>
        </p:nvCxnSpPr>
        <p:spPr>
          <a:xfrm flipH="1" flipV="1">
            <a:off x="1870841" y="2131607"/>
            <a:ext cx="5183103" cy="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652838" y="3653397"/>
            <a:ext cx="5375548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53"/>
          <p:cNvSpPr/>
          <p:nvPr/>
        </p:nvSpPr>
        <p:spPr>
          <a:xfrm rot="3259845">
            <a:off x="10052739" y="3448023"/>
            <a:ext cx="379682" cy="655599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7" name="任意多边形 54"/>
          <p:cNvSpPr/>
          <p:nvPr/>
        </p:nvSpPr>
        <p:spPr>
          <a:xfrm rot="5050286">
            <a:off x="10419938" y="1398579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655864" y="2511322"/>
            <a:ext cx="864000" cy="864000"/>
            <a:chOff x="2517828" y="1926040"/>
            <a:chExt cx="864000" cy="864000"/>
          </a:xfrm>
        </p:grpSpPr>
        <p:sp>
          <p:nvSpPr>
            <p:cNvPr id="25" name="矩形 24"/>
            <p:cNvSpPr/>
            <p:nvPr/>
          </p:nvSpPr>
          <p:spPr>
            <a:xfrm rot="5400000">
              <a:off x="2517828" y="1926040"/>
              <a:ext cx="864000" cy="8640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45525" y="2004097"/>
              <a:ext cx="808607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任意多边形 54"/>
          <p:cNvSpPr/>
          <p:nvPr/>
        </p:nvSpPr>
        <p:spPr>
          <a:xfrm rot="20313339">
            <a:off x="1376723" y="2964926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1" name="组合 54"/>
          <p:cNvGrpSpPr/>
          <p:nvPr/>
        </p:nvGrpSpPr>
        <p:grpSpPr>
          <a:xfrm>
            <a:off x="5980800" y="5560493"/>
            <a:ext cx="2304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32" name="L 形 31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L 形 32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L 形 33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9260738" y="614420"/>
            <a:ext cx="20954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dirty="0" err="1">
                <a:solidFill>
                  <a:schemeClr val="accent6">
                    <a:lumMod val="50000"/>
                  </a:schemeClr>
                </a:solidFill>
                <a:latin typeface="Castellar" panose="020A0402060406010301" pitchFamily="18" charset="0"/>
                <a:ea typeface="微软雅黑" panose="020B0503020204020204" pitchFamily="34" charset="-122"/>
              </a:rPr>
              <a:t>LiOS</a:t>
            </a:r>
            <a:endParaRPr lang="zh-CN" altLang="en-US" sz="4800" b="1" dirty="0">
              <a:solidFill>
                <a:schemeClr val="accent6">
                  <a:lumMod val="50000"/>
                </a:schemeClr>
              </a:solidFill>
              <a:latin typeface="Castellar" panose="020A0402060406010301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1" cstate="screen"/>
          <a:srcRect t="2054" b="3954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55494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功能介绍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6772396" y="2523971"/>
            <a:ext cx="2247675" cy="1706254"/>
            <a:chOff x="6085813" y="2523971"/>
            <a:chExt cx="2247675" cy="1706254"/>
          </a:xfrm>
        </p:grpSpPr>
        <p:grpSp>
          <p:nvGrpSpPr>
            <p:cNvPr id="36" name="组合 35"/>
            <p:cNvGrpSpPr/>
            <p:nvPr/>
          </p:nvGrpSpPr>
          <p:grpSpPr>
            <a:xfrm>
              <a:off x="6085813" y="2523971"/>
              <a:ext cx="2224529" cy="307777"/>
              <a:chOff x="875420" y="3289274"/>
              <a:chExt cx="2224529" cy="307777"/>
            </a:xfrm>
          </p:grpSpPr>
          <p:sp>
            <p:nvSpPr>
              <p:cNvPr id="46" name="任意多边形 54"/>
              <p:cNvSpPr/>
              <p:nvPr/>
            </p:nvSpPr>
            <p:spPr>
              <a:xfrm>
                <a:off x="875420" y="3305514"/>
                <a:ext cx="218144" cy="218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96" y="15577"/>
                    </a:moveTo>
                    <a:cubicBezTo>
                      <a:pt x="12144" y="16865"/>
                      <a:pt x="9844" y="18851"/>
                      <a:pt x="8177" y="21278"/>
                    </a:cubicBezTo>
                    <a:cubicBezTo>
                      <a:pt x="9017" y="21487"/>
                      <a:pt x="9895" y="21600"/>
                      <a:pt x="10801" y="21600"/>
                    </a:cubicBezTo>
                    <a:cubicBezTo>
                      <a:pt x="12429" y="21600"/>
                      <a:pt x="13973" y="21237"/>
                      <a:pt x="15358" y="20591"/>
                    </a:cubicBezTo>
                    <a:cubicBezTo>
                      <a:pt x="15580" y="19502"/>
                      <a:pt x="15699" y="18376"/>
                      <a:pt x="15699" y="17222"/>
                    </a:cubicBezTo>
                    <a:cubicBezTo>
                      <a:pt x="15699" y="16807"/>
                      <a:pt x="15679" y="16394"/>
                      <a:pt x="15648" y="15985"/>
                    </a:cubicBezTo>
                    <a:cubicBezTo>
                      <a:pt x="15371" y="15896"/>
                      <a:pt x="15116" y="15757"/>
                      <a:pt x="14896" y="15577"/>
                    </a:cubicBezTo>
                    <a:close/>
                    <a:moveTo>
                      <a:pt x="18049" y="2796"/>
                    </a:moveTo>
                    <a:cubicBezTo>
                      <a:pt x="16319" y="2963"/>
                      <a:pt x="14667" y="3397"/>
                      <a:pt x="13127" y="4050"/>
                    </a:cubicBezTo>
                    <a:cubicBezTo>
                      <a:pt x="13136" y="4125"/>
                      <a:pt x="13139" y="4202"/>
                      <a:pt x="13139" y="4280"/>
                    </a:cubicBezTo>
                    <a:cubicBezTo>
                      <a:pt x="13139" y="4642"/>
                      <a:pt x="13052" y="4984"/>
                      <a:pt x="12904" y="5289"/>
                    </a:cubicBezTo>
                    <a:cubicBezTo>
                      <a:pt x="14441" y="7094"/>
                      <a:pt x="15635" y="9198"/>
                      <a:pt x="16388" y="11500"/>
                    </a:cubicBezTo>
                    <a:cubicBezTo>
                      <a:pt x="17323" y="11517"/>
                      <a:pt x="18121" y="12090"/>
                      <a:pt x="18465" y="12903"/>
                    </a:cubicBezTo>
                    <a:cubicBezTo>
                      <a:pt x="19505" y="12797"/>
                      <a:pt x="20517" y="12599"/>
                      <a:pt x="21493" y="12312"/>
                    </a:cubicBezTo>
                    <a:cubicBezTo>
                      <a:pt x="21562" y="11817"/>
                      <a:pt x="21600" y="11314"/>
                      <a:pt x="21600" y="10799"/>
                    </a:cubicBezTo>
                    <a:cubicBezTo>
                      <a:pt x="21600" y="7626"/>
                      <a:pt x="20230" y="4772"/>
                      <a:pt x="18049" y="2796"/>
                    </a:cubicBezTo>
                    <a:close/>
                    <a:moveTo>
                      <a:pt x="13739" y="14349"/>
                    </a:moveTo>
                    <a:cubicBezTo>
                      <a:pt x="11074" y="13908"/>
                      <a:pt x="8601" y="12890"/>
                      <a:pt x="6450" y="11433"/>
                    </a:cubicBezTo>
                    <a:cubicBezTo>
                      <a:pt x="6101" y="11646"/>
                      <a:pt x="5691" y="11773"/>
                      <a:pt x="5251" y="11773"/>
                    </a:cubicBezTo>
                    <a:cubicBezTo>
                      <a:pt x="5090" y="11773"/>
                      <a:pt x="4933" y="11755"/>
                      <a:pt x="4781" y="11724"/>
                    </a:cubicBezTo>
                    <a:cubicBezTo>
                      <a:pt x="3750" y="13677"/>
                      <a:pt x="3093" y="15854"/>
                      <a:pt x="2903" y="18164"/>
                    </a:cubicBezTo>
                    <a:cubicBezTo>
                      <a:pt x="3931" y="19266"/>
                      <a:pt x="5186" y="20154"/>
                      <a:pt x="6595" y="20750"/>
                    </a:cubicBezTo>
                    <a:cubicBezTo>
                      <a:pt x="8345" y="18059"/>
                      <a:pt x="10792" y="15833"/>
                      <a:pt x="13739" y="14349"/>
                    </a:cubicBezTo>
                    <a:close/>
                    <a:moveTo>
                      <a:pt x="17258" y="15906"/>
                    </a:moveTo>
                    <a:cubicBezTo>
                      <a:pt x="17290" y="16340"/>
                      <a:pt x="17306" y="16780"/>
                      <a:pt x="17306" y="17222"/>
                    </a:cubicBezTo>
                    <a:cubicBezTo>
                      <a:pt x="17306" y="18003"/>
                      <a:pt x="17256" y="18770"/>
                      <a:pt x="17163" y="19525"/>
                    </a:cubicBezTo>
                    <a:cubicBezTo>
                      <a:pt x="18993" y="18186"/>
                      <a:pt x="20389" y="16288"/>
                      <a:pt x="21091" y="14080"/>
                    </a:cubicBezTo>
                    <a:cubicBezTo>
                      <a:pt x="20259" y="14281"/>
                      <a:pt x="19403" y="14425"/>
                      <a:pt x="18531" y="14508"/>
                    </a:cubicBezTo>
                    <a:cubicBezTo>
                      <a:pt x="18326" y="15137"/>
                      <a:pt x="17860" y="15646"/>
                      <a:pt x="17258" y="15906"/>
                    </a:cubicBezTo>
                    <a:close/>
                    <a:moveTo>
                      <a:pt x="14278" y="12804"/>
                    </a:moveTo>
                    <a:cubicBezTo>
                      <a:pt x="14421" y="12507"/>
                      <a:pt x="14624" y="12244"/>
                      <a:pt x="14874" y="12035"/>
                    </a:cubicBezTo>
                    <a:cubicBezTo>
                      <a:pt x="14196" y="9947"/>
                      <a:pt x="13122" y="8037"/>
                      <a:pt x="11738" y="6396"/>
                    </a:cubicBezTo>
                    <a:cubicBezTo>
                      <a:pt x="11462" y="6512"/>
                      <a:pt x="11160" y="6577"/>
                      <a:pt x="10842" y="6577"/>
                    </a:cubicBezTo>
                    <a:cubicBezTo>
                      <a:pt x="10343" y="6577"/>
                      <a:pt x="9883" y="6417"/>
                      <a:pt x="9507" y="6147"/>
                    </a:cubicBezTo>
                    <a:cubicBezTo>
                      <a:pt x="8673" y="6781"/>
                      <a:pt x="7903" y="7490"/>
                      <a:pt x="7202" y="8265"/>
                    </a:cubicBezTo>
                    <a:cubicBezTo>
                      <a:pt x="7421" y="8615"/>
                      <a:pt x="7550" y="9030"/>
                      <a:pt x="7550" y="9475"/>
                    </a:cubicBezTo>
                    <a:cubicBezTo>
                      <a:pt x="7550" y="9715"/>
                      <a:pt x="7513" y="9946"/>
                      <a:pt x="7444" y="10163"/>
                    </a:cubicBezTo>
                    <a:cubicBezTo>
                      <a:pt x="9459" y="11510"/>
                      <a:pt x="11779" y="12433"/>
                      <a:pt x="14278" y="12804"/>
                    </a:cubicBezTo>
                    <a:close/>
                    <a:moveTo>
                      <a:pt x="10842" y="1982"/>
                    </a:moveTo>
                    <a:cubicBezTo>
                      <a:pt x="11448" y="1982"/>
                      <a:pt x="11999" y="2219"/>
                      <a:pt x="12409" y="2604"/>
                    </a:cubicBezTo>
                    <a:cubicBezTo>
                      <a:pt x="13608" y="2088"/>
                      <a:pt x="14870" y="1692"/>
                      <a:pt x="16183" y="1439"/>
                    </a:cubicBezTo>
                    <a:cubicBezTo>
                      <a:pt x="14599" y="526"/>
                      <a:pt x="12761" y="0"/>
                      <a:pt x="10801" y="0"/>
                    </a:cubicBezTo>
                    <a:cubicBezTo>
                      <a:pt x="9464" y="0"/>
                      <a:pt x="8183" y="245"/>
                      <a:pt x="7001" y="690"/>
                    </a:cubicBezTo>
                    <a:cubicBezTo>
                      <a:pt x="7940" y="1152"/>
                      <a:pt x="8833" y="1693"/>
                      <a:pt x="9674" y="2303"/>
                    </a:cubicBezTo>
                    <a:cubicBezTo>
                      <a:pt x="10018" y="2100"/>
                      <a:pt x="10415" y="1982"/>
                      <a:pt x="10842" y="1982"/>
                    </a:cubicBezTo>
                    <a:close/>
                    <a:moveTo>
                      <a:pt x="2954" y="9475"/>
                    </a:moveTo>
                    <a:cubicBezTo>
                      <a:pt x="2954" y="9153"/>
                      <a:pt x="3021" y="8844"/>
                      <a:pt x="3141" y="8566"/>
                    </a:cubicBezTo>
                    <a:cubicBezTo>
                      <a:pt x="2404" y="7757"/>
                      <a:pt x="1736" y="6884"/>
                      <a:pt x="1151" y="5952"/>
                    </a:cubicBezTo>
                    <a:cubicBezTo>
                      <a:pt x="417" y="7410"/>
                      <a:pt x="0" y="9056"/>
                      <a:pt x="0" y="10799"/>
                    </a:cubicBezTo>
                    <a:cubicBezTo>
                      <a:pt x="0" y="12819"/>
                      <a:pt x="556" y="14708"/>
                      <a:pt x="1521" y="16325"/>
                    </a:cubicBezTo>
                    <a:cubicBezTo>
                      <a:pt x="1866" y="14381"/>
                      <a:pt x="2520" y="12545"/>
                      <a:pt x="3424" y="10861"/>
                    </a:cubicBezTo>
                    <a:cubicBezTo>
                      <a:pt x="3130" y="10477"/>
                      <a:pt x="2954" y="9996"/>
                      <a:pt x="2954" y="9475"/>
                    </a:cubicBezTo>
                    <a:close/>
                    <a:moveTo>
                      <a:pt x="5251" y="7176"/>
                    </a:moveTo>
                    <a:cubicBezTo>
                      <a:pt x="5487" y="7176"/>
                      <a:pt x="5715" y="7213"/>
                      <a:pt x="5930" y="7278"/>
                    </a:cubicBezTo>
                    <a:cubicBezTo>
                      <a:pt x="6738" y="6372"/>
                      <a:pt x="7636" y="5547"/>
                      <a:pt x="8608" y="4813"/>
                    </a:cubicBezTo>
                    <a:cubicBezTo>
                      <a:pt x="8567" y="4642"/>
                      <a:pt x="8543" y="4464"/>
                      <a:pt x="8543" y="4280"/>
                    </a:cubicBezTo>
                    <a:cubicBezTo>
                      <a:pt x="8543" y="4026"/>
                      <a:pt x="8587" y="3781"/>
                      <a:pt x="8663" y="3552"/>
                    </a:cubicBezTo>
                    <a:cubicBezTo>
                      <a:pt x="7575" y="2770"/>
                      <a:pt x="6391" y="2115"/>
                      <a:pt x="5131" y="1609"/>
                    </a:cubicBezTo>
                    <a:cubicBezTo>
                      <a:pt x="3949" y="2338"/>
                      <a:pt x="2920" y="3289"/>
                      <a:pt x="2099" y="4405"/>
                    </a:cubicBezTo>
                    <a:cubicBezTo>
                      <a:pt x="2708" y="5484"/>
                      <a:pt x="3433" y="6491"/>
                      <a:pt x="4256" y="7407"/>
                    </a:cubicBezTo>
                    <a:cubicBezTo>
                      <a:pt x="4557" y="7261"/>
                      <a:pt x="4895" y="7176"/>
                      <a:pt x="5251" y="71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402318" y="3289274"/>
                <a:ext cx="1697631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75000"/>
                      </a:schemeClr>
                    </a:solidFill>
                    <a:ea typeface="微软雅黑" panose="020B0503020204020204" pitchFamily="34" charset="-122"/>
                  </a:rPr>
                  <a:t>开机动画效果</a:t>
                </a:r>
                <a:endParaRPr lang="zh-CN" altLang="en-US" sz="1600" b="1" dirty="0">
                  <a:solidFill>
                    <a:schemeClr val="bg1">
                      <a:lumMod val="75000"/>
                    </a:schemeClr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6085813" y="3208423"/>
              <a:ext cx="2242603" cy="307777"/>
              <a:chOff x="3365004" y="2600908"/>
              <a:chExt cx="2242603" cy="307777"/>
            </a:xfrm>
          </p:grpSpPr>
          <p:sp>
            <p:nvSpPr>
              <p:cNvPr id="44" name="任意多边形 60"/>
              <p:cNvSpPr/>
              <p:nvPr/>
            </p:nvSpPr>
            <p:spPr>
              <a:xfrm>
                <a:off x="3365004" y="2623756"/>
                <a:ext cx="269643" cy="2049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54" h="21471" extrusionOk="0">
                    <a:moveTo>
                      <a:pt x="18030" y="19454"/>
                    </a:moveTo>
                    <a:cubicBezTo>
                      <a:pt x="17963" y="19996"/>
                      <a:pt x="19394" y="20889"/>
                      <a:pt x="19531" y="19301"/>
                    </a:cubicBezTo>
                    <a:cubicBezTo>
                      <a:pt x="20145" y="12136"/>
                      <a:pt x="19088" y="10075"/>
                      <a:pt x="19088" y="10075"/>
                    </a:cubicBezTo>
                    <a:lnTo>
                      <a:pt x="17606" y="11177"/>
                    </a:lnTo>
                    <a:cubicBezTo>
                      <a:pt x="17606" y="11177"/>
                      <a:pt x="18863" y="12767"/>
                      <a:pt x="18030" y="19454"/>
                    </a:cubicBezTo>
                    <a:close/>
                    <a:moveTo>
                      <a:pt x="20733" y="6972"/>
                    </a:moveTo>
                    <a:lnTo>
                      <a:pt x="11887" y="388"/>
                    </a:lnTo>
                    <a:cubicBezTo>
                      <a:pt x="11194" y="-129"/>
                      <a:pt x="10060" y="-129"/>
                      <a:pt x="9367" y="388"/>
                    </a:cubicBezTo>
                    <a:lnTo>
                      <a:pt x="519" y="6972"/>
                    </a:lnTo>
                    <a:cubicBezTo>
                      <a:pt x="-173" y="7489"/>
                      <a:pt x="-173" y="8333"/>
                      <a:pt x="519" y="8848"/>
                    </a:cubicBezTo>
                    <a:lnTo>
                      <a:pt x="9367" y="15434"/>
                    </a:lnTo>
                    <a:cubicBezTo>
                      <a:pt x="10060" y="15950"/>
                      <a:pt x="11194" y="15950"/>
                      <a:pt x="11887" y="15434"/>
                    </a:cubicBezTo>
                    <a:lnTo>
                      <a:pt x="17606" y="11177"/>
                    </a:lnTo>
                    <a:lnTo>
                      <a:pt x="11405" y="9246"/>
                    </a:lnTo>
                    <a:cubicBezTo>
                      <a:pt x="11166" y="9325"/>
                      <a:pt x="10902" y="9369"/>
                      <a:pt x="10627" y="9369"/>
                    </a:cubicBezTo>
                    <a:cubicBezTo>
                      <a:pt x="9510" y="9369"/>
                      <a:pt x="8604" y="8653"/>
                      <a:pt x="8604" y="7770"/>
                    </a:cubicBezTo>
                    <a:cubicBezTo>
                      <a:pt x="8604" y="6886"/>
                      <a:pt x="9510" y="6170"/>
                      <a:pt x="10627" y="6170"/>
                    </a:cubicBezTo>
                    <a:cubicBezTo>
                      <a:pt x="11495" y="6170"/>
                      <a:pt x="12232" y="6603"/>
                      <a:pt x="12520" y="7209"/>
                    </a:cubicBezTo>
                    <a:lnTo>
                      <a:pt x="19088" y="10075"/>
                    </a:lnTo>
                    <a:lnTo>
                      <a:pt x="20733" y="8848"/>
                    </a:lnTo>
                    <a:cubicBezTo>
                      <a:pt x="21427" y="8333"/>
                      <a:pt x="21427" y="7489"/>
                      <a:pt x="20733" y="6972"/>
                    </a:cubicBezTo>
                    <a:close/>
                    <a:moveTo>
                      <a:pt x="3508" y="13898"/>
                    </a:moveTo>
                    <a:cubicBezTo>
                      <a:pt x="4002" y="16554"/>
                      <a:pt x="4628" y="17714"/>
                      <a:pt x="6720" y="18930"/>
                    </a:cubicBezTo>
                    <a:cubicBezTo>
                      <a:pt x="8812" y="20144"/>
                      <a:pt x="9807" y="21471"/>
                      <a:pt x="10627" y="21471"/>
                    </a:cubicBezTo>
                    <a:cubicBezTo>
                      <a:pt x="11447" y="21471"/>
                      <a:pt x="12378" y="20309"/>
                      <a:pt x="14470" y="19093"/>
                    </a:cubicBezTo>
                    <a:cubicBezTo>
                      <a:pt x="16562" y="17877"/>
                      <a:pt x="16004" y="17508"/>
                      <a:pt x="16497" y="14853"/>
                    </a:cubicBezTo>
                    <a:lnTo>
                      <a:pt x="10627" y="18646"/>
                    </a:lnTo>
                    <a:cubicBezTo>
                      <a:pt x="10627" y="18646"/>
                      <a:pt x="3508" y="13898"/>
                      <a:pt x="3508" y="1389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909976" y="2600908"/>
                <a:ext cx="1697631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85000"/>
                      </a:schemeClr>
                    </a:solidFill>
                    <a:ea typeface="微软雅黑" panose="020B0503020204020204" pitchFamily="34" charset="-122"/>
                  </a:rPr>
                  <a:t>帮助页面</a:t>
                </a:r>
                <a:endParaRPr lang="zh-CN" altLang="en-US" sz="1600" b="1" dirty="0">
                  <a:solidFill>
                    <a:schemeClr val="bg1">
                      <a:lumMod val="85000"/>
                    </a:schemeClr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6096087" y="3920635"/>
              <a:ext cx="2237401" cy="309590"/>
              <a:chOff x="3401028" y="3548644"/>
              <a:chExt cx="2237401" cy="309590"/>
            </a:xfrm>
          </p:grpSpPr>
          <p:sp>
            <p:nvSpPr>
              <p:cNvPr id="39" name="任意多边形 67"/>
              <p:cNvSpPr/>
              <p:nvPr/>
            </p:nvSpPr>
            <p:spPr>
              <a:xfrm>
                <a:off x="3401028" y="3548644"/>
                <a:ext cx="218144" cy="22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30" h="21387" extrusionOk="0">
                    <a:moveTo>
                      <a:pt x="15651" y="10439"/>
                    </a:moveTo>
                    <a:cubicBezTo>
                      <a:pt x="14876" y="10985"/>
                      <a:pt x="13809" y="10794"/>
                      <a:pt x="13267" y="10015"/>
                    </a:cubicBezTo>
                    <a:cubicBezTo>
                      <a:pt x="12724" y="9235"/>
                      <a:pt x="12913" y="8160"/>
                      <a:pt x="13688" y="7614"/>
                    </a:cubicBezTo>
                    <a:cubicBezTo>
                      <a:pt x="14302" y="7180"/>
                      <a:pt x="15100" y="7212"/>
                      <a:pt x="15674" y="7633"/>
                    </a:cubicBezTo>
                    <a:cubicBezTo>
                      <a:pt x="15386" y="7808"/>
                      <a:pt x="15187" y="7909"/>
                      <a:pt x="15149" y="7927"/>
                    </a:cubicBezTo>
                    <a:cubicBezTo>
                      <a:pt x="14829" y="8080"/>
                      <a:pt x="14692" y="8465"/>
                      <a:pt x="14842" y="8787"/>
                    </a:cubicBezTo>
                    <a:cubicBezTo>
                      <a:pt x="14952" y="9021"/>
                      <a:pt x="15183" y="9159"/>
                      <a:pt x="15425" y="9159"/>
                    </a:cubicBezTo>
                    <a:cubicBezTo>
                      <a:pt x="15515" y="9159"/>
                      <a:pt x="15608" y="9138"/>
                      <a:pt x="15698" y="9096"/>
                    </a:cubicBezTo>
                    <a:cubicBezTo>
                      <a:pt x="15903" y="8999"/>
                      <a:pt x="16125" y="8881"/>
                      <a:pt x="16356" y="8743"/>
                    </a:cubicBezTo>
                    <a:cubicBezTo>
                      <a:pt x="16460" y="9377"/>
                      <a:pt x="16209" y="10045"/>
                      <a:pt x="15651" y="10439"/>
                    </a:cubicBezTo>
                    <a:close/>
                    <a:moveTo>
                      <a:pt x="20298" y="434"/>
                    </a:moveTo>
                    <a:cubicBezTo>
                      <a:pt x="20181" y="97"/>
                      <a:pt x="19814" y="-81"/>
                      <a:pt x="19481" y="36"/>
                    </a:cubicBezTo>
                    <a:cubicBezTo>
                      <a:pt x="19146" y="153"/>
                      <a:pt x="18970" y="523"/>
                      <a:pt x="19086" y="859"/>
                    </a:cubicBezTo>
                    <a:cubicBezTo>
                      <a:pt x="20075" y="3715"/>
                      <a:pt x="18112" y="5846"/>
                      <a:pt x="16617" y="6988"/>
                    </a:cubicBezTo>
                    <a:lnTo>
                      <a:pt x="16012" y="6118"/>
                    </a:lnTo>
                    <a:cubicBezTo>
                      <a:pt x="15810" y="5827"/>
                      <a:pt x="15355" y="5583"/>
                      <a:pt x="15003" y="5578"/>
                    </a:cubicBezTo>
                    <a:lnTo>
                      <a:pt x="11612" y="5594"/>
                    </a:lnTo>
                    <a:cubicBezTo>
                      <a:pt x="11260" y="5588"/>
                      <a:pt x="10735" y="5751"/>
                      <a:pt x="10445" y="5955"/>
                    </a:cubicBezTo>
                    <a:lnTo>
                      <a:pt x="457" y="13000"/>
                    </a:lnTo>
                    <a:cubicBezTo>
                      <a:pt x="-27" y="13341"/>
                      <a:pt x="-145" y="14013"/>
                      <a:pt x="194" y="14500"/>
                    </a:cubicBezTo>
                    <a:lnTo>
                      <a:pt x="4734" y="21032"/>
                    </a:lnTo>
                    <a:cubicBezTo>
                      <a:pt x="5073" y="21519"/>
                      <a:pt x="5618" y="21461"/>
                      <a:pt x="6101" y="21120"/>
                    </a:cubicBezTo>
                    <a:lnTo>
                      <a:pt x="16090" y="14075"/>
                    </a:lnTo>
                    <a:cubicBezTo>
                      <a:pt x="16378" y="13870"/>
                      <a:pt x="16709" y="13429"/>
                      <a:pt x="16826" y="13093"/>
                    </a:cubicBezTo>
                    <a:lnTo>
                      <a:pt x="17888" y="9729"/>
                    </a:lnTo>
                    <a:cubicBezTo>
                      <a:pt x="18003" y="9393"/>
                      <a:pt x="17932" y="8880"/>
                      <a:pt x="17730" y="8589"/>
                    </a:cubicBezTo>
                    <a:lnTo>
                      <a:pt x="17361" y="8058"/>
                    </a:lnTo>
                    <a:cubicBezTo>
                      <a:pt x="19371" y="6513"/>
                      <a:pt x="21455" y="3778"/>
                      <a:pt x="20298" y="43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3940798" y="3550457"/>
                <a:ext cx="1697631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ea typeface="微软雅黑" panose="020B0503020204020204" pitchFamily="34" charset="-122"/>
                  </a:rPr>
                  <a:t>进程管理功能</a:t>
                </a:r>
                <a:endParaRPr lang="zh-CN" altLang="en-US" sz="16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9179189" y="2520499"/>
            <a:ext cx="2263151" cy="1721727"/>
            <a:chOff x="8870969" y="2520499"/>
            <a:chExt cx="2263151" cy="1721727"/>
          </a:xfrm>
        </p:grpSpPr>
        <p:grpSp>
          <p:nvGrpSpPr>
            <p:cNvPr id="17" name="组合 16"/>
            <p:cNvGrpSpPr/>
            <p:nvPr/>
          </p:nvGrpSpPr>
          <p:grpSpPr>
            <a:xfrm>
              <a:off x="8870969" y="3224663"/>
              <a:ext cx="2193707" cy="307777"/>
              <a:chOff x="875420" y="4136081"/>
              <a:chExt cx="2193707" cy="307777"/>
            </a:xfrm>
          </p:grpSpPr>
          <p:sp>
            <p:nvSpPr>
              <p:cNvPr id="32" name="任意多边形 63"/>
              <p:cNvSpPr/>
              <p:nvPr/>
            </p:nvSpPr>
            <p:spPr>
              <a:xfrm>
                <a:off x="875420" y="4147203"/>
                <a:ext cx="218144" cy="201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938" y="6750"/>
                    </a:moveTo>
                    <a:cubicBezTo>
                      <a:pt x="19938" y="7481"/>
                      <a:pt x="19530" y="8241"/>
                      <a:pt x="18712" y="9028"/>
                    </a:cubicBezTo>
                    <a:cubicBezTo>
                      <a:pt x="17894" y="9816"/>
                      <a:pt x="16875" y="10345"/>
                      <a:pt x="15655" y="10618"/>
                    </a:cubicBezTo>
                    <a:cubicBezTo>
                      <a:pt x="16295" y="9099"/>
                      <a:pt x="16616" y="7359"/>
                      <a:pt x="16616" y="5400"/>
                    </a:cubicBezTo>
                    <a:lnTo>
                      <a:pt x="19938" y="5400"/>
                    </a:lnTo>
                    <a:cubicBezTo>
                      <a:pt x="19938" y="5400"/>
                      <a:pt x="19938" y="6750"/>
                      <a:pt x="19938" y="6750"/>
                    </a:cubicBezTo>
                    <a:close/>
                    <a:moveTo>
                      <a:pt x="2889" y="9028"/>
                    </a:moveTo>
                    <a:cubicBezTo>
                      <a:pt x="2070" y="8241"/>
                      <a:pt x="1662" y="7481"/>
                      <a:pt x="1662" y="6750"/>
                    </a:cubicBezTo>
                    <a:lnTo>
                      <a:pt x="1662" y="5400"/>
                    </a:lnTo>
                    <a:lnTo>
                      <a:pt x="4984" y="5400"/>
                    </a:lnTo>
                    <a:cubicBezTo>
                      <a:pt x="4984" y="7359"/>
                      <a:pt x="5305" y="9098"/>
                      <a:pt x="5945" y="10617"/>
                    </a:cubicBezTo>
                    <a:cubicBezTo>
                      <a:pt x="4725" y="10345"/>
                      <a:pt x="3706" y="9815"/>
                      <a:pt x="2889" y="9028"/>
                    </a:cubicBezTo>
                    <a:cubicBezTo>
                      <a:pt x="2889" y="9028"/>
                      <a:pt x="2889" y="9028"/>
                      <a:pt x="2889" y="9028"/>
                    </a:cubicBezTo>
                    <a:close/>
                    <a:moveTo>
                      <a:pt x="21237" y="3993"/>
                    </a:moveTo>
                    <a:cubicBezTo>
                      <a:pt x="20994" y="3731"/>
                      <a:pt x="20700" y="3600"/>
                      <a:pt x="20354" y="3600"/>
                    </a:cubicBezTo>
                    <a:lnTo>
                      <a:pt x="16616" y="3600"/>
                    </a:lnTo>
                    <a:lnTo>
                      <a:pt x="16616" y="2250"/>
                    </a:lnTo>
                    <a:cubicBezTo>
                      <a:pt x="16616" y="1631"/>
                      <a:pt x="16413" y="1102"/>
                      <a:pt x="16006" y="661"/>
                    </a:cubicBezTo>
                    <a:cubicBezTo>
                      <a:pt x="15599" y="220"/>
                      <a:pt x="15109" y="0"/>
                      <a:pt x="14538" y="0"/>
                    </a:cubicBezTo>
                    <a:lnTo>
                      <a:pt x="7062" y="0"/>
                    </a:lnTo>
                    <a:cubicBezTo>
                      <a:pt x="6491" y="0"/>
                      <a:pt x="6001" y="220"/>
                      <a:pt x="5595" y="661"/>
                    </a:cubicBezTo>
                    <a:cubicBezTo>
                      <a:pt x="5188" y="1102"/>
                      <a:pt x="4984" y="1631"/>
                      <a:pt x="4984" y="2250"/>
                    </a:cubicBezTo>
                    <a:lnTo>
                      <a:pt x="4984" y="3600"/>
                    </a:lnTo>
                    <a:lnTo>
                      <a:pt x="1246" y="3600"/>
                    </a:lnTo>
                    <a:cubicBezTo>
                      <a:pt x="900" y="3600"/>
                      <a:pt x="606" y="3731"/>
                      <a:pt x="363" y="3993"/>
                    </a:cubicBezTo>
                    <a:cubicBezTo>
                      <a:pt x="121" y="4256"/>
                      <a:pt x="0" y="4575"/>
                      <a:pt x="0" y="4950"/>
                    </a:cubicBezTo>
                    <a:lnTo>
                      <a:pt x="0" y="6750"/>
                    </a:lnTo>
                    <a:cubicBezTo>
                      <a:pt x="0" y="7416"/>
                      <a:pt x="180" y="8086"/>
                      <a:pt x="538" y="8761"/>
                    </a:cubicBezTo>
                    <a:cubicBezTo>
                      <a:pt x="898" y="9436"/>
                      <a:pt x="1382" y="10045"/>
                      <a:pt x="1992" y="10589"/>
                    </a:cubicBezTo>
                    <a:cubicBezTo>
                      <a:pt x="2602" y="11132"/>
                      <a:pt x="3351" y="11590"/>
                      <a:pt x="4238" y="11960"/>
                    </a:cubicBezTo>
                    <a:cubicBezTo>
                      <a:pt x="5125" y="12331"/>
                      <a:pt x="6058" y="12539"/>
                      <a:pt x="7036" y="12585"/>
                    </a:cubicBezTo>
                    <a:cubicBezTo>
                      <a:pt x="7399" y="13092"/>
                      <a:pt x="7810" y="13538"/>
                      <a:pt x="8269" y="13922"/>
                    </a:cubicBezTo>
                    <a:cubicBezTo>
                      <a:pt x="8598" y="14241"/>
                      <a:pt x="8824" y="14580"/>
                      <a:pt x="8950" y="14941"/>
                    </a:cubicBezTo>
                    <a:cubicBezTo>
                      <a:pt x="9076" y="15303"/>
                      <a:pt x="9139" y="15722"/>
                      <a:pt x="9139" y="16200"/>
                    </a:cubicBezTo>
                    <a:cubicBezTo>
                      <a:pt x="9139" y="16706"/>
                      <a:pt x="9006" y="17132"/>
                      <a:pt x="8743" y="17480"/>
                    </a:cubicBezTo>
                    <a:cubicBezTo>
                      <a:pt x="8479" y="17827"/>
                      <a:pt x="8057" y="18000"/>
                      <a:pt x="7477" y="18000"/>
                    </a:cubicBezTo>
                    <a:cubicBezTo>
                      <a:pt x="6828" y="18000"/>
                      <a:pt x="6250" y="18213"/>
                      <a:pt x="5744" y="18640"/>
                    </a:cubicBezTo>
                    <a:cubicBezTo>
                      <a:pt x="5238" y="19067"/>
                      <a:pt x="4984" y="19603"/>
                      <a:pt x="4984" y="20250"/>
                    </a:cubicBezTo>
                    <a:lnTo>
                      <a:pt x="4984" y="21150"/>
                    </a:lnTo>
                    <a:cubicBezTo>
                      <a:pt x="4984" y="21281"/>
                      <a:pt x="5023" y="21389"/>
                      <a:pt x="5101" y="21474"/>
                    </a:cubicBezTo>
                    <a:cubicBezTo>
                      <a:pt x="5180" y="21558"/>
                      <a:pt x="5278" y="21600"/>
                      <a:pt x="5400" y="21600"/>
                    </a:cubicBezTo>
                    <a:lnTo>
                      <a:pt x="16200" y="21600"/>
                    </a:lnTo>
                    <a:cubicBezTo>
                      <a:pt x="16322" y="21600"/>
                      <a:pt x="16421" y="21558"/>
                      <a:pt x="16499" y="21474"/>
                    </a:cubicBezTo>
                    <a:cubicBezTo>
                      <a:pt x="16577" y="21389"/>
                      <a:pt x="16616" y="21281"/>
                      <a:pt x="16616" y="21150"/>
                    </a:cubicBezTo>
                    <a:lnTo>
                      <a:pt x="16616" y="20250"/>
                    </a:lnTo>
                    <a:cubicBezTo>
                      <a:pt x="16616" y="19603"/>
                      <a:pt x="16362" y="19067"/>
                      <a:pt x="15856" y="18640"/>
                    </a:cubicBezTo>
                    <a:cubicBezTo>
                      <a:pt x="15349" y="18213"/>
                      <a:pt x="14772" y="18000"/>
                      <a:pt x="14123" y="18000"/>
                    </a:cubicBezTo>
                    <a:cubicBezTo>
                      <a:pt x="13543" y="18000"/>
                      <a:pt x="13121" y="17827"/>
                      <a:pt x="12857" y="17480"/>
                    </a:cubicBezTo>
                    <a:cubicBezTo>
                      <a:pt x="12594" y="17132"/>
                      <a:pt x="12462" y="16706"/>
                      <a:pt x="12462" y="16200"/>
                    </a:cubicBezTo>
                    <a:cubicBezTo>
                      <a:pt x="12462" y="15722"/>
                      <a:pt x="12524" y="15303"/>
                      <a:pt x="12650" y="14941"/>
                    </a:cubicBezTo>
                    <a:cubicBezTo>
                      <a:pt x="12776" y="14580"/>
                      <a:pt x="13003" y="14241"/>
                      <a:pt x="13331" y="13922"/>
                    </a:cubicBezTo>
                    <a:cubicBezTo>
                      <a:pt x="13790" y="13537"/>
                      <a:pt x="14201" y="13092"/>
                      <a:pt x="14564" y="12585"/>
                    </a:cubicBezTo>
                    <a:cubicBezTo>
                      <a:pt x="15543" y="12539"/>
                      <a:pt x="16475" y="12331"/>
                      <a:pt x="17362" y="11960"/>
                    </a:cubicBezTo>
                    <a:cubicBezTo>
                      <a:pt x="18249" y="11590"/>
                      <a:pt x="18998" y="11132"/>
                      <a:pt x="19608" y="10589"/>
                    </a:cubicBezTo>
                    <a:cubicBezTo>
                      <a:pt x="20218" y="10045"/>
                      <a:pt x="20702" y="9436"/>
                      <a:pt x="21062" y="8761"/>
                    </a:cubicBezTo>
                    <a:cubicBezTo>
                      <a:pt x="21420" y="8086"/>
                      <a:pt x="21600" y="7416"/>
                      <a:pt x="21600" y="6750"/>
                    </a:cubicBezTo>
                    <a:lnTo>
                      <a:pt x="21600" y="4950"/>
                    </a:lnTo>
                    <a:cubicBezTo>
                      <a:pt x="21600" y="4575"/>
                      <a:pt x="21479" y="4256"/>
                      <a:pt x="21237" y="3993"/>
                    </a:cubicBezTo>
                    <a:cubicBezTo>
                      <a:pt x="21237" y="3993"/>
                      <a:pt x="21237" y="3993"/>
                      <a:pt x="21237" y="399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371496" y="4136081"/>
                <a:ext cx="1697631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50000"/>
                      </a:schemeClr>
                    </a:solidFill>
                    <a:ea typeface="微软雅黑" panose="020B0503020204020204" pitchFamily="34" charset="-122"/>
                  </a:rPr>
                  <a:t>文件管理功能</a:t>
                </a:r>
                <a:endParaRPr lang="zh-CN" altLang="en-US" sz="1600" b="1" dirty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8870969" y="2520499"/>
              <a:ext cx="2263151" cy="307777"/>
              <a:chOff x="5924032" y="3269562"/>
              <a:chExt cx="2263151" cy="307777"/>
            </a:xfrm>
          </p:grpSpPr>
          <p:sp>
            <p:nvSpPr>
              <p:cNvPr id="28" name="任意多边形 94"/>
              <p:cNvSpPr/>
              <p:nvPr/>
            </p:nvSpPr>
            <p:spPr>
              <a:xfrm>
                <a:off x="5924032" y="3311014"/>
                <a:ext cx="269643" cy="167720"/>
              </a:xfrm>
              <a:custGeom>
                <a:avLst/>
                <a:gdLst>
                  <a:gd name="connsiteX0" fmla="*/ 308536 w 331788"/>
                  <a:gd name="connsiteY0" fmla="*/ 66675 h 206375"/>
                  <a:gd name="connsiteX1" fmla="*/ 314995 w 331788"/>
                  <a:gd name="connsiteY1" fmla="*/ 66675 h 206375"/>
                  <a:gd name="connsiteX2" fmla="*/ 331788 w 331788"/>
                  <a:gd name="connsiteY2" fmla="*/ 83491 h 206375"/>
                  <a:gd name="connsiteX3" fmla="*/ 331788 w 331788"/>
                  <a:gd name="connsiteY3" fmla="*/ 189559 h 206375"/>
                  <a:gd name="connsiteX4" fmla="*/ 314995 w 331788"/>
                  <a:gd name="connsiteY4" fmla="*/ 206375 h 206375"/>
                  <a:gd name="connsiteX5" fmla="*/ 85056 w 331788"/>
                  <a:gd name="connsiteY5" fmla="*/ 206375 h 206375"/>
                  <a:gd name="connsiteX6" fmla="*/ 68263 w 331788"/>
                  <a:gd name="connsiteY6" fmla="*/ 189559 h 206375"/>
                  <a:gd name="connsiteX7" fmla="*/ 68263 w 331788"/>
                  <a:gd name="connsiteY7" fmla="*/ 183092 h 206375"/>
                  <a:gd name="connsiteX8" fmla="*/ 281408 w 331788"/>
                  <a:gd name="connsiteY8" fmla="*/ 183092 h 206375"/>
                  <a:gd name="connsiteX9" fmla="*/ 308536 w 331788"/>
                  <a:gd name="connsiteY9" fmla="*/ 155928 h 206375"/>
                  <a:gd name="connsiteX10" fmla="*/ 308536 w 331788"/>
                  <a:gd name="connsiteY10" fmla="*/ 66675 h 206375"/>
                  <a:gd name="connsiteX11" fmla="*/ 275059 w 331788"/>
                  <a:gd name="connsiteY11" fmla="*/ 33338 h 206375"/>
                  <a:gd name="connsiteX12" fmla="*/ 281557 w 331788"/>
                  <a:gd name="connsiteY12" fmla="*/ 33338 h 206375"/>
                  <a:gd name="connsiteX13" fmla="*/ 298451 w 331788"/>
                  <a:gd name="connsiteY13" fmla="*/ 50154 h 206375"/>
                  <a:gd name="connsiteX14" fmla="*/ 298451 w 331788"/>
                  <a:gd name="connsiteY14" fmla="*/ 156222 h 206375"/>
                  <a:gd name="connsiteX15" fmla="*/ 281557 w 331788"/>
                  <a:gd name="connsiteY15" fmla="*/ 173038 h 206375"/>
                  <a:gd name="connsiteX16" fmla="*/ 50232 w 331788"/>
                  <a:gd name="connsiteY16" fmla="*/ 173038 h 206375"/>
                  <a:gd name="connsiteX17" fmla="*/ 33338 w 331788"/>
                  <a:gd name="connsiteY17" fmla="*/ 156222 h 206375"/>
                  <a:gd name="connsiteX18" fmla="*/ 33338 w 331788"/>
                  <a:gd name="connsiteY18" fmla="*/ 149755 h 206375"/>
                  <a:gd name="connsiteX19" fmla="*/ 247768 w 331788"/>
                  <a:gd name="connsiteY19" fmla="*/ 149755 h 206375"/>
                  <a:gd name="connsiteX20" fmla="*/ 275059 w 331788"/>
                  <a:gd name="connsiteY20" fmla="*/ 122591 h 206375"/>
                  <a:gd name="connsiteX21" fmla="*/ 275059 w 331788"/>
                  <a:gd name="connsiteY21" fmla="*/ 33338 h 206375"/>
                  <a:gd name="connsiteX22" fmla="*/ 99109 w 331788"/>
                  <a:gd name="connsiteY22" fmla="*/ 21630 h 206375"/>
                  <a:gd name="connsiteX23" fmla="*/ 97823 w 331788"/>
                  <a:gd name="connsiteY23" fmla="*/ 22920 h 206375"/>
                  <a:gd name="connsiteX24" fmla="*/ 95250 w 331788"/>
                  <a:gd name="connsiteY24" fmla="*/ 28079 h 206375"/>
                  <a:gd name="connsiteX25" fmla="*/ 96536 w 331788"/>
                  <a:gd name="connsiteY25" fmla="*/ 31949 h 206375"/>
                  <a:gd name="connsiteX26" fmla="*/ 97823 w 331788"/>
                  <a:gd name="connsiteY26" fmla="*/ 33238 h 206375"/>
                  <a:gd name="connsiteX27" fmla="*/ 118406 w 331788"/>
                  <a:gd name="connsiteY27" fmla="*/ 66775 h 206375"/>
                  <a:gd name="connsiteX28" fmla="*/ 119692 w 331788"/>
                  <a:gd name="connsiteY28" fmla="*/ 68064 h 206375"/>
                  <a:gd name="connsiteX29" fmla="*/ 111974 w 331788"/>
                  <a:gd name="connsiteY29" fmla="*/ 68064 h 206375"/>
                  <a:gd name="connsiteX30" fmla="*/ 104255 w 331788"/>
                  <a:gd name="connsiteY30" fmla="*/ 75804 h 206375"/>
                  <a:gd name="connsiteX31" fmla="*/ 111974 w 331788"/>
                  <a:gd name="connsiteY31" fmla="*/ 83543 h 206375"/>
                  <a:gd name="connsiteX32" fmla="*/ 124838 w 331788"/>
                  <a:gd name="connsiteY32" fmla="*/ 83543 h 206375"/>
                  <a:gd name="connsiteX33" fmla="*/ 124838 w 331788"/>
                  <a:gd name="connsiteY33" fmla="*/ 89992 h 206375"/>
                  <a:gd name="connsiteX34" fmla="*/ 111974 w 331788"/>
                  <a:gd name="connsiteY34" fmla="*/ 89992 h 206375"/>
                  <a:gd name="connsiteX35" fmla="*/ 104255 w 331788"/>
                  <a:gd name="connsiteY35" fmla="*/ 97731 h 206375"/>
                  <a:gd name="connsiteX36" fmla="*/ 111974 w 331788"/>
                  <a:gd name="connsiteY36" fmla="*/ 105470 h 206375"/>
                  <a:gd name="connsiteX37" fmla="*/ 124838 w 331788"/>
                  <a:gd name="connsiteY37" fmla="*/ 105470 h 206375"/>
                  <a:gd name="connsiteX38" fmla="*/ 124838 w 331788"/>
                  <a:gd name="connsiteY38" fmla="*/ 114499 h 206375"/>
                  <a:gd name="connsiteX39" fmla="*/ 132557 w 331788"/>
                  <a:gd name="connsiteY39" fmla="*/ 122238 h 206375"/>
                  <a:gd name="connsiteX40" fmla="*/ 140275 w 331788"/>
                  <a:gd name="connsiteY40" fmla="*/ 114499 h 206375"/>
                  <a:gd name="connsiteX41" fmla="*/ 140275 w 331788"/>
                  <a:gd name="connsiteY41" fmla="*/ 105470 h 206375"/>
                  <a:gd name="connsiteX42" fmla="*/ 153139 w 331788"/>
                  <a:gd name="connsiteY42" fmla="*/ 105470 h 206375"/>
                  <a:gd name="connsiteX43" fmla="*/ 160858 w 331788"/>
                  <a:gd name="connsiteY43" fmla="*/ 97731 h 206375"/>
                  <a:gd name="connsiteX44" fmla="*/ 153139 w 331788"/>
                  <a:gd name="connsiteY44" fmla="*/ 89992 h 206375"/>
                  <a:gd name="connsiteX45" fmla="*/ 140275 w 331788"/>
                  <a:gd name="connsiteY45" fmla="*/ 89992 h 206375"/>
                  <a:gd name="connsiteX46" fmla="*/ 140275 w 331788"/>
                  <a:gd name="connsiteY46" fmla="*/ 83543 h 206375"/>
                  <a:gd name="connsiteX47" fmla="*/ 153139 w 331788"/>
                  <a:gd name="connsiteY47" fmla="*/ 83543 h 206375"/>
                  <a:gd name="connsiteX48" fmla="*/ 160858 w 331788"/>
                  <a:gd name="connsiteY48" fmla="*/ 75804 h 206375"/>
                  <a:gd name="connsiteX49" fmla="*/ 153139 w 331788"/>
                  <a:gd name="connsiteY49" fmla="*/ 68064 h 206375"/>
                  <a:gd name="connsiteX50" fmla="*/ 145421 w 331788"/>
                  <a:gd name="connsiteY50" fmla="*/ 68064 h 206375"/>
                  <a:gd name="connsiteX51" fmla="*/ 146707 w 331788"/>
                  <a:gd name="connsiteY51" fmla="*/ 66775 h 206375"/>
                  <a:gd name="connsiteX52" fmla="*/ 168577 w 331788"/>
                  <a:gd name="connsiteY52" fmla="*/ 33238 h 206375"/>
                  <a:gd name="connsiteX53" fmla="*/ 168577 w 331788"/>
                  <a:gd name="connsiteY53" fmla="*/ 31949 h 206375"/>
                  <a:gd name="connsiteX54" fmla="*/ 169863 w 331788"/>
                  <a:gd name="connsiteY54" fmla="*/ 28079 h 206375"/>
                  <a:gd name="connsiteX55" fmla="*/ 168577 w 331788"/>
                  <a:gd name="connsiteY55" fmla="*/ 22920 h 206375"/>
                  <a:gd name="connsiteX56" fmla="*/ 166004 w 331788"/>
                  <a:gd name="connsiteY56" fmla="*/ 21630 h 206375"/>
                  <a:gd name="connsiteX57" fmla="*/ 156999 w 331788"/>
                  <a:gd name="connsiteY57" fmla="*/ 22920 h 206375"/>
                  <a:gd name="connsiteX58" fmla="*/ 155712 w 331788"/>
                  <a:gd name="connsiteY58" fmla="*/ 22920 h 206375"/>
                  <a:gd name="connsiteX59" fmla="*/ 153139 w 331788"/>
                  <a:gd name="connsiteY59" fmla="*/ 28079 h 206375"/>
                  <a:gd name="connsiteX60" fmla="*/ 150567 w 331788"/>
                  <a:gd name="connsiteY60" fmla="*/ 33238 h 206375"/>
                  <a:gd name="connsiteX61" fmla="*/ 132557 w 331788"/>
                  <a:gd name="connsiteY61" fmla="*/ 60325 h 206375"/>
                  <a:gd name="connsiteX62" fmla="*/ 115833 w 331788"/>
                  <a:gd name="connsiteY62" fmla="*/ 33238 h 206375"/>
                  <a:gd name="connsiteX63" fmla="*/ 111974 w 331788"/>
                  <a:gd name="connsiteY63" fmla="*/ 28079 h 206375"/>
                  <a:gd name="connsiteX64" fmla="*/ 109401 w 331788"/>
                  <a:gd name="connsiteY64" fmla="*/ 22920 h 206375"/>
                  <a:gd name="connsiteX65" fmla="*/ 99109 w 331788"/>
                  <a:gd name="connsiteY65" fmla="*/ 21630 h 206375"/>
                  <a:gd name="connsiteX66" fmla="*/ 16894 w 331788"/>
                  <a:gd name="connsiteY66" fmla="*/ 0 h 206375"/>
                  <a:gd name="connsiteX67" fmla="*/ 248219 w 331788"/>
                  <a:gd name="connsiteY67" fmla="*/ 0 h 206375"/>
                  <a:gd name="connsiteX68" fmla="*/ 265113 w 331788"/>
                  <a:gd name="connsiteY68" fmla="*/ 16816 h 206375"/>
                  <a:gd name="connsiteX69" fmla="*/ 265113 w 331788"/>
                  <a:gd name="connsiteY69" fmla="*/ 122884 h 206375"/>
                  <a:gd name="connsiteX70" fmla="*/ 248219 w 331788"/>
                  <a:gd name="connsiteY70" fmla="*/ 139700 h 206375"/>
                  <a:gd name="connsiteX71" fmla="*/ 23392 w 331788"/>
                  <a:gd name="connsiteY71" fmla="*/ 139700 h 206375"/>
                  <a:gd name="connsiteX72" fmla="*/ 16894 w 331788"/>
                  <a:gd name="connsiteY72" fmla="*/ 139700 h 206375"/>
                  <a:gd name="connsiteX73" fmla="*/ 0 w 331788"/>
                  <a:gd name="connsiteY73" fmla="*/ 122884 h 206375"/>
                  <a:gd name="connsiteX74" fmla="*/ 0 w 331788"/>
                  <a:gd name="connsiteY74" fmla="*/ 16816 h 206375"/>
                  <a:gd name="connsiteX75" fmla="*/ 16894 w 331788"/>
                  <a:gd name="connsiteY75" fmla="*/ 0 h 20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31788" h="206375">
                    <a:moveTo>
                      <a:pt x="308536" y="66675"/>
                    </a:moveTo>
                    <a:cubicBezTo>
                      <a:pt x="308536" y="66675"/>
                      <a:pt x="308536" y="66675"/>
                      <a:pt x="314995" y="66675"/>
                    </a:cubicBezTo>
                    <a:cubicBezTo>
                      <a:pt x="324037" y="66675"/>
                      <a:pt x="331788" y="73143"/>
                      <a:pt x="331788" y="83491"/>
                    </a:cubicBezTo>
                    <a:cubicBezTo>
                      <a:pt x="331788" y="83491"/>
                      <a:pt x="331788" y="83491"/>
                      <a:pt x="331788" y="189559"/>
                    </a:cubicBezTo>
                    <a:cubicBezTo>
                      <a:pt x="331788" y="198614"/>
                      <a:pt x="324037" y="206375"/>
                      <a:pt x="314995" y="206375"/>
                    </a:cubicBezTo>
                    <a:cubicBezTo>
                      <a:pt x="314995" y="206375"/>
                      <a:pt x="314995" y="206375"/>
                      <a:pt x="85056" y="206375"/>
                    </a:cubicBezTo>
                    <a:cubicBezTo>
                      <a:pt x="76014" y="206375"/>
                      <a:pt x="68263" y="198614"/>
                      <a:pt x="68263" y="189559"/>
                    </a:cubicBezTo>
                    <a:cubicBezTo>
                      <a:pt x="68263" y="189559"/>
                      <a:pt x="68263" y="189559"/>
                      <a:pt x="68263" y="183092"/>
                    </a:cubicBezTo>
                    <a:cubicBezTo>
                      <a:pt x="68263" y="183092"/>
                      <a:pt x="68263" y="183092"/>
                      <a:pt x="281408" y="183092"/>
                    </a:cubicBezTo>
                    <a:cubicBezTo>
                      <a:pt x="296910" y="183092"/>
                      <a:pt x="308536" y="171450"/>
                      <a:pt x="308536" y="155928"/>
                    </a:cubicBezTo>
                    <a:cubicBezTo>
                      <a:pt x="308536" y="155928"/>
                      <a:pt x="308536" y="155928"/>
                      <a:pt x="308536" y="66675"/>
                    </a:cubicBezTo>
                    <a:close/>
                    <a:moveTo>
                      <a:pt x="275059" y="33338"/>
                    </a:moveTo>
                    <a:cubicBezTo>
                      <a:pt x="275059" y="33338"/>
                      <a:pt x="275059" y="33338"/>
                      <a:pt x="281557" y="33338"/>
                    </a:cubicBezTo>
                    <a:cubicBezTo>
                      <a:pt x="290654" y="33338"/>
                      <a:pt x="298451" y="41099"/>
                      <a:pt x="298451" y="50154"/>
                    </a:cubicBezTo>
                    <a:cubicBezTo>
                      <a:pt x="298451" y="50154"/>
                      <a:pt x="298451" y="50154"/>
                      <a:pt x="298451" y="156222"/>
                    </a:cubicBezTo>
                    <a:cubicBezTo>
                      <a:pt x="298451" y="165277"/>
                      <a:pt x="290654" y="173038"/>
                      <a:pt x="281557" y="173038"/>
                    </a:cubicBezTo>
                    <a:cubicBezTo>
                      <a:pt x="281557" y="173038"/>
                      <a:pt x="281557" y="173038"/>
                      <a:pt x="50232" y="173038"/>
                    </a:cubicBezTo>
                    <a:cubicBezTo>
                      <a:pt x="41135" y="173038"/>
                      <a:pt x="33338" y="165277"/>
                      <a:pt x="33338" y="156222"/>
                    </a:cubicBezTo>
                    <a:cubicBezTo>
                      <a:pt x="33338" y="156222"/>
                      <a:pt x="33338" y="156222"/>
                      <a:pt x="33338" y="149755"/>
                    </a:cubicBezTo>
                    <a:cubicBezTo>
                      <a:pt x="33338" y="149755"/>
                      <a:pt x="33338" y="149755"/>
                      <a:pt x="247768" y="149755"/>
                    </a:cubicBezTo>
                    <a:cubicBezTo>
                      <a:pt x="263363" y="149755"/>
                      <a:pt x="275059" y="138113"/>
                      <a:pt x="275059" y="122591"/>
                    </a:cubicBezTo>
                    <a:cubicBezTo>
                      <a:pt x="275059" y="122591"/>
                      <a:pt x="275059" y="122591"/>
                      <a:pt x="275059" y="33338"/>
                    </a:cubicBezTo>
                    <a:close/>
                    <a:moveTo>
                      <a:pt x="99109" y="21630"/>
                    </a:moveTo>
                    <a:cubicBezTo>
                      <a:pt x="97823" y="21630"/>
                      <a:pt x="97823" y="21630"/>
                      <a:pt x="97823" y="22920"/>
                    </a:cubicBezTo>
                    <a:cubicBezTo>
                      <a:pt x="96536" y="24210"/>
                      <a:pt x="95250" y="25499"/>
                      <a:pt x="95250" y="28079"/>
                    </a:cubicBezTo>
                    <a:cubicBezTo>
                      <a:pt x="95250" y="29369"/>
                      <a:pt x="96536" y="30659"/>
                      <a:pt x="96536" y="31949"/>
                    </a:cubicBezTo>
                    <a:cubicBezTo>
                      <a:pt x="96536" y="31949"/>
                      <a:pt x="96536" y="31949"/>
                      <a:pt x="97823" y="33238"/>
                    </a:cubicBezTo>
                    <a:cubicBezTo>
                      <a:pt x="97823" y="33238"/>
                      <a:pt x="97823" y="33238"/>
                      <a:pt x="118406" y="66775"/>
                    </a:cubicBezTo>
                    <a:cubicBezTo>
                      <a:pt x="118406" y="66775"/>
                      <a:pt x="118406" y="66775"/>
                      <a:pt x="119692" y="68064"/>
                    </a:cubicBezTo>
                    <a:cubicBezTo>
                      <a:pt x="119692" y="68064"/>
                      <a:pt x="119692" y="68064"/>
                      <a:pt x="111974" y="68064"/>
                    </a:cubicBezTo>
                    <a:cubicBezTo>
                      <a:pt x="108114" y="68064"/>
                      <a:pt x="104255" y="71934"/>
                      <a:pt x="104255" y="75804"/>
                    </a:cubicBezTo>
                    <a:cubicBezTo>
                      <a:pt x="104255" y="79673"/>
                      <a:pt x="108114" y="83543"/>
                      <a:pt x="111974" y="83543"/>
                    </a:cubicBezTo>
                    <a:cubicBezTo>
                      <a:pt x="111974" y="83543"/>
                      <a:pt x="111974" y="83543"/>
                      <a:pt x="124838" y="83543"/>
                    </a:cubicBezTo>
                    <a:cubicBezTo>
                      <a:pt x="124838" y="83543"/>
                      <a:pt x="124838" y="83543"/>
                      <a:pt x="124838" y="89992"/>
                    </a:cubicBezTo>
                    <a:cubicBezTo>
                      <a:pt x="124838" y="89992"/>
                      <a:pt x="124838" y="89992"/>
                      <a:pt x="111974" y="89992"/>
                    </a:cubicBezTo>
                    <a:cubicBezTo>
                      <a:pt x="108114" y="89992"/>
                      <a:pt x="104255" y="93861"/>
                      <a:pt x="104255" y="97731"/>
                    </a:cubicBezTo>
                    <a:cubicBezTo>
                      <a:pt x="104255" y="101601"/>
                      <a:pt x="108114" y="105470"/>
                      <a:pt x="111974" y="105470"/>
                    </a:cubicBezTo>
                    <a:cubicBezTo>
                      <a:pt x="111974" y="105470"/>
                      <a:pt x="111974" y="105470"/>
                      <a:pt x="124838" y="105470"/>
                    </a:cubicBezTo>
                    <a:cubicBezTo>
                      <a:pt x="124838" y="105470"/>
                      <a:pt x="124838" y="105470"/>
                      <a:pt x="124838" y="114499"/>
                    </a:cubicBezTo>
                    <a:cubicBezTo>
                      <a:pt x="124838" y="119658"/>
                      <a:pt x="128697" y="122238"/>
                      <a:pt x="132557" y="122238"/>
                    </a:cubicBezTo>
                    <a:cubicBezTo>
                      <a:pt x="136416" y="122238"/>
                      <a:pt x="140275" y="119658"/>
                      <a:pt x="140275" y="114499"/>
                    </a:cubicBezTo>
                    <a:cubicBezTo>
                      <a:pt x="140275" y="114499"/>
                      <a:pt x="140275" y="114499"/>
                      <a:pt x="140275" y="105470"/>
                    </a:cubicBezTo>
                    <a:cubicBezTo>
                      <a:pt x="140275" y="105470"/>
                      <a:pt x="140275" y="105470"/>
                      <a:pt x="153139" y="105470"/>
                    </a:cubicBezTo>
                    <a:cubicBezTo>
                      <a:pt x="158285" y="105470"/>
                      <a:pt x="160858" y="101601"/>
                      <a:pt x="160858" y="97731"/>
                    </a:cubicBezTo>
                    <a:cubicBezTo>
                      <a:pt x="160858" y="93861"/>
                      <a:pt x="158285" y="89992"/>
                      <a:pt x="153139" y="89992"/>
                    </a:cubicBezTo>
                    <a:cubicBezTo>
                      <a:pt x="153139" y="89992"/>
                      <a:pt x="153139" y="89992"/>
                      <a:pt x="140275" y="89992"/>
                    </a:cubicBezTo>
                    <a:cubicBezTo>
                      <a:pt x="140275" y="89992"/>
                      <a:pt x="140275" y="89992"/>
                      <a:pt x="140275" y="83543"/>
                    </a:cubicBezTo>
                    <a:cubicBezTo>
                      <a:pt x="140275" y="83543"/>
                      <a:pt x="140275" y="83543"/>
                      <a:pt x="153139" y="83543"/>
                    </a:cubicBezTo>
                    <a:cubicBezTo>
                      <a:pt x="158285" y="83543"/>
                      <a:pt x="160858" y="79673"/>
                      <a:pt x="160858" y="75804"/>
                    </a:cubicBezTo>
                    <a:cubicBezTo>
                      <a:pt x="160858" y="71934"/>
                      <a:pt x="158285" y="68064"/>
                      <a:pt x="153139" y="68064"/>
                    </a:cubicBezTo>
                    <a:cubicBezTo>
                      <a:pt x="153139" y="68064"/>
                      <a:pt x="153139" y="68064"/>
                      <a:pt x="145421" y="68064"/>
                    </a:cubicBezTo>
                    <a:cubicBezTo>
                      <a:pt x="145421" y="68064"/>
                      <a:pt x="145421" y="68064"/>
                      <a:pt x="146707" y="66775"/>
                    </a:cubicBezTo>
                    <a:cubicBezTo>
                      <a:pt x="146707" y="66775"/>
                      <a:pt x="146707" y="66775"/>
                      <a:pt x="168577" y="33238"/>
                    </a:cubicBezTo>
                    <a:cubicBezTo>
                      <a:pt x="168577" y="33238"/>
                      <a:pt x="168577" y="33238"/>
                      <a:pt x="168577" y="31949"/>
                    </a:cubicBezTo>
                    <a:cubicBezTo>
                      <a:pt x="169863" y="30659"/>
                      <a:pt x="169863" y="29369"/>
                      <a:pt x="169863" y="28079"/>
                    </a:cubicBezTo>
                    <a:cubicBezTo>
                      <a:pt x="169863" y="25499"/>
                      <a:pt x="169863" y="24210"/>
                      <a:pt x="168577" y="22920"/>
                    </a:cubicBezTo>
                    <a:cubicBezTo>
                      <a:pt x="167290" y="21630"/>
                      <a:pt x="167290" y="21630"/>
                      <a:pt x="166004" y="21630"/>
                    </a:cubicBezTo>
                    <a:cubicBezTo>
                      <a:pt x="163431" y="19050"/>
                      <a:pt x="159572" y="20340"/>
                      <a:pt x="156999" y="22920"/>
                    </a:cubicBezTo>
                    <a:cubicBezTo>
                      <a:pt x="156999" y="22920"/>
                      <a:pt x="155712" y="22920"/>
                      <a:pt x="155712" y="22920"/>
                    </a:cubicBezTo>
                    <a:cubicBezTo>
                      <a:pt x="155712" y="22920"/>
                      <a:pt x="155712" y="22920"/>
                      <a:pt x="153139" y="28079"/>
                    </a:cubicBezTo>
                    <a:cubicBezTo>
                      <a:pt x="153139" y="28079"/>
                      <a:pt x="153139" y="28079"/>
                      <a:pt x="150567" y="33238"/>
                    </a:cubicBezTo>
                    <a:cubicBezTo>
                      <a:pt x="150567" y="33238"/>
                      <a:pt x="150567" y="33238"/>
                      <a:pt x="132557" y="60325"/>
                    </a:cubicBezTo>
                    <a:cubicBezTo>
                      <a:pt x="132557" y="60325"/>
                      <a:pt x="132557" y="60325"/>
                      <a:pt x="115833" y="33238"/>
                    </a:cubicBezTo>
                    <a:cubicBezTo>
                      <a:pt x="115833" y="33238"/>
                      <a:pt x="115833" y="33238"/>
                      <a:pt x="111974" y="28079"/>
                    </a:cubicBezTo>
                    <a:cubicBezTo>
                      <a:pt x="111974" y="28079"/>
                      <a:pt x="111974" y="28079"/>
                      <a:pt x="109401" y="22920"/>
                    </a:cubicBezTo>
                    <a:cubicBezTo>
                      <a:pt x="106828" y="20340"/>
                      <a:pt x="101682" y="19050"/>
                      <a:pt x="99109" y="21630"/>
                    </a:cubicBezTo>
                    <a:close/>
                    <a:moveTo>
                      <a:pt x="16894" y="0"/>
                    </a:moveTo>
                    <a:cubicBezTo>
                      <a:pt x="16894" y="0"/>
                      <a:pt x="16894" y="0"/>
                      <a:pt x="248219" y="0"/>
                    </a:cubicBezTo>
                    <a:cubicBezTo>
                      <a:pt x="257316" y="0"/>
                      <a:pt x="265113" y="7761"/>
                      <a:pt x="265113" y="16816"/>
                    </a:cubicBezTo>
                    <a:cubicBezTo>
                      <a:pt x="265113" y="16816"/>
                      <a:pt x="265113" y="16816"/>
                      <a:pt x="265113" y="122884"/>
                    </a:cubicBezTo>
                    <a:cubicBezTo>
                      <a:pt x="265113" y="133233"/>
                      <a:pt x="257316" y="139700"/>
                      <a:pt x="248219" y="139700"/>
                    </a:cubicBezTo>
                    <a:cubicBezTo>
                      <a:pt x="248219" y="139700"/>
                      <a:pt x="248219" y="139700"/>
                      <a:pt x="23392" y="139700"/>
                    </a:cubicBezTo>
                    <a:lnTo>
                      <a:pt x="16894" y="139700"/>
                    </a:lnTo>
                    <a:cubicBezTo>
                      <a:pt x="7797" y="139700"/>
                      <a:pt x="0" y="133233"/>
                      <a:pt x="0" y="122884"/>
                    </a:cubicBezTo>
                    <a:cubicBezTo>
                      <a:pt x="0" y="122884"/>
                      <a:pt x="0" y="122884"/>
                      <a:pt x="0" y="16816"/>
                    </a:cubicBezTo>
                    <a:cubicBezTo>
                      <a:pt x="0" y="7761"/>
                      <a:pt x="7797" y="0"/>
                      <a:pt x="168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6489552" y="3269562"/>
                <a:ext cx="1697631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600" b="1" dirty="0" smtClean="0">
                    <a:solidFill>
                      <a:schemeClr val="accent5"/>
                    </a:solidFill>
                    <a:ea typeface="微软雅黑" panose="020B0503020204020204" pitchFamily="34" charset="-122"/>
                  </a:rPr>
                  <a:t>时间、日历功能</a:t>
                </a:r>
                <a:endParaRPr lang="zh-CN" altLang="en-US" sz="1600" b="1" dirty="0">
                  <a:solidFill>
                    <a:schemeClr val="accent5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8870969" y="3932636"/>
              <a:ext cx="2241401" cy="309590"/>
              <a:chOff x="5945782" y="3544405"/>
              <a:chExt cx="2241401" cy="309590"/>
            </a:xfrm>
          </p:grpSpPr>
          <p:sp>
            <p:nvSpPr>
              <p:cNvPr id="20" name="任意多边形 104"/>
              <p:cNvSpPr/>
              <p:nvPr/>
            </p:nvSpPr>
            <p:spPr>
              <a:xfrm>
                <a:off x="5945782" y="3544405"/>
                <a:ext cx="226145" cy="227232"/>
              </a:xfrm>
              <a:custGeom>
                <a:avLst/>
                <a:gdLst>
                  <a:gd name="connsiteX0" fmla="*/ 255588 w 330201"/>
                  <a:gd name="connsiteY0" fmla="*/ 107950 h 331788"/>
                  <a:gd name="connsiteX1" fmla="*/ 255588 w 330201"/>
                  <a:gd name="connsiteY1" fmla="*/ 179388 h 331788"/>
                  <a:gd name="connsiteX2" fmla="*/ 311151 w 330201"/>
                  <a:gd name="connsiteY2" fmla="*/ 179388 h 331788"/>
                  <a:gd name="connsiteX3" fmla="*/ 311151 w 330201"/>
                  <a:gd name="connsiteY3" fmla="*/ 107950 h 331788"/>
                  <a:gd name="connsiteX4" fmla="*/ 19050 w 330201"/>
                  <a:gd name="connsiteY4" fmla="*/ 101600 h 331788"/>
                  <a:gd name="connsiteX5" fmla="*/ 19050 w 330201"/>
                  <a:gd name="connsiteY5" fmla="*/ 196850 h 331788"/>
                  <a:gd name="connsiteX6" fmla="*/ 74613 w 330201"/>
                  <a:gd name="connsiteY6" fmla="*/ 196850 h 331788"/>
                  <a:gd name="connsiteX7" fmla="*/ 74613 w 330201"/>
                  <a:gd name="connsiteY7" fmla="*/ 101600 h 331788"/>
                  <a:gd name="connsiteX8" fmla="*/ 236538 w 330201"/>
                  <a:gd name="connsiteY8" fmla="*/ 87313 h 331788"/>
                  <a:gd name="connsiteX9" fmla="*/ 330201 w 330201"/>
                  <a:gd name="connsiteY9" fmla="*/ 87313 h 331788"/>
                  <a:gd name="connsiteX10" fmla="*/ 330201 w 330201"/>
                  <a:gd name="connsiteY10" fmla="*/ 331788 h 331788"/>
                  <a:gd name="connsiteX11" fmla="*/ 236538 w 330201"/>
                  <a:gd name="connsiteY11" fmla="*/ 331788 h 331788"/>
                  <a:gd name="connsiteX12" fmla="*/ 0 w 330201"/>
                  <a:gd name="connsiteY12" fmla="*/ 80963 h 331788"/>
                  <a:gd name="connsiteX13" fmla="*/ 93663 w 330201"/>
                  <a:gd name="connsiteY13" fmla="*/ 80963 h 331788"/>
                  <a:gd name="connsiteX14" fmla="*/ 93663 w 330201"/>
                  <a:gd name="connsiteY14" fmla="*/ 331788 h 331788"/>
                  <a:gd name="connsiteX15" fmla="*/ 0 w 330201"/>
                  <a:gd name="connsiteY15" fmla="*/ 331788 h 331788"/>
                  <a:gd name="connsiteX16" fmla="*/ 136525 w 330201"/>
                  <a:gd name="connsiteY16" fmla="*/ 19050 h 331788"/>
                  <a:gd name="connsiteX17" fmla="*/ 136525 w 330201"/>
                  <a:gd name="connsiteY17" fmla="*/ 144463 h 331788"/>
                  <a:gd name="connsiteX18" fmla="*/ 193675 w 330201"/>
                  <a:gd name="connsiteY18" fmla="*/ 144463 h 331788"/>
                  <a:gd name="connsiteX19" fmla="*/ 193675 w 330201"/>
                  <a:gd name="connsiteY19" fmla="*/ 19050 h 331788"/>
                  <a:gd name="connsiteX20" fmla="*/ 119063 w 330201"/>
                  <a:gd name="connsiteY20" fmla="*/ 0 h 331788"/>
                  <a:gd name="connsiteX21" fmla="*/ 211138 w 330201"/>
                  <a:gd name="connsiteY21" fmla="*/ 0 h 331788"/>
                  <a:gd name="connsiteX22" fmla="*/ 211138 w 330201"/>
                  <a:gd name="connsiteY22" fmla="*/ 331788 h 331788"/>
                  <a:gd name="connsiteX23" fmla="*/ 119063 w 330201"/>
                  <a:gd name="connsiteY23" fmla="*/ 331788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30201" h="331788">
                    <a:moveTo>
                      <a:pt x="255588" y="107950"/>
                    </a:moveTo>
                    <a:lnTo>
                      <a:pt x="255588" y="179388"/>
                    </a:lnTo>
                    <a:lnTo>
                      <a:pt x="311151" y="179388"/>
                    </a:lnTo>
                    <a:lnTo>
                      <a:pt x="311151" y="107950"/>
                    </a:lnTo>
                    <a:close/>
                    <a:moveTo>
                      <a:pt x="19050" y="101600"/>
                    </a:moveTo>
                    <a:lnTo>
                      <a:pt x="19050" y="196850"/>
                    </a:lnTo>
                    <a:lnTo>
                      <a:pt x="74613" y="196850"/>
                    </a:lnTo>
                    <a:lnTo>
                      <a:pt x="74613" y="101600"/>
                    </a:lnTo>
                    <a:close/>
                    <a:moveTo>
                      <a:pt x="236538" y="87313"/>
                    </a:moveTo>
                    <a:lnTo>
                      <a:pt x="330201" y="87313"/>
                    </a:lnTo>
                    <a:lnTo>
                      <a:pt x="330201" y="331788"/>
                    </a:lnTo>
                    <a:lnTo>
                      <a:pt x="236538" y="331788"/>
                    </a:lnTo>
                    <a:close/>
                    <a:moveTo>
                      <a:pt x="0" y="80963"/>
                    </a:moveTo>
                    <a:lnTo>
                      <a:pt x="93663" y="80963"/>
                    </a:lnTo>
                    <a:lnTo>
                      <a:pt x="93663" y="331788"/>
                    </a:lnTo>
                    <a:lnTo>
                      <a:pt x="0" y="331788"/>
                    </a:lnTo>
                    <a:close/>
                    <a:moveTo>
                      <a:pt x="136525" y="19050"/>
                    </a:moveTo>
                    <a:lnTo>
                      <a:pt x="136525" y="144463"/>
                    </a:lnTo>
                    <a:lnTo>
                      <a:pt x="193675" y="144463"/>
                    </a:lnTo>
                    <a:lnTo>
                      <a:pt x="193675" y="19050"/>
                    </a:lnTo>
                    <a:close/>
                    <a:moveTo>
                      <a:pt x="119063" y="0"/>
                    </a:moveTo>
                    <a:lnTo>
                      <a:pt x="211138" y="0"/>
                    </a:lnTo>
                    <a:lnTo>
                      <a:pt x="211138" y="331788"/>
                    </a:lnTo>
                    <a:lnTo>
                      <a:pt x="119063" y="331788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6489552" y="3546218"/>
                <a:ext cx="1697631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ea typeface="微软雅黑" panose="020B0503020204020204" pitchFamily="34" charset="-122"/>
                  </a:rPr>
                  <a:t>游戏功能</a:t>
                </a:r>
                <a:endParaRPr lang="zh-CN" altLang="en-US" sz="16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3" name="Rectangle 67"/>
          <p:cNvSpPr/>
          <p:nvPr/>
        </p:nvSpPr>
        <p:spPr>
          <a:xfrm>
            <a:off x="6782670" y="1444070"/>
            <a:ext cx="3505516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通过修改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Or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ange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源码，目前支持的命令共有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</a:t>
            </a:r>
            <a:r>
              <a:rPr lang="en-US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8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个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并实现了以下功能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260738" y="614420"/>
            <a:ext cx="20954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dirty="0" err="1">
                <a:solidFill>
                  <a:schemeClr val="accent6">
                    <a:lumMod val="50000"/>
                  </a:schemeClr>
                </a:solidFill>
                <a:latin typeface="Castellar" panose="020A0402060406010301" pitchFamily="18" charset="0"/>
                <a:ea typeface="微软雅黑" panose="020B0503020204020204" pitchFamily="34" charset="-122"/>
              </a:rPr>
              <a:t>LiOS</a:t>
            </a:r>
            <a:endParaRPr lang="zh-CN" altLang="en-US" sz="4800" b="1" dirty="0">
              <a:solidFill>
                <a:schemeClr val="accent6">
                  <a:lumMod val="50000"/>
                </a:schemeClr>
              </a:solidFill>
              <a:latin typeface="Castellar" panose="020A0402060406010301" pitchFamily="18" charset="0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79" y="1535425"/>
            <a:ext cx="5889365" cy="3994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4040189" y="-6350"/>
            <a:ext cx="4098924" cy="68706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-7939" y="0"/>
            <a:ext cx="4052889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8139113" y="0"/>
            <a:ext cx="4092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4763" y="1"/>
            <a:ext cx="4040188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040188" y="-6349"/>
            <a:ext cx="4111625" cy="161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8143875" y="1"/>
            <a:ext cx="4048125" cy="15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1" cstate="screen"/>
          <a:srcRect t="2054" b="3954"/>
          <a:stretch>
            <a:fillRect/>
          </a:stretch>
        </p:blipFill>
        <p:spPr>
          <a:xfrm>
            <a:off x="-12700" y="155436"/>
            <a:ext cx="12244388" cy="6547625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-12701" y="6702425"/>
            <a:ext cx="4057333" cy="1547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044950" y="6702425"/>
            <a:ext cx="4098925" cy="1682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144193" y="6702425"/>
            <a:ext cx="4079874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676465" y="2450878"/>
            <a:ext cx="2623820" cy="829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项目分工</a:t>
            </a:r>
            <a:endParaRPr lang="zh-CN" altLang="en-US" sz="4800" b="1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9" name="PA_直接连接符 18"/>
          <p:cNvCxnSpPr/>
          <p:nvPr>
            <p:custDataLst>
              <p:tags r:id="rId2"/>
            </p:custDataLst>
          </p:nvPr>
        </p:nvCxnSpPr>
        <p:spPr>
          <a:xfrm flipH="1" flipV="1">
            <a:off x="1921899" y="2130539"/>
            <a:ext cx="5132045" cy="106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3652838" y="3642887"/>
            <a:ext cx="5417590" cy="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53"/>
          <p:cNvSpPr/>
          <p:nvPr/>
        </p:nvSpPr>
        <p:spPr>
          <a:xfrm rot="3259845">
            <a:off x="10052739" y="3448023"/>
            <a:ext cx="379682" cy="655599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任意多边形 54"/>
          <p:cNvSpPr/>
          <p:nvPr/>
        </p:nvSpPr>
        <p:spPr>
          <a:xfrm rot="5050286">
            <a:off x="10419938" y="1398579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652838" y="2480988"/>
            <a:ext cx="864000" cy="864000"/>
            <a:chOff x="2517828" y="1926040"/>
            <a:chExt cx="864000" cy="864000"/>
          </a:xfrm>
        </p:grpSpPr>
        <p:sp>
          <p:nvSpPr>
            <p:cNvPr id="25" name="矩形 24"/>
            <p:cNvSpPr/>
            <p:nvPr/>
          </p:nvSpPr>
          <p:spPr>
            <a:xfrm rot="5400000">
              <a:off x="2517828" y="1926040"/>
              <a:ext cx="864000" cy="8640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45525" y="2004097"/>
              <a:ext cx="808607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任意多边形 54"/>
          <p:cNvSpPr/>
          <p:nvPr/>
        </p:nvSpPr>
        <p:spPr>
          <a:xfrm rot="20313339">
            <a:off x="1376723" y="2964926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1" name="组合 54"/>
          <p:cNvGrpSpPr/>
          <p:nvPr/>
        </p:nvGrpSpPr>
        <p:grpSpPr>
          <a:xfrm>
            <a:off x="5972713" y="5560493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32" name="L 形 31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L 形 32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L 形 33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9260738" y="614420"/>
            <a:ext cx="20954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dirty="0" err="1">
                <a:solidFill>
                  <a:schemeClr val="accent6">
                    <a:lumMod val="50000"/>
                  </a:schemeClr>
                </a:solidFill>
                <a:latin typeface="Castellar" panose="020A0402060406010301" pitchFamily="18" charset="0"/>
                <a:ea typeface="微软雅黑" panose="020B0503020204020204" pitchFamily="34" charset="-122"/>
              </a:rPr>
              <a:t>LiOS</a:t>
            </a:r>
            <a:endParaRPr lang="zh-CN" altLang="en-US" sz="4800" b="1" dirty="0">
              <a:solidFill>
                <a:schemeClr val="accent6">
                  <a:lumMod val="50000"/>
                </a:schemeClr>
              </a:solidFill>
              <a:latin typeface="Castellar" panose="020A0402060406010301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4040189" y="-6350"/>
            <a:ext cx="4098924" cy="68706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-7939" y="0"/>
            <a:ext cx="4052889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8139113" y="0"/>
            <a:ext cx="4092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4763" y="1"/>
            <a:ext cx="4040188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040188" y="-6349"/>
            <a:ext cx="4111625" cy="161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8143875" y="1"/>
            <a:ext cx="4048125" cy="15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1" cstate="screen"/>
          <a:srcRect t="2054" b="3954"/>
          <a:stretch>
            <a:fillRect/>
          </a:stretch>
        </p:blipFill>
        <p:spPr>
          <a:xfrm>
            <a:off x="-12700" y="155436"/>
            <a:ext cx="12244388" cy="6547625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-12701" y="6702425"/>
            <a:ext cx="4057333" cy="1547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044950" y="6702425"/>
            <a:ext cx="4098925" cy="1682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144193" y="6702425"/>
            <a:ext cx="4079874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任意多边形 53"/>
          <p:cNvSpPr/>
          <p:nvPr/>
        </p:nvSpPr>
        <p:spPr>
          <a:xfrm rot="3259845">
            <a:off x="10052739" y="3448023"/>
            <a:ext cx="379682" cy="655599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任意多边形 54"/>
          <p:cNvSpPr/>
          <p:nvPr/>
        </p:nvSpPr>
        <p:spPr>
          <a:xfrm rot="20313339">
            <a:off x="1376723" y="2964926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1" name="组合 54"/>
          <p:cNvGrpSpPr/>
          <p:nvPr/>
        </p:nvGrpSpPr>
        <p:grpSpPr>
          <a:xfrm>
            <a:off x="5972713" y="5560493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32" name="L 形 31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L 形 32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L 形 33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9260738" y="614420"/>
            <a:ext cx="20954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dirty="0" err="1">
                <a:solidFill>
                  <a:schemeClr val="accent6">
                    <a:lumMod val="50000"/>
                  </a:schemeClr>
                </a:solidFill>
                <a:latin typeface="Castellar" panose="020A0402060406010301" pitchFamily="18" charset="0"/>
                <a:ea typeface="微软雅黑" panose="020B0503020204020204" pitchFamily="34" charset="-122"/>
              </a:rPr>
              <a:t>LiOS</a:t>
            </a:r>
            <a:endParaRPr lang="zh-CN" altLang="en-US" sz="4800" b="1" dirty="0">
              <a:solidFill>
                <a:schemeClr val="accent6">
                  <a:lumMod val="50000"/>
                </a:schemeClr>
              </a:solidFill>
              <a:latin typeface="Castellar" panose="020A0402060406010301" pitchFamily="18" charset="0"/>
              <a:ea typeface="微软雅黑" panose="020B0503020204020204" pitchFamily="34" charset="-122"/>
            </a:endParaRPr>
          </a:p>
        </p:txBody>
      </p:sp>
      <p:pic>
        <p:nvPicPr>
          <p:cNvPr id="2" name="图片 1" descr="截屏2020-08-23 下午8.30.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30" y="2305685"/>
            <a:ext cx="10058400" cy="2516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4040189" y="-6350"/>
            <a:ext cx="4098924" cy="68706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-7939" y="0"/>
            <a:ext cx="4052889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8139113" y="0"/>
            <a:ext cx="4092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4763" y="1"/>
            <a:ext cx="4040188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040188" y="-6349"/>
            <a:ext cx="4111625" cy="161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8143875" y="1"/>
            <a:ext cx="4048125" cy="15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1" cstate="screen"/>
          <a:srcRect t="2054" b="3954"/>
          <a:stretch>
            <a:fillRect/>
          </a:stretch>
        </p:blipFill>
        <p:spPr>
          <a:xfrm>
            <a:off x="-12700" y="155436"/>
            <a:ext cx="12244388" cy="6547625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-12701" y="6702425"/>
            <a:ext cx="4057333" cy="1547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044950" y="6702425"/>
            <a:ext cx="4098925" cy="1682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144193" y="6702425"/>
            <a:ext cx="4079874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676465" y="2450878"/>
            <a:ext cx="2623820" cy="829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项目演示</a:t>
            </a:r>
            <a:endParaRPr lang="zh-CN" altLang="en-US" sz="4800" b="1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9" name="PA_直接连接符 18"/>
          <p:cNvCxnSpPr/>
          <p:nvPr>
            <p:custDataLst>
              <p:tags r:id="rId2"/>
            </p:custDataLst>
          </p:nvPr>
        </p:nvCxnSpPr>
        <p:spPr>
          <a:xfrm flipH="1" flipV="1">
            <a:off x="1921899" y="2130539"/>
            <a:ext cx="5132045" cy="106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3652838" y="3642887"/>
            <a:ext cx="5417590" cy="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53"/>
          <p:cNvSpPr/>
          <p:nvPr/>
        </p:nvSpPr>
        <p:spPr>
          <a:xfrm rot="3259845">
            <a:off x="10052739" y="3448023"/>
            <a:ext cx="379682" cy="655599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任意多边形 54"/>
          <p:cNvSpPr/>
          <p:nvPr/>
        </p:nvSpPr>
        <p:spPr>
          <a:xfrm rot="5050286">
            <a:off x="10419938" y="1398579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652838" y="2480988"/>
            <a:ext cx="864000" cy="864000"/>
            <a:chOff x="2517828" y="1926040"/>
            <a:chExt cx="864000" cy="864000"/>
          </a:xfrm>
        </p:grpSpPr>
        <p:sp>
          <p:nvSpPr>
            <p:cNvPr id="25" name="矩形 24"/>
            <p:cNvSpPr/>
            <p:nvPr/>
          </p:nvSpPr>
          <p:spPr>
            <a:xfrm rot="5400000">
              <a:off x="2517828" y="1926040"/>
              <a:ext cx="864000" cy="8640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45525" y="2004097"/>
              <a:ext cx="808607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任意多边形 54"/>
          <p:cNvSpPr/>
          <p:nvPr/>
        </p:nvSpPr>
        <p:spPr>
          <a:xfrm rot="20313339">
            <a:off x="1376723" y="2964926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1" name="组合 54"/>
          <p:cNvGrpSpPr/>
          <p:nvPr/>
        </p:nvGrpSpPr>
        <p:grpSpPr>
          <a:xfrm>
            <a:off x="5972713" y="5560493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32" name="L 形 31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L 形 32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L 形 33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9260738" y="614420"/>
            <a:ext cx="20954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dirty="0" err="1">
                <a:solidFill>
                  <a:schemeClr val="accent6">
                    <a:lumMod val="50000"/>
                  </a:schemeClr>
                </a:solidFill>
                <a:latin typeface="Castellar" panose="020A0402060406010301" pitchFamily="18" charset="0"/>
                <a:ea typeface="微软雅黑" panose="020B0503020204020204" pitchFamily="34" charset="-122"/>
              </a:rPr>
              <a:t>LiOS</a:t>
            </a:r>
            <a:endParaRPr lang="zh-CN" altLang="en-US" sz="4800" b="1" dirty="0">
              <a:solidFill>
                <a:schemeClr val="accent6">
                  <a:lumMod val="50000"/>
                </a:schemeClr>
              </a:solidFill>
              <a:latin typeface="Castellar" panose="020A0402060406010301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1723"/>
</p:tagLst>
</file>

<file path=ppt/tags/tag144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1723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1723"/>
  <p:tag name="KSO_WM_TEMPLATE_THUMBS_INDEX" val="1、2、3、4、5、6、7、8、9、10、11、12、13、14、15"/>
  <p:tag name="KSO_WM_TEMPLATE_SUBCATEGORY" val="0"/>
</p:tagLst>
</file>

<file path=ppt/tags/tag149.xml><?xml version="1.0" encoding="utf-8"?>
<p:tagLst xmlns:p="http://schemas.openxmlformats.org/presentationml/2006/main">
  <p:tag name="PA" val="v3.1.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PA" val="v3.1.0"/>
</p:tagLst>
</file>

<file path=ppt/tags/tag151.xml><?xml version="1.0" encoding="utf-8"?>
<p:tagLst xmlns:p="http://schemas.openxmlformats.org/presentationml/2006/main">
  <p:tag name="PA" val="v3.1.0"/>
</p:tagLst>
</file>

<file path=ppt/tags/tag152.xml><?xml version="1.0" encoding="utf-8"?>
<p:tagLst xmlns:p="http://schemas.openxmlformats.org/presentationml/2006/main">
  <p:tag name="PA" val="v3.1.0"/>
</p:tagLst>
</file>

<file path=ppt/tags/tag153.xml><?xml version="1.0" encoding="utf-8"?>
<p:tagLst xmlns:p="http://schemas.openxmlformats.org/presentationml/2006/main">
  <p:tag name="PA" val="v3.1.0"/>
</p:tagLst>
</file>

<file path=ppt/tags/tag154.xml><?xml version="1.0" encoding="utf-8"?>
<p:tagLst xmlns:p="http://schemas.openxmlformats.org/presentationml/2006/main">
  <p:tag name="PA" val="v3.1.0"/>
</p:tagLst>
</file>

<file path=ppt/tags/tag155.xml><?xml version="1.0" encoding="utf-8"?>
<p:tagLst xmlns:p="http://schemas.openxmlformats.org/presentationml/2006/main">
  <p:tag name="PA" val="v3.1.0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1723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1723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1723"/>
  <p:tag name="KSO_WM_TEMPLATE_THUMBS_INDEX" val="1"/>
  <p:tag name="KSO_WM_TEMPLATE_SUBCATEGORY" val="0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654CD"/>
      </a:accent1>
      <a:accent2>
        <a:srgbClr val="103F99"/>
      </a:accent2>
      <a:accent3>
        <a:srgbClr val="6594EE"/>
      </a:accent3>
      <a:accent4>
        <a:srgbClr val="98B7F4"/>
      </a:accent4>
      <a:accent5>
        <a:srgbClr val="C1D3F8"/>
      </a:accent5>
      <a:accent6>
        <a:srgbClr val="ECF2FC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654CD"/>
      </a:accent1>
      <a:accent2>
        <a:srgbClr val="103F99"/>
      </a:accent2>
      <a:accent3>
        <a:srgbClr val="6594EE"/>
      </a:accent3>
      <a:accent4>
        <a:srgbClr val="98B7F4"/>
      </a:accent4>
      <a:accent5>
        <a:srgbClr val="C1D3F8"/>
      </a:accent5>
      <a:accent6>
        <a:srgbClr val="ECF2FC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WPS 文字</Application>
  <PresentationFormat>宽屏</PresentationFormat>
  <Paragraphs>103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33" baseType="lpstr">
      <vt:lpstr>Arial</vt:lpstr>
      <vt:lpstr>方正书宋_GBK</vt:lpstr>
      <vt:lpstr>Wingdings</vt:lpstr>
      <vt:lpstr>宋体</vt:lpstr>
      <vt:lpstr>汉仪书宋二KW</vt:lpstr>
      <vt:lpstr>微软雅黑</vt:lpstr>
      <vt:lpstr>汉仪旗黑</vt:lpstr>
      <vt:lpstr>Calibri</vt:lpstr>
      <vt:lpstr>Helvetica Neue</vt:lpstr>
      <vt:lpstr>宋体</vt:lpstr>
      <vt:lpstr>Calibri</vt:lpstr>
      <vt:lpstr>Castellar</vt:lpstr>
      <vt:lpstr>苹方-简</vt:lpstr>
      <vt:lpstr>Hei</vt:lpstr>
      <vt:lpstr>Futura Medium</vt:lpstr>
      <vt:lpstr>Impact</vt:lpstr>
      <vt:lpstr>Chalkboard SE</vt:lpstr>
      <vt:lpstr>宋体</vt:lpstr>
      <vt:lpstr>Arial Unicode MS</vt:lpstr>
      <vt:lpstr>宋体-简</vt:lpstr>
      <vt:lpstr>微软雅黑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灰色多边形</dc:title>
  <dc:creator>第一PPT</dc:creator>
  <cp:keywords>www.1ppt.com</cp:keywords>
  <dc:description>www.1ppt.com</dc:description>
  <cp:lastModifiedBy>chenzijie</cp:lastModifiedBy>
  <cp:revision>669</cp:revision>
  <dcterms:created xsi:type="dcterms:W3CDTF">2020-08-23T12:33:00Z</dcterms:created>
  <dcterms:modified xsi:type="dcterms:W3CDTF">2020-08-23T12:33:00Z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2052-2.5.0.4070</vt:lpwstr>
  </property>
</Properties>
</file>