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2" r:id="rId3"/>
    <p:sldId id="275" r:id="rId4"/>
    <p:sldId id="279" r:id="rId5"/>
    <p:sldId id="284" r:id="rId6"/>
    <p:sldId id="282" r:id="rId7"/>
    <p:sldId id="288" r:id="rId8"/>
    <p:sldId id="276" r:id="rId9"/>
    <p:sldId id="286" r:id="rId10"/>
    <p:sldId id="289" r:id="rId11"/>
    <p:sldId id="290" r:id="rId12"/>
    <p:sldId id="287" r:id="rId13"/>
    <p:sldId id="283" r:id="rId14"/>
    <p:sldId id="277" r:id="rId15"/>
    <p:sldId id="281" r:id="rId16"/>
    <p:sldId id="278" r:id="rId17"/>
    <p:sldId id="261" r:id="rId18"/>
    <p:sldId id="274" r:id="rId19"/>
    <p:sldId id="273" r:id="rId2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32"/>
    <a:srgbClr val="FF9935"/>
    <a:srgbClr val="3598FE"/>
    <a:srgbClr val="009903"/>
    <a:srgbClr val="9BAAB7"/>
    <a:srgbClr val="EAE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1" autoAdjust="0"/>
    <p:restoredTop sz="96824" autoAdjust="0"/>
  </p:normalViewPr>
  <p:slideViewPr>
    <p:cSldViewPr showGuides="1">
      <p:cViewPr varScale="1">
        <p:scale>
          <a:sx n="94" d="100"/>
          <a:sy n="94" d="100"/>
        </p:scale>
        <p:origin x="58" y="1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802DC-9155-4F49-9301-524E685AED9C}" type="doc">
      <dgm:prSet loTypeId="urn:microsoft.com/office/officeart/2005/8/layout/radial6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E6869C0-8727-4C65-AE66-0DD5453E782A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/>
            <a:t>Google-Python</a:t>
          </a:r>
          <a:endParaRPr lang="zh-CN" altLang="en-US" dirty="0"/>
        </a:p>
      </dgm:t>
    </dgm:pt>
    <dgm:pt modelId="{F919E8C6-369D-4026-9761-85337C891CF2}" type="parTrans" cxnId="{19CD803E-9D9B-44E3-A9C9-8B7FD3E7B609}">
      <dgm:prSet/>
      <dgm:spPr/>
      <dgm:t>
        <a:bodyPr/>
        <a:lstStyle/>
        <a:p>
          <a:endParaRPr lang="zh-CN" altLang="en-US"/>
        </a:p>
      </dgm:t>
    </dgm:pt>
    <dgm:pt modelId="{C7B7D6B4-58F9-4314-8476-105C2851A5AE}" type="sibTrans" cxnId="{19CD803E-9D9B-44E3-A9C9-8B7FD3E7B609}">
      <dgm:prSet/>
      <dgm:spPr/>
      <dgm:t>
        <a:bodyPr/>
        <a:lstStyle/>
        <a:p>
          <a:endParaRPr lang="zh-CN" altLang="en-US"/>
        </a:p>
      </dgm:t>
    </dgm:pt>
    <dgm:pt modelId="{49390877-7BA5-42FA-A12F-80D3F7E7D34E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/>
            <a:t>类</a:t>
          </a:r>
        </a:p>
      </dgm:t>
    </dgm:pt>
    <dgm:pt modelId="{23519C2F-2C3B-49E5-96A2-7425CCF193CB}" type="parTrans" cxnId="{2AFC5585-5A21-45EA-8ACB-652EEDBC5AC2}">
      <dgm:prSet/>
      <dgm:spPr/>
      <dgm:t>
        <a:bodyPr/>
        <a:lstStyle/>
        <a:p>
          <a:endParaRPr lang="zh-CN" altLang="en-US"/>
        </a:p>
      </dgm:t>
    </dgm:pt>
    <dgm:pt modelId="{22B44E57-8940-434A-B433-FEC064654179}" type="sibTrans" cxnId="{2AFC5585-5A21-45EA-8ACB-652EEDBC5AC2}">
      <dgm:prSet/>
      <dgm:spPr/>
      <dgm:t>
        <a:bodyPr/>
        <a:lstStyle/>
        <a:p>
          <a:endParaRPr lang="zh-CN" altLang="en-US"/>
        </a:p>
      </dgm:t>
    </dgm:pt>
    <dgm:pt modelId="{56908D39-A97A-4309-9570-F78792162811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/>
            <a:t>函数</a:t>
          </a:r>
        </a:p>
      </dgm:t>
    </dgm:pt>
    <dgm:pt modelId="{4F846A91-6E97-439E-88E0-D48C7F36E907}" type="parTrans" cxnId="{D6C42B8B-0CC5-4631-926A-1D8BF14EDAE2}">
      <dgm:prSet/>
      <dgm:spPr/>
      <dgm:t>
        <a:bodyPr/>
        <a:lstStyle/>
        <a:p>
          <a:endParaRPr lang="zh-CN" altLang="en-US"/>
        </a:p>
      </dgm:t>
    </dgm:pt>
    <dgm:pt modelId="{1A5583B3-F4A5-4EEF-8EE2-6E71D42324BC}" type="sibTrans" cxnId="{D6C42B8B-0CC5-4631-926A-1D8BF14EDAE2}">
      <dgm:prSet/>
      <dgm:spPr/>
      <dgm:t>
        <a:bodyPr/>
        <a:lstStyle/>
        <a:p>
          <a:endParaRPr lang="zh-CN" altLang="en-US"/>
        </a:p>
      </dgm:t>
    </dgm:pt>
    <dgm:pt modelId="{E5C34A5D-B8E3-469B-9EEF-545F89C628E0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/>
            <a:t>模块</a:t>
          </a:r>
        </a:p>
      </dgm:t>
    </dgm:pt>
    <dgm:pt modelId="{C905EB88-CB52-4F65-8C59-0563B3324987}" type="parTrans" cxnId="{CE1A71A0-A11A-44A9-B265-A22FFD54A272}">
      <dgm:prSet/>
      <dgm:spPr/>
      <dgm:t>
        <a:bodyPr/>
        <a:lstStyle/>
        <a:p>
          <a:endParaRPr lang="zh-CN" altLang="en-US"/>
        </a:p>
      </dgm:t>
    </dgm:pt>
    <dgm:pt modelId="{E643E1B8-9A6D-43CE-898E-557BE6178BEA}" type="sibTrans" cxnId="{CE1A71A0-A11A-44A9-B265-A22FFD54A272}">
      <dgm:prSet/>
      <dgm:spPr/>
      <dgm:t>
        <a:bodyPr/>
        <a:lstStyle/>
        <a:p>
          <a:endParaRPr lang="zh-CN" altLang="en-US"/>
        </a:p>
      </dgm:t>
    </dgm:pt>
    <dgm:pt modelId="{79B1F9E4-0330-4E63-B4F9-FA4ACC0352FB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dirty="0"/>
            <a:t>分支</a:t>
          </a:r>
          <a:endParaRPr lang="en-US" altLang="zh-CN" dirty="0"/>
        </a:p>
        <a:p>
          <a:r>
            <a:rPr lang="zh-CN" altLang="en-US" dirty="0"/>
            <a:t>循环</a:t>
          </a:r>
        </a:p>
      </dgm:t>
    </dgm:pt>
    <dgm:pt modelId="{E249B192-D6BF-4F01-AD02-94875FEBCF69}" type="parTrans" cxnId="{8335BF7D-7072-4B27-8376-B9F0C8B14C6E}">
      <dgm:prSet/>
      <dgm:spPr/>
      <dgm:t>
        <a:bodyPr/>
        <a:lstStyle/>
        <a:p>
          <a:endParaRPr lang="zh-CN" altLang="en-US"/>
        </a:p>
      </dgm:t>
    </dgm:pt>
    <dgm:pt modelId="{751A614C-EBF7-4B41-AA8B-38F25304A3CB}" type="sibTrans" cxnId="{8335BF7D-7072-4B27-8376-B9F0C8B14C6E}">
      <dgm:prSet/>
      <dgm:spPr/>
      <dgm:t>
        <a:bodyPr/>
        <a:lstStyle/>
        <a:p>
          <a:endParaRPr lang="zh-CN" altLang="en-US"/>
        </a:p>
      </dgm:t>
    </dgm:pt>
    <dgm:pt modelId="{A5526A6B-682E-47CA-88AA-923E483E5FB4}" type="pres">
      <dgm:prSet presAssocID="{72D802DC-9155-4F49-9301-524E685AED9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B4242-6BC5-4BB0-BCA3-F642ACEA3337}" type="pres">
      <dgm:prSet presAssocID="{9E6869C0-8727-4C65-AE66-0DD5453E782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47B05F5A-552A-48E3-A0E5-56ED515512EE}" type="pres">
      <dgm:prSet presAssocID="{49390877-7BA5-42FA-A12F-80D3F7E7D34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E3A234-67C7-44EA-8EFB-C69ED60883EF}" type="pres">
      <dgm:prSet presAssocID="{49390877-7BA5-42FA-A12F-80D3F7E7D34E}" presName="dummy" presStyleCnt="0"/>
      <dgm:spPr/>
    </dgm:pt>
    <dgm:pt modelId="{A109EF39-CE25-4197-A683-FD821963B13F}" type="pres">
      <dgm:prSet presAssocID="{22B44E57-8940-434A-B433-FEC064654179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7269E6FB-D871-4D70-BA67-D1105B3E8DE5}" type="pres">
      <dgm:prSet presAssocID="{56908D39-A97A-4309-9570-F7879216281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4EA757-30FF-4FBD-99DE-8894B70A3B9D}" type="pres">
      <dgm:prSet presAssocID="{56908D39-A97A-4309-9570-F78792162811}" presName="dummy" presStyleCnt="0"/>
      <dgm:spPr/>
    </dgm:pt>
    <dgm:pt modelId="{DD12245E-915F-4368-8EA9-4AED1F980DA7}" type="pres">
      <dgm:prSet presAssocID="{1A5583B3-F4A5-4EEF-8EE2-6E71D42324BC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A151CB54-72B6-49B0-A4B3-66034CD6A4A9}" type="pres">
      <dgm:prSet presAssocID="{E5C34A5D-B8E3-469B-9EEF-545F89C628E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9DCA61-0EF2-46F6-902B-95A18CC7051D}" type="pres">
      <dgm:prSet presAssocID="{E5C34A5D-B8E3-469B-9EEF-545F89C628E0}" presName="dummy" presStyleCnt="0"/>
      <dgm:spPr/>
    </dgm:pt>
    <dgm:pt modelId="{05206472-8AC2-4EF9-858B-24271416633E}" type="pres">
      <dgm:prSet presAssocID="{E643E1B8-9A6D-43CE-898E-557BE6178BE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71619DF8-4B7C-4BED-BEB8-AECD93EB2F1F}" type="pres">
      <dgm:prSet presAssocID="{79B1F9E4-0330-4E63-B4F9-FA4ACC0352F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695DA3-EFC3-42D7-AB33-05FDBC1C969B}" type="pres">
      <dgm:prSet presAssocID="{79B1F9E4-0330-4E63-B4F9-FA4ACC0352FB}" presName="dummy" presStyleCnt="0"/>
      <dgm:spPr/>
    </dgm:pt>
    <dgm:pt modelId="{5188F5A3-002D-414B-97CA-AFD30783A435}" type="pres">
      <dgm:prSet presAssocID="{751A614C-EBF7-4B41-AA8B-38F25304A3CB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43D3BE4A-D9F3-4A54-AC9B-CD3B132EF934}" type="presOf" srcId="{22B44E57-8940-434A-B433-FEC064654179}" destId="{A109EF39-CE25-4197-A683-FD821963B13F}" srcOrd="0" destOrd="0" presId="urn:microsoft.com/office/officeart/2005/8/layout/radial6"/>
    <dgm:cxn modelId="{8335BF7D-7072-4B27-8376-B9F0C8B14C6E}" srcId="{9E6869C0-8727-4C65-AE66-0DD5453E782A}" destId="{79B1F9E4-0330-4E63-B4F9-FA4ACC0352FB}" srcOrd="3" destOrd="0" parTransId="{E249B192-D6BF-4F01-AD02-94875FEBCF69}" sibTransId="{751A614C-EBF7-4B41-AA8B-38F25304A3CB}"/>
    <dgm:cxn modelId="{CE1A71A0-A11A-44A9-B265-A22FFD54A272}" srcId="{9E6869C0-8727-4C65-AE66-0DD5453E782A}" destId="{E5C34A5D-B8E3-469B-9EEF-545F89C628E0}" srcOrd="2" destOrd="0" parTransId="{C905EB88-CB52-4F65-8C59-0563B3324987}" sibTransId="{E643E1B8-9A6D-43CE-898E-557BE6178BEA}"/>
    <dgm:cxn modelId="{132773EA-DF09-4D32-B29E-BA67D2066F3B}" type="presOf" srcId="{9E6869C0-8727-4C65-AE66-0DD5453E782A}" destId="{BEDB4242-6BC5-4BB0-BCA3-F642ACEA3337}" srcOrd="0" destOrd="0" presId="urn:microsoft.com/office/officeart/2005/8/layout/radial6"/>
    <dgm:cxn modelId="{5CA51CE1-77BB-4ED5-94F2-E91CEEF61175}" type="presOf" srcId="{1A5583B3-F4A5-4EEF-8EE2-6E71D42324BC}" destId="{DD12245E-915F-4368-8EA9-4AED1F980DA7}" srcOrd="0" destOrd="0" presId="urn:microsoft.com/office/officeart/2005/8/layout/radial6"/>
    <dgm:cxn modelId="{F4F0D454-B92C-4A8E-A5FC-FF7F1D0EE5C3}" type="presOf" srcId="{79B1F9E4-0330-4E63-B4F9-FA4ACC0352FB}" destId="{71619DF8-4B7C-4BED-BEB8-AECD93EB2F1F}" srcOrd="0" destOrd="0" presId="urn:microsoft.com/office/officeart/2005/8/layout/radial6"/>
    <dgm:cxn modelId="{4DEB5808-EA37-430A-A2DA-E6794B101047}" type="presOf" srcId="{E643E1B8-9A6D-43CE-898E-557BE6178BEA}" destId="{05206472-8AC2-4EF9-858B-24271416633E}" srcOrd="0" destOrd="0" presId="urn:microsoft.com/office/officeart/2005/8/layout/radial6"/>
    <dgm:cxn modelId="{28D7D6AA-E99F-42D4-BA6B-D05CCB045D14}" type="presOf" srcId="{E5C34A5D-B8E3-469B-9EEF-545F89C628E0}" destId="{A151CB54-72B6-49B0-A4B3-66034CD6A4A9}" srcOrd="0" destOrd="0" presId="urn:microsoft.com/office/officeart/2005/8/layout/radial6"/>
    <dgm:cxn modelId="{825E0BC0-0017-424D-96E3-F66238214A64}" type="presOf" srcId="{49390877-7BA5-42FA-A12F-80D3F7E7D34E}" destId="{47B05F5A-552A-48E3-A0E5-56ED515512EE}" srcOrd="0" destOrd="0" presId="urn:microsoft.com/office/officeart/2005/8/layout/radial6"/>
    <dgm:cxn modelId="{D6C42B8B-0CC5-4631-926A-1D8BF14EDAE2}" srcId="{9E6869C0-8727-4C65-AE66-0DD5453E782A}" destId="{56908D39-A97A-4309-9570-F78792162811}" srcOrd="1" destOrd="0" parTransId="{4F846A91-6E97-439E-88E0-D48C7F36E907}" sibTransId="{1A5583B3-F4A5-4EEF-8EE2-6E71D42324BC}"/>
    <dgm:cxn modelId="{2AFC5585-5A21-45EA-8ACB-652EEDBC5AC2}" srcId="{9E6869C0-8727-4C65-AE66-0DD5453E782A}" destId="{49390877-7BA5-42FA-A12F-80D3F7E7D34E}" srcOrd="0" destOrd="0" parTransId="{23519C2F-2C3B-49E5-96A2-7425CCF193CB}" sibTransId="{22B44E57-8940-434A-B433-FEC064654179}"/>
    <dgm:cxn modelId="{4C5650E0-6448-4738-895C-7DB64CAB8979}" type="presOf" srcId="{751A614C-EBF7-4B41-AA8B-38F25304A3CB}" destId="{5188F5A3-002D-414B-97CA-AFD30783A435}" srcOrd="0" destOrd="0" presId="urn:microsoft.com/office/officeart/2005/8/layout/radial6"/>
    <dgm:cxn modelId="{34399E28-DB95-4614-81CD-B670548B42FC}" type="presOf" srcId="{72D802DC-9155-4F49-9301-524E685AED9C}" destId="{A5526A6B-682E-47CA-88AA-923E483E5FB4}" srcOrd="0" destOrd="0" presId="urn:microsoft.com/office/officeart/2005/8/layout/radial6"/>
    <dgm:cxn modelId="{19CD803E-9D9B-44E3-A9C9-8B7FD3E7B609}" srcId="{72D802DC-9155-4F49-9301-524E685AED9C}" destId="{9E6869C0-8727-4C65-AE66-0DD5453E782A}" srcOrd="0" destOrd="0" parTransId="{F919E8C6-369D-4026-9761-85337C891CF2}" sibTransId="{C7B7D6B4-58F9-4314-8476-105C2851A5AE}"/>
    <dgm:cxn modelId="{CAE84E39-F0E3-490E-A3EF-EE53AF600CE8}" type="presOf" srcId="{56908D39-A97A-4309-9570-F78792162811}" destId="{7269E6FB-D871-4D70-BA67-D1105B3E8DE5}" srcOrd="0" destOrd="0" presId="urn:microsoft.com/office/officeart/2005/8/layout/radial6"/>
    <dgm:cxn modelId="{9FAEE934-E72F-4CDA-99C7-4E40E054E594}" type="presParOf" srcId="{A5526A6B-682E-47CA-88AA-923E483E5FB4}" destId="{BEDB4242-6BC5-4BB0-BCA3-F642ACEA3337}" srcOrd="0" destOrd="0" presId="urn:microsoft.com/office/officeart/2005/8/layout/radial6"/>
    <dgm:cxn modelId="{166D8AE1-14D0-4F2A-9E6B-6948AEE891F0}" type="presParOf" srcId="{A5526A6B-682E-47CA-88AA-923E483E5FB4}" destId="{47B05F5A-552A-48E3-A0E5-56ED515512EE}" srcOrd="1" destOrd="0" presId="urn:microsoft.com/office/officeart/2005/8/layout/radial6"/>
    <dgm:cxn modelId="{986765F6-B0CA-489B-9358-AE1934CB6BB1}" type="presParOf" srcId="{A5526A6B-682E-47CA-88AA-923E483E5FB4}" destId="{FEE3A234-67C7-44EA-8EFB-C69ED60883EF}" srcOrd="2" destOrd="0" presId="urn:microsoft.com/office/officeart/2005/8/layout/radial6"/>
    <dgm:cxn modelId="{6F7F285A-4714-4242-A7B2-F183E264D4D4}" type="presParOf" srcId="{A5526A6B-682E-47CA-88AA-923E483E5FB4}" destId="{A109EF39-CE25-4197-A683-FD821963B13F}" srcOrd="3" destOrd="0" presId="urn:microsoft.com/office/officeart/2005/8/layout/radial6"/>
    <dgm:cxn modelId="{AF81EFDB-1B27-41B3-8E6E-6C1251F9ED11}" type="presParOf" srcId="{A5526A6B-682E-47CA-88AA-923E483E5FB4}" destId="{7269E6FB-D871-4D70-BA67-D1105B3E8DE5}" srcOrd="4" destOrd="0" presId="urn:microsoft.com/office/officeart/2005/8/layout/radial6"/>
    <dgm:cxn modelId="{D3900442-82E0-4214-B321-723415E6407A}" type="presParOf" srcId="{A5526A6B-682E-47CA-88AA-923E483E5FB4}" destId="{FF4EA757-30FF-4FBD-99DE-8894B70A3B9D}" srcOrd="5" destOrd="0" presId="urn:microsoft.com/office/officeart/2005/8/layout/radial6"/>
    <dgm:cxn modelId="{6C9BCB27-85DE-443B-AEAD-818CE7404D2E}" type="presParOf" srcId="{A5526A6B-682E-47CA-88AA-923E483E5FB4}" destId="{DD12245E-915F-4368-8EA9-4AED1F980DA7}" srcOrd="6" destOrd="0" presId="urn:microsoft.com/office/officeart/2005/8/layout/radial6"/>
    <dgm:cxn modelId="{10C29580-BB27-4542-A067-40EA31172C29}" type="presParOf" srcId="{A5526A6B-682E-47CA-88AA-923E483E5FB4}" destId="{A151CB54-72B6-49B0-A4B3-66034CD6A4A9}" srcOrd="7" destOrd="0" presId="urn:microsoft.com/office/officeart/2005/8/layout/radial6"/>
    <dgm:cxn modelId="{69854FE7-5D24-400C-ADB7-609465BCA846}" type="presParOf" srcId="{A5526A6B-682E-47CA-88AA-923E483E5FB4}" destId="{779DCA61-0EF2-46F6-902B-95A18CC7051D}" srcOrd="8" destOrd="0" presId="urn:microsoft.com/office/officeart/2005/8/layout/radial6"/>
    <dgm:cxn modelId="{E29F65FD-A001-4229-8E99-5DEAB8557999}" type="presParOf" srcId="{A5526A6B-682E-47CA-88AA-923E483E5FB4}" destId="{05206472-8AC2-4EF9-858B-24271416633E}" srcOrd="9" destOrd="0" presId="urn:microsoft.com/office/officeart/2005/8/layout/radial6"/>
    <dgm:cxn modelId="{502F1647-F59B-4F3E-9A34-DC89B7412C79}" type="presParOf" srcId="{A5526A6B-682E-47CA-88AA-923E483E5FB4}" destId="{71619DF8-4B7C-4BED-BEB8-AECD93EB2F1F}" srcOrd="10" destOrd="0" presId="urn:microsoft.com/office/officeart/2005/8/layout/radial6"/>
    <dgm:cxn modelId="{FF36C160-82B4-4303-B748-DAA24A8F137A}" type="presParOf" srcId="{A5526A6B-682E-47CA-88AA-923E483E5FB4}" destId="{E1695DA3-EFC3-42D7-AB33-05FDBC1C969B}" srcOrd="11" destOrd="0" presId="urn:microsoft.com/office/officeart/2005/8/layout/radial6"/>
    <dgm:cxn modelId="{8EA232DE-670F-4010-B52F-1BE6A9B8A6D8}" type="presParOf" srcId="{A5526A6B-682E-47CA-88AA-923E483E5FB4}" destId="{5188F5A3-002D-414B-97CA-AFD30783A43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80F5ED-A92E-44DB-ADF4-0A5112F879EC}" type="doc">
      <dgm:prSet loTypeId="urn:microsoft.com/office/officeart/2009/layout/ReverseList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37792FA-AC78-47E4-B3BF-172DE11AD99F}">
      <dgm:prSet phldrT="[文本]"/>
      <dgm:spPr/>
      <dgm:t>
        <a:bodyPr/>
        <a:lstStyle/>
        <a:p>
          <a:pPr algn="ctr"/>
          <a:endParaRPr lang="en-US" altLang="zh-CN" dirty="0"/>
        </a:p>
        <a:p>
          <a:pPr algn="ctr"/>
          <a:endParaRPr lang="en-US" altLang="zh-CN" dirty="0"/>
        </a:p>
        <a:p>
          <a:pPr algn="ctr"/>
          <a:r>
            <a:rPr lang="en-US" altLang="zh-CN" dirty="0"/>
            <a:t>Python2.0</a:t>
          </a:r>
        </a:p>
      </dgm:t>
    </dgm:pt>
    <dgm:pt modelId="{A753F72A-6E73-4309-A312-047598AB85EC}" type="parTrans" cxnId="{FDECAA56-7973-452B-8761-CAE708C3E9EB}">
      <dgm:prSet/>
      <dgm:spPr/>
      <dgm:t>
        <a:bodyPr/>
        <a:lstStyle/>
        <a:p>
          <a:endParaRPr lang="zh-CN" altLang="en-US"/>
        </a:p>
      </dgm:t>
    </dgm:pt>
    <dgm:pt modelId="{6F6F1DE1-AC0E-4C72-BCDB-874C230F50A6}" type="sibTrans" cxnId="{FDECAA56-7973-452B-8761-CAE708C3E9EB}">
      <dgm:prSet/>
      <dgm:spPr/>
      <dgm:t>
        <a:bodyPr/>
        <a:lstStyle/>
        <a:p>
          <a:endParaRPr lang="zh-CN" altLang="en-US"/>
        </a:p>
      </dgm:t>
    </dgm:pt>
    <dgm:pt modelId="{D89F6EF2-69A9-42F7-BF60-8A908AF29D19}">
      <dgm:prSet phldrT="[文本]"/>
      <dgm:spPr/>
      <dgm:t>
        <a:bodyPr/>
        <a:lstStyle/>
        <a:p>
          <a:endParaRPr lang="en-US" altLang="zh-CN" dirty="0"/>
        </a:p>
        <a:p>
          <a:endParaRPr lang="en-US" altLang="zh-CN" dirty="0"/>
        </a:p>
        <a:p>
          <a:r>
            <a:rPr lang="en-US" altLang="zh-CN" dirty="0"/>
            <a:t>Python3.0</a:t>
          </a:r>
          <a:endParaRPr lang="zh-CN" altLang="en-US" dirty="0"/>
        </a:p>
      </dgm:t>
    </dgm:pt>
    <dgm:pt modelId="{922673CB-35E1-451B-B0A9-1BA33DCE336B}" type="parTrans" cxnId="{16ECD04B-825A-41BE-9425-5BD16EEFEEBE}">
      <dgm:prSet/>
      <dgm:spPr/>
      <dgm:t>
        <a:bodyPr/>
        <a:lstStyle/>
        <a:p>
          <a:endParaRPr lang="zh-CN" altLang="en-US"/>
        </a:p>
      </dgm:t>
    </dgm:pt>
    <dgm:pt modelId="{C0F65E77-740C-47E1-A1DF-51AE46167D78}" type="sibTrans" cxnId="{16ECD04B-825A-41BE-9425-5BD16EEFEEBE}">
      <dgm:prSet/>
      <dgm:spPr/>
      <dgm:t>
        <a:bodyPr/>
        <a:lstStyle/>
        <a:p>
          <a:endParaRPr lang="zh-CN" altLang="en-US"/>
        </a:p>
      </dgm:t>
    </dgm:pt>
    <dgm:pt modelId="{73CF7B12-9778-41EA-A2C3-C54E8B5FE4F1}" type="pres">
      <dgm:prSet presAssocID="{0F80F5ED-A92E-44DB-ADF4-0A5112F879EC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DB4865A-2B5B-4FF1-B479-88E003736A5C}" type="pres">
      <dgm:prSet presAssocID="{0F80F5ED-A92E-44DB-ADF4-0A5112F879EC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01240E-B5A0-4AFF-86E2-84B0F0BBC4D4}" type="pres">
      <dgm:prSet presAssocID="{0F80F5ED-A92E-44DB-ADF4-0A5112F879EC}" presName="LeftNode" presStyleLbl="bgImgPlace1" presStyleIdx="0" presStyleCnt="2">
        <dgm:presLayoutVars>
          <dgm:chMax val="2"/>
          <dgm:chPref val="2"/>
        </dgm:presLayoutVars>
      </dgm:prSet>
      <dgm:spPr/>
      <dgm:t>
        <a:bodyPr/>
        <a:lstStyle/>
        <a:p>
          <a:endParaRPr lang="zh-CN" altLang="en-US"/>
        </a:p>
      </dgm:t>
    </dgm:pt>
    <dgm:pt modelId="{A000C14A-F539-4EC2-B175-B60BD177BB8E}" type="pres">
      <dgm:prSet presAssocID="{0F80F5ED-A92E-44DB-ADF4-0A5112F879EC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255A0C-5BF0-4EB8-A556-B0D3D11217A7}" type="pres">
      <dgm:prSet presAssocID="{0F80F5ED-A92E-44DB-ADF4-0A5112F879EC}" presName="RightNode" presStyleLbl="bgImgPlace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D685B1E6-2E10-42DE-A938-E51C7DCFAC87}" type="pres">
      <dgm:prSet presAssocID="{0F80F5ED-A92E-44DB-ADF4-0A5112F879EC}" presName="TopArrow" presStyleLbl="node1" presStyleIdx="0" presStyleCnt="2"/>
      <dgm:spPr/>
    </dgm:pt>
    <dgm:pt modelId="{446494D1-7C85-4085-9FAD-FCC61EC24715}" type="pres">
      <dgm:prSet presAssocID="{0F80F5ED-A92E-44DB-ADF4-0A5112F879EC}" presName="BottomArrow" presStyleLbl="node1" presStyleIdx="1" presStyleCnt="2" custLinFactNeighborX="56482" custLinFactNeighborY="88298"/>
      <dgm:spPr>
        <a:noFill/>
        <a:ln>
          <a:noFill/>
        </a:ln>
      </dgm:spPr>
    </dgm:pt>
  </dgm:ptLst>
  <dgm:cxnLst>
    <dgm:cxn modelId="{75DC1FF9-2ADF-40C2-B18B-54FDFB5D7684}" type="presOf" srcId="{D37792FA-AC78-47E4-B3BF-172DE11AD99F}" destId="{3DB4865A-2B5B-4FF1-B479-88E003736A5C}" srcOrd="0" destOrd="0" presId="urn:microsoft.com/office/officeart/2009/layout/ReverseList"/>
    <dgm:cxn modelId="{B92798AE-91F8-4605-9E11-1563A890B850}" type="presOf" srcId="{D89F6EF2-69A9-42F7-BF60-8A908AF29D19}" destId="{37255A0C-5BF0-4EB8-A556-B0D3D11217A7}" srcOrd="1" destOrd="0" presId="urn:microsoft.com/office/officeart/2009/layout/ReverseList"/>
    <dgm:cxn modelId="{C415E8F0-4E67-4697-B80A-8D51D456BF9B}" type="presOf" srcId="{D89F6EF2-69A9-42F7-BF60-8A908AF29D19}" destId="{A000C14A-F539-4EC2-B175-B60BD177BB8E}" srcOrd="0" destOrd="0" presId="urn:microsoft.com/office/officeart/2009/layout/ReverseList"/>
    <dgm:cxn modelId="{1709478F-B829-4D94-8C9D-9CD6E94E4BC7}" type="presOf" srcId="{D37792FA-AC78-47E4-B3BF-172DE11AD99F}" destId="{DC01240E-B5A0-4AFF-86E2-84B0F0BBC4D4}" srcOrd="1" destOrd="0" presId="urn:microsoft.com/office/officeart/2009/layout/ReverseList"/>
    <dgm:cxn modelId="{5DDD71D0-82F5-48E3-A36E-7AB295B5FDCD}" type="presOf" srcId="{0F80F5ED-A92E-44DB-ADF4-0A5112F879EC}" destId="{73CF7B12-9778-41EA-A2C3-C54E8B5FE4F1}" srcOrd="0" destOrd="0" presId="urn:microsoft.com/office/officeart/2009/layout/ReverseList"/>
    <dgm:cxn modelId="{16ECD04B-825A-41BE-9425-5BD16EEFEEBE}" srcId="{0F80F5ED-A92E-44DB-ADF4-0A5112F879EC}" destId="{D89F6EF2-69A9-42F7-BF60-8A908AF29D19}" srcOrd="1" destOrd="0" parTransId="{922673CB-35E1-451B-B0A9-1BA33DCE336B}" sibTransId="{C0F65E77-740C-47E1-A1DF-51AE46167D78}"/>
    <dgm:cxn modelId="{FDECAA56-7973-452B-8761-CAE708C3E9EB}" srcId="{0F80F5ED-A92E-44DB-ADF4-0A5112F879EC}" destId="{D37792FA-AC78-47E4-B3BF-172DE11AD99F}" srcOrd="0" destOrd="0" parTransId="{A753F72A-6E73-4309-A312-047598AB85EC}" sibTransId="{6F6F1DE1-AC0E-4C72-BCDB-874C230F50A6}"/>
    <dgm:cxn modelId="{DF4A5E54-1EE3-4BB7-81E2-0E8CA0AC0B4B}" type="presParOf" srcId="{73CF7B12-9778-41EA-A2C3-C54E8B5FE4F1}" destId="{3DB4865A-2B5B-4FF1-B479-88E003736A5C}" srcOrd="0" destOrd="0" presId="urn:microsoft.com/office/officeart/2009/layout/ReverseList"/>
    <dgm:cxn modelId="{DAD02CE0-7B6C-438A-BB3C-F342B98A8527}" type="presParOf" srcId="{73CF7B12-9778-41EA-A2C3-C54E8B5FE4F1}" destId="{DC01240E-B5A0-4AFF-86E2-84B0F0BBC4D4}" srcOrd="1" destOrd="0" presId="urn:microsoft.com/office/officeart/2009/layout/ReverseList"/>
    <dgm:cxn modelId="{BFEE8FD7-0927-4740-8890-BE2A069430F8}" type="presParOf" srcId="{73CF7B12-9778-41EA-A2C3-C54E8B5FE4F1}" destId="{A000C14A-F539-4EC2-B175-B60BD177BB8E}" srcOrd="2" destOrd="0" presId="urn:microsoft.com/office/officeart/2009/layout/ReverseList"/>
    <dgm:cxn modelId="{46FDD122-3489-4A1E-B06B-9BA80444C4AF}" type="presParOf" srcId="{73CF7B12-9778-41EA-A2C3-C54E8B5FE4F1}" destId="{37255A0C-5BF0-4EB8-A556-B0D3D11217A7}" srcOrd="3" destOrd="0" presId="urn:microsoft.com/office/officeart/2009/layout/ReverseList"/>
    <dgm:cxn modelId="{524EF507-49D5-467E-92CF-51B1F12387CB}" type="presParOf" srcId="{73CF7B12-9778-41EA-A2C3-C54E8B5FE4F1}" destId="{D685B1E6-2E10-42DE-A938-E51C7DCFAC87}" srcOrd="4" destOrd="0" presId="urn:microsoft.com/office/officeart/2009/layout/ReverseList"/>
    <dgm:cxn modelId="{B06B45B0-6730-4049-B991-73A3EADC1D03}" type="presParOf" srcId="{73CF7B12-9778-41EA-A2C3-C54E8B5FE4F1}" destId="{446494D1-7C85-4085-9FAD-FCC61EC24715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2ABEB3-8BFF-4179-B00C-770975FDCDB5}" type="doc">
      <dgm:prSet loTypeId="urn:microsoft.com/office/officeart/2005/8/layout/h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8C64FB2-2281-47F8-8FD9-1A0083A49267}">
      <dgm:prSet phldrT="[文本]" phldr="1"/>
      <dgm:spPr/>
      <dgm:t>
        <a:bodyPr/>
        <a:lstStyle/>
        <a:p>
          <a:endParaRPr lang="zh-CN" altLang="en-US" dirty="0"/>
        </a:p>
      </dgm:t>
    </dgm:pt>
    <dgm:pt modelId="{F6818B15-A124-468E-96DF-838A101C3D6C}" type="parTrans" cxnId="{87A2889F-11A4-4B64-977A-C15054D08A0E}">
      <dgm:prSet/>
      <dgm:spPr/>
      <dgm:t>
        <a:bodyPr/>
        <a:lstStyle/>
        <a:p>
          <a:endParaRPr lang="zh-CN" altLang="en-US"/>
        </a:p>
      </dgm:t>
    </dgm:pt>
    <dgm:pt modelId="{2ADF1A27-1E4E-44D3-843B-125F8CFC7EFD}" type="sibTrans" cxnId="{87A2889F-11A4-4B64-977A-C15054D08A0E}">
      <dgm:prSet/>
      <dgm:spPr/>
      <dgm:t>
        <a:bodyPr/>
        <a:lstStyle/>
        <a:p>
          <a:endParaRPr lang="zh-CN" altLang="en-US"/>
        </a:p>
      </dgm:t>
    </dgm:pt>
    <dgm:pt modelId="{F6BC0752-D755-4982-B147-85D30B67A5FE}">
      <dgm:prSet phldrT="[文本]"/>
      <dgm:spPr/>
      <dgm:t>
        <a:bodyPr/>
        <a:lstStyle/>
        <a:p>
          <a:r>
            <a:rPr lang="zh-CN" altLang="en-US" dirty="0"/>
            <a:t>未接触过</a:t>
          </a:r>
          <a:r>
            <a:rPr lang="en-US" altLang="zh-CN" dirty="0"/>
            <a:t>python</a:t>
          </a:r>
          <a:r>
            <a:rPr lang="zh-CN" altLang="en-US" dirty="0"/>
            <a:t>，没有任何其他语言基础</a:t>
          </a:r>
        </a:p>
      </dgm:t>
    </dgm:pt>
    <dgm:pt modelId="{74113D1A-B1BD-49A2-BEE9-D97FBDC22679}" type="parTrans" cxnId="{2D4896FA-E67C-4D02-84A2-D678C04F7FC8}">
      <dgm:prSet/>
      <dgm:spPr/>
      <dgm:t>
        <a:bodyPr/>
        <a:lstStyle/>
        <a:p>
          <a:endParaRPr lang="zh-CN" altLang="en-US"/>
        </a:p>
      </dgm:t>
    </dgm:pt>
    <dgm:pt modelId="{441AAB40-3DB9-4988-93B5-033B7E433AA5}" type="sibTrans" cxnId="{2D4896FA-E67C-4D02-84A2-D678C04F7FC8}">
      <dgm:prSet/>
      <dgm:spPr/>
      <dgm:t>
        <a:bodyPr/>
        <a:lstStyle/>
        <a:p>
          <a:endParaRPr lang="zh-CN" altLang="en-US"/>
        </a:p>
      </dgm:t>
    </dgm:pt>
    <dgm:pt modelId="{A6B87416-6B99-435F-B480-A87CD3579114}">
      <dgm:prSet phldrT="[文本]" phldr="1"/>
      <dgm:spPr/>
      <dgm:t>
        <a:bodyPr/>
        <a:lstStyle/>
        <a:p>
          <a:endParaRPr lang="zh-CN" altLang="en-US" dirty="0"/>
        </a:p>
      </dgm:t>
    </dgm:pt>
    <dgm:pt modelId="{892A6A6C-7A01-4BD7-85E8-62DD2D255019}" type="parTrans" cxnId="{CACD0D53-2F8C-4216-BEB7-8B6956631209}">
      <dgm:prSet/>
      <dgm:spPr/>
      <dgm:t>
        <a:bodyPr/>
        <a:lstStyle/>
        <a:p>
          <a:endParaRPr lang="zh-CN" altLang="en-US"/>
        </a:p>
      </dgm:t>
    </dgm:pt>
    <dgm:pt modelId="{E4657FE5-9DCB-444A-9010-EDE89E1F9128}" type="sibTrans" cxnId="{CACD0D53-2F8C-4216-BEB7-8B6956631209}">
      <dgm:prSet/>
      <dgm:spPr/>
      <dgm:t>
        <a:bodyPr/>
        <a:lstStyle/>
        <a:p>
          <a:endParaRPr lang="zh-CN" altLang="en-US"/>
        </a:p>
      </dgm:t>
    </dgm:pt>
    <dgm:pt modelId="{1DC8D7B2-6F7A-4410-8EE2-3A52E1C80528}">
      <dgm:prSet phldrT="[文本]"/>
      <dgm:spPr/>
      <dgm:t>
        <a:bodyPr/>
        <a:lstStyle/>
        <a:p>
          <a:r>
            <a:rPr lang="zh-CN" altLang="en-US" dirty="0"/>
            <a:t>未接触过</a:t>
          </a:r>
          <a:r>
            <a:rPr lang="en-US" altLang="zh-CN" dirty="0"/>
            <a:t>python</a:t>
          </a:r>
          <a:r>
            <a:rPr lang="zh-CN" altLang="en-US" dirty="0"/>
            <a:t>，但有相关其他语言基础</a:t>
          </a:r>
        </a:p>
      </dgm:t>
    </dgm:pt>
    <dgm:pt modelId="{D8CFEBD9-9506-4234-8749-CAA8954790CB}" type="parTrans" cxnId="{771623E3-2A4A-48BA-9EAF-C21A7BC6FA94}">
      <dgm:prSet/>
      <dgm:spPr/>
      <dgm:t>
        <a:bodyPr/>
        <a:lstStyle/>
        <a:p>
          <a:endParaRPr lang="zh-CN" altLang="en-US"/>
        </a:p>
      </dgm:t>
    </dgm:pt>
    <dgm:pt modelId="{45E10BED-939C-4575-B4E2-50103C79B4DF}" type="sibTrans" cxnId="{771623E3-2A4A-48BA-9EAF-C21A7BC6FA94}">
      <dgm:prSet/>
      <dgm:spPr/>
      <dgm:t>
        <a:bodyPr/>
        <a:lstStyle/>
        <a:p>
          <a:endParaRPr lang="zh-CN" altLang="en-US"/>
        </a:p>
      </dgm:t>
    </dgm:pt>
    <dgm:pt modelId="{A2BC07BC-522B-4A10-B375-EC80DB66A644}">
      <dgm:prSet phldrT="[文本]" phldr="1"/>
      <dgm:spPr/>
      <dgm:t>
        <a:bodyPr/>
        <a:lstStyle/>
        <a:p>
          <a:endParaRPr lang="zh-CN" altLang="en-US" dirty="0"/>
        </a:p>
      </dgm:t>
    </dgm:pt>
    <dgm:pt modelId="{BB98D131-5E51-436A-A516-818CC7CE5FB0}" type="parTrans" cxnId="{D68D5B39-DC93-42D0-9191-68E0BA6FD0B3}">
      <dgm:prSet/>
      <dgm:spPr/>
      <dgm:t>
        <a:bodyPr/>
        <a:lstStyle/>
        <a:p>
          <a:endParaRPr lang="zh-CN" altLang="en-US"/>
        </a:p>
      </dgm:t>
    </dgm:pt>
    <dgm:pt modelId="{428BFCE2-A0ED-4168-B66E-C7328B39E963}" type="sibTrans" cxnId="{D68D5B39-DC93-42D0-9191-68E0BA6FD0B3}">
      <dgm:prSet/>
      <dgm:spPr/>
      <dgm:t>
        <a:bodyPr/>
        <a:lstStyle/>
        <a:p>
          <a:endParaRPr lang="zh-CN" altLang="en-US"/>
        </a:p>
      </dgm:t>
    </dgm:pt>
    <dgm:pt modelId="{FE67E58A-E80C-4ABB-AA97-728E0A17E8BF}">
      <dgm:prSet phldrT="[文本]"/>
      <dgm:spPr/>
      <dgm:t>
        <a:bodyPr/>
        <a:lstStyle/>
        <a:p>
          <a:r>
            <a:rPr lang="zh-CN" altLang="en-US" dirty="0"/>
            <a:t>接触过</a:t>
          </a:r>
          <a:r>
            <a:rPr lang="en-US" altLang="zh-CN" dirty="0"/>
            <a:t>python</a:t>
          </a:r>
          <a:r>
            <a:rPr lang="zh-CN" altLang="en-US" dirty="0"/>
            <a:t>，但学习不够系统</a:t>
          </a:r>
        </a:p>
      </dgm:t>
    </dgm:pt>
    <dgm:pt modelId="{5F8F1CB7-0922-416A-BF79-8ED8D77CB55C}" type="parTrans" cxnId="{C35C20ED-F383-4251-809F-5D0916246DF3}">
      <dgm:prSet/>
      <dgm:spPr/>
      <dgm:t>
        <a:bodyPr/>
        <a:lstStyle/>
        <a:p>
          <a:endParaRPr lang="zh-CN" altLang="en-US"/>
        </a:p>
      </dgm:t>
    </dgm:pt>
    <dgm:pt modelId="{F96DE8E5-B704-4E35-AD63-E08F59EA60B0}" type="sibTrans" cxnId="{C35C20ED-F383-4251-809F-5D0916246DF3}">
      <dgm:prSet/>
      <dgm:spPr/>
      <dgm:t>
        <a:bodyPr/>
        <a:lstStyle/>
        <a:p>
          <a:endParaRPr lang="zh-CN" altLang="en-US"/>
        </a:p>
      </dgm:t>
    </dgm:pt>
    <dgm:pt modelId="{6C5388BD-5E0B-4170-9305-1311F56D7617}" type="pres">
      <dgm:prSet presAssocID="{A82ABEB3-8BFF-4179-B00C-770975FDCDB5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69564C2-8E1C-4932-A401-13EC93F3B4E0}" type="pres">
      <dgm:prSet presAssocID="{88C64FB2-2281-47F8-8FD9-1A0083A49267}" presName="compositeNode" presStyleCnt="0">
        <dgm:presLayoutVars>
          <dgm:bulletEnabled val="1"/>
        </dgm:presLayoutVars>
      </dgm:prSet>
      <dgm:spPr/>
    </dgm:pt>
    <dgm:pt modelId="{894E8D31-98D2-4A5E-ABC5-0EFDF78B45AF}" type="pres">
      <dgm:prSet presAssocID="{88C64FB2-2281-47F8-8FD9-1A0083A49267}" presName="image" presStyleLbl="fgImgPlace1" presStyleIdx="0" presStyleCnt="3"/>
      <dgm:spPr/>
    </dgm:pt>
    <dgm:pt modelId="{6D0ED26A-217B-4D97-A1D5-60A362871F37}" type="pres">
      <dgm:prSet presAssocID="{88C64FB2-2281-47F8-8FD9-1A0083A4926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0FC4F6-3E73-48ED-8490-B534F4AB9D7B}" type="pres">
      <dgm:prSet presAssocID="{88C64FB2-2281-47F8-8FD9-1A0083A49267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C777D9-99E6-4796-B486-5159AC575D88}" type="pres">
      <dgm:prSet presAssocID="{2ADF1A27-1E4E-44D3-843B-125F8CFC7EFD}" presName="sibTrans" presStyleCnt="0"/>
      <dgm:spPr/>
    </dgm:pt>
    <dgm:pt modelId="{4FE30646-4447-4C97-ADCB-62DE6C37C046}" type="pres">
      <dgm:prSet presAssocID="{A6B87416-6B99-435F-B480-A87CD3579114}" presName="compositeNode" presStyleCnt="0">
        <dgm:presLayoutVars>
          <dgm:bulletEnabled val="1"/>
        </dgm:presLayoutVars>
      </dgm:prSet>
      <dgm:spPr/>
    </dgm:pt>
    <dgm:pt modelId="{2E25E658-147D-482C-875D-69EFC4D62F9D}" type="pres">
      <dgm:prSet presAssocID="{A6B87416-6B99-435F-B480-A87CD3579114}" presName="image" presStyleLbl="fgImgPlace1" presStyleIdx="1" presStyleCnt="3"/>
      <dgm:spPr/>
    </dgm:pt>
    <dgm:pt modelId="{3EE7A893-CC4F-4281-9D9D-964DADD5E528}" type="pres">
      <dgm:prSet presAssocID="{A6B87416-6B99-435F-B480-A87CD3579114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1C5C0B-0641-4588-B561-A692CF3769C3}" type="pres">
      <dgm:prSet presAssocID="{A6B87416-6B99-435F-B480-A87CD3579114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20D882-7D7C-4462-9092-5C783A4B0BC1}" type="pres">
      <dgm:prSet presAssocID="{E4657FE5-9DCB-444A-9010-EDE89E1F9128}" presName="sibTrans" presStyleCnt="0"/>
      <dgm:spPr/>
    </dgm:pt>
    <dgm:pt modelId="{ECD73F04-7D06-47FC-AFBD-2C3A05475A4A}" type="pres">
      <dgm:prSet presAssocID="{A2BC07BC-522B-4A10-B375-EC80DB66A644}" presName="compositeNode" presStyleCnt="0">
        <dgm:presLayoutVars>
          <dgm:bulletEnabled val="1"/>
        </dgm:presLayoutVars>
      </dgm:prSet>
      <dgm:spPr/>
    </dgm:pt>
    <dgm:pt modelId="{171770FA-56C5-4820-B191-A93F87EC1249}" type="pres">
      <dgm:prSet presAssocID="{A2BC07BC-522B-4A10-B375-EC80DB66A644}" presName="image" presStyleLbl="fgImgPlace1" presStyleIdx="2" presStyleCnt="3"/>
      <dgm:spPr/>
    </dgm:pt>
    <dgm:pt modelId="{465CA64B-DC1B-4BCF-A0EA-C52B38220ECE}" type="pres">
      <dgm:prSet presAssocID="{A2BC07BC-522B-4A10-B375-EC80DB66A644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5B1904-D71A-4FD4-9517-C79EEE7226BF}" type="pres">
      <dgm:prSet presAssocID="{A2BC07BC-522B-4A10-B375-EC80DB66A644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A509F-0694-40A6-9864-283F6F16EA0C}" type="presOf" srcId="{A2BC07BC-522B-4A10-B375-EC80DB66A644}" destId="{E35B1904-D71A-4FD4-9517-C79EEE7226BF}" srcOrd="0" destOrd="0" presId="urn:microsoft.com/office/officeart/2005/8/layout/hList2"/>
    <dgm:cxn modelId="{2D4896FA-E67C-4D02-84A2-D678C04F7FC8}" srcId="{88C64FB2-2281-47F8-8FD9-1A0083A49267}" destId="{F6BC0752-D755-4982-B147-85D30B67A5FE}" srcOrd="0" destOrd="0" parTransId="{74113D1A-B1BD-49A2-BEE9-D97FBDC22679}" sibTransId="{441AAB40-3DB9-4988-93B5-033B7E433AA5}"/>
    <dgm:cxn modelId="{1B70C529-D509-4315-A276-76C41375D5EC}" type="presOf" srcId="{1DC8D7B2-6F7A-4410-8EE2-3A52E1C80528}" destId="{3EE7A893-CC4F-4281-9D9D-964DADD5E528}" srcOrd="0" destOrd="0" presId="urn:microsoft.com/office/officeart/2005/8/layout/hList2"/>
    <dgm:cxn modelId="{0BA20D4D-EF10-4D1A-99F2-0AEC363721CB}" type="presOf" srcId="{88C64FB2-2281-47F8-8FD9-1A0083A49267}" destId="{E10FC4F6-3E73-48ED-8490-B534F4AB9D7B}" srcOrd="0" destOrd="0" presId="urn:microsoft.com/office/officeart/2005/8/layout/hList2"/>
    <dgm:cxn modelId="{C35C20ED-F383-4251-809F-5D0916246DF3}" srcId="{A2BC07BC-522B-4A10-B375-EC80DB66A644}" destId="{FE67E58A-E80C-4ABB-AA97-728E0A17E8BF}" srcOrd="0" destOrd="0" parTransId="{5F8F1CB7-0922-416A-BF79-8ED8D77CB55C}" sibTransId="{F96DE8E5-B704-4E35-AD63-E08F59EA60B0}"/>
    <dgm:cxn modelId="{87A2889F-11A4-4B64-977A-C15054D08A0E}" srcId="{A82ABEB3-8BFF-4179-B00C-770975FDCDB5}" destId="{88C64FB2-2281-47F8-8FD9-1A0083A49267}" srcOrd="0" destOrd="0" parTransId="{F6818B15-A124-468E-96DF-838A101C3D6C}" sibTransId="{2ADF1A27-1E4E-44D3-843B-125F8CFC7EFD}"/>
    <dgm:cxn modelId="{D68D5B39-DC93-42D0-9191-68E0BA6FD0B3}" srcId="{A82ABEB3-8BFF-4179-B00C-770975FDCDB5}" destId="{A2BC07BC-522B-4A10-B375-EC80DB66A644}" srcOrd="2" destOrd="0" parTransId="{BB98D131-5E51-436A-A516-818CC7CE5FB0}" sibTransId="{428BFCE2-A0ED-4168-B66E-C7328B39E963}"/>
    <dgm:cxn modelId="{3E7116EA-2716-4E64-ACF6-302BCC49FE46}" type="presOf" srcId="{F6BC0752-D755-4982-B147-85D30B67A5FE}" destId="{6D0ED26A-217B-4D97-A1D5-60A362871F37}" srcOrd="0" destOrd="0" presId="urn:microsoft.com/office/officeart/2005/8/layout/hList2"/>
    <dgm:cxn modelId="{1EBC658C-8281-47C1-9CB9-CA0D08085497}" type="presOf" srcId="{A82ABEB3-8BFF-4179-B00C-770975FDCDB5}" destId="{6C5388BD-5E0B-4170-9305-1311F56D7617}" srcOrd="0" destOrd="0" presId="urn:microsoft.com/office/officeart/2005/8/layout/hList2"/>
    <dgm:cxn modelId="{771623E3-2A4A-48BA-9EAF-C21A7BC6FA94}" srcId="{A6B87416-6B99-435F-B480-A87CD3579114}" destId="{1DC8D7B2-6F7A-4410-8EE2-3A52E1C80528}" srcOrd="0" destOrd="0" parTransId="{D8CFEBD9-9506-4234-8749-CAA8954790CB}" sibTransId="{45E10BED-939C-4575-B4E2-50103C79B4DF}"/>
    <dgm:cxn modelId="{14CA64BC-FA71-4168-A9AF-D7868C4F0E07}" type="presOf" srcId="{A6B87416-6B99-435F-B480-A87CD3579114}" destId="{761C5C0B-0641-4588-B561-A692CF3769C3}" srcOrd="0" destOrd="0" presId="urn:microsoft.com/office/officeart/2005/8/layout/hList2"/>
    <dgm:cxn modelId="{C27D62FA-CC49-4571-8D27-70CEA83843FD}" type="presOf" srcId="{FE67E58A-E80C-4ABB-AA97-728E0A17E8BF}" destId="{465CA64B-DC1B-4BCF-A0EA-C52B38220ECE}" srcOrd="0" destOrd="0" presId="urn:microsoft.com/office/officeart/2005/8/layout/hList2"/>
    <dgm:cxn modelId="{CACD0D53-2F8C-4216-BEB7-8B6956631209}" srcId="{A82ABEB3-8BFF-4179-B00C-770975FDCDB5}" destId="{A6B87416-6B99-435F-B480-A87CD3579114}" srcOrd="1" destOrd="0" parTransId="{892A6A6C-7A01-4BD7-85E8-62DD2D255019}" sibTransId="{E4657FE5-9DCB-444A-9010-EDE89E1F9128}"/>
    <dgm:cxn modelId="{56BD33B1-FD4A-44D4-8C84-E4EDA2B7712A}" type="presParOf" srcId="{6C5388BD-5E0B-4170-9305-1311F56D7617}" destId="{B69564C2-8E1C-4932-A401-13EC93F3B4E0}" srcOrd="0" destOrd="0" presId="urn:microsoft.com/office/officeart/2005/8/layout/hList2"/>
    <dgm:cxn modelId="{B4431A46-0CED-4A63-ADC2-5AA7AF6FB308}" type="presParOf" srcId="{B69564C2-8E1C-4932-A401-13EC93F3B4E0}" destId="{894E8D31-98D2-4A5E-ABC5-0EFDF78B45AF}" srcOrd="0" destOrd="0" presId="urn:microsoft.com/office/officeart/2005/8/layout/hList2"/>
    <dgm:cxn modelId="{D9B3056D-D497-4711-BE76-D099AA34EC91}" type="presParOf" srcId="{B69564C2-8E1C-4932-A401-13EC93F3B4E0}" destId="{6D0ED26A-217B-4D97-A1D5-60A362871F37}" srcOrd="1" destOrd="0" presId="urn:microsoft.com/office/officeart/2005/8/layout/hList2"/>
    <dgm:cxn modelId="{A9BD49ED-684C-437F-85C0-93E293ED8893}" type="presParOf" srcId="{B69564C2-8E1C-4932-A401-13EC93F3B4E0}" destId="{E10FC4F6-3E73-48ED-8490-B534F4AB9D7B}" srcOrd="2" destOrd="0" presId="urn:microsoft.com/office/officeart/2005/8/layout/hList2"/>
    <dgm:cxn modelId="{52AAA4B4-A5FE-42B4-97B0-5C8591AB1CA2}" type="presParOf" srcId="{6C5388BD-5E0B-4170-9305-1311F56D7617}" destId="{74C777D9-99E6-4796-B486-5159AC575D88}" srcOrd="1" destOrd="0" presId="urn:microsoft.com/office/officeart/2005/8/layout/hList2"/>
    <dgm:cxn modelId="{4DE2B1F1-642E-4F8D-94C7-DECC52F76C20}" type="presParOf" srcId="{6C5388BD-5E0B-4170-9305-1311F56D7617}" destId="{4FE30646-4447-4C97-ADCB-62DE6C37C046}" srcOrd="2" destOrd="0" presId="urn:microsoft.com/office/officeart/2005/8/layout/hList2"/>
    <dgm:cxn modelId="{E32B3BCA-3404-42C7-8F74-CB6FD2DF9DFA}" type="presParOf" srcId="{4FE30646-4447-4C97-ADCB-62DE6C37C046}" destId="{2E25E658-147D-482C-875D-69EFC4D62F9D}" srcOrd="0" destOrd="0" presId="urn:microsoft.com/office/officeart/2005/8/layout/hList2"/>
    <dgm:cxn modelId="{7B07C246-33F0-4150-8688-B4718EED2BD9}" type="presParOf" srcId="{4FE30646-4447-4C97-ADCB-62DE6C37C046}" destId="{3EE7A893-CC4F-4281-9D9D-964DADD5E528}" srcOrd="1" destOrd="0" presId="urn:microsoft.com/office/officeart/2005/8/layout/hList2"/>
    <dgm:cxn modelId="{706E33B1-2BBA-46A9-AEF8-CB1456CEE7A6}" type="presParOf" srcId="{4FE30646-4447-4C97-ADCB-62DE6C37C046}" destId="{761C5C0B-0641-4588-B561-A692CF3769C3}" srcOrd="2" destOrd="0" presId="urn:microsoft.com/office/officeart/2005/8/layout/hList2"/>
    <dgm:cxn modelId="{CDE61F0E-14E4-4336-95B8-DF1CABCC07A4}" type="presParOf" srcId="{6C5388BD-5E0B-4170-9305-1311F56D7617}" destId="{B320D882-7D7C-4462-9092-5C783A4B0BC1}" srcOrd="3" destOrd="0" presId="urn:microsoft.com/office/officeart/2005/8/layout/hList2"/>
    <dgm:cxn modelId="{E609316F-57D8-4095-B883-28374EEB2D48}" type="presParOf" srcId="{6C5388BD-5E0B-4170-9305-1311F56D7617}" destId="{ECD73F04-7D06-47FC-AFBD-2C3A05475A4A}" srcOrd="4" destOrd="0" presId="urn:microsoft.com/office/officeart/2005/8/layout/hList2"/>
    <dgm:cxn modelId="{10C7EE66-FFC3-43C2-8FE2-7625C143A07B}" type="presParOf" srcId="{ECD73F04-7D06-47FC-AFBD-2C3A05475A4A}" destId="{171770FA-56C5-4820-B191-A93F87EC1249}" srcOrd="0" destOrd="0" presId="urn:microsoft.com/office/officeart/2005/8/layout/hList2"/>
    <dgm:cxn modelId="{534A469E-ED36-4519-B727-4B48AB1C83E7}" type="presParOf" srcId="{ECD73F04-7D06-47FC-AFBD-2C3A05475A4A}" destId="{465CA64B-DC1B-4BCF-A0EA-C52B38220ECE}" srcOrd="1" destOrd="0" presId="urn:microsoft.com/office/officeart/2005/8/layout/hList2"/>
    <dgm:cxn modelId="{25107A73-376B-4E53-AB75-899A007C13EB}" type="presParOf" srcId="{ECD73F04-7D06-47FC-AFBD-2C3A05475A4A}" destId="{E35B1904-D71A-4FD4-9517-C79EEE7226BF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F135DE-652C-4CF9-8EA9-DB43E8AE23CE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54A1943-A655-410D-AE03-ADD59301700E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07B9FD9C-A070-4270-810F-5E900FF89BF1}" type="parTrans" cxnId="{0A8A61AD-E38F-4DA5-BCF9-17E9C85F545D}">
      <dgm:prSet/>
      <dgm:spPr/>
      <dgm:t>
        <a:bodyPr/>
        <a:lstStyle/>
        <a:p>
          <a:endParaRPr lang="zh-CN" altLang="en-US"/>
        </a:p>
      </dgm:t>
    </dgm:pt>
    <dgm:pt modelId="{6710244F-FB22-4A3D-9612-1FA9D8022746}" type="sibTrans" cxnId="{0A8A61AD-E38F-4DA5-BCF9-17E9C85F545D}">
      <dgm:prSet/>
      <dgm:spPr/>
      <dgm:t>
        <a:bodyPr/>
        <a:lstStyle/>
        <a:p>
          <a:endParaRPr lang="zh-CN" altLang="en-US"/>
        </a:p>
      </dgm:t>
    </dgm:pt>
    <dgm:pt modelId="{83240918-FF8F-4DE6-B0D9-AEEF997AF1B5}">
      <dgm:prSet phldrT="[文本]"/>
      <dgm:spPr/>
      <dgm:t>
        <a:bodyPr/>
        <a:lstStyle/>
        <a:p>
          <a:r>
            <a:rPr lang="zh-CN" altLang="en-US" dirty="0"/>
            <a:t>系统掌握</a:t>
          </a:r>
          <a:r>
            <a:rPr lang="en-US" altLang="zh-CN" dirty="0"/>
            <a:t>python</a:t>
          </a:r>
          <a:r>
            <a:rPr lang="zh-CN" altLang="en-US" dirty="0"/>
            <a:t>基础语法，为进阶学习打好基础</a:t>
          </a:r>
        </a:p>
      </dgm:t>
    </dgm:pt>
    <dgm:pt modelId="{C78C4D28-CA07-45B6-BC5B-4A0489D38E14}" type="parTrans" cxnId="{733AA8D3-6F21-4C0C-A858-2737E3DDBB79}">
      <dgm:prSet/>
      <dgm:spPr/>
      <dgm:t>
        <a:bodyPr/>
        <a:lstStyle/>
        <a:p>
          <a:endParaRPr lang="zh-CN" altLang="en-US"/>
        </a:p>
      </dgm:t>
    </dgm:pt>
    <dgm:pt modelId="{35F8C9A0-DDBA-40DD-97D6-15673AF5894B}" type="sibTrans" cxnId="{733AA8D3-6F21-4C0C-A858-2737E3DDBB79}">
      <dgm:prSet/>
      <dgm:spPr/>
      <dgm:t>
        <a:bodyPr/>
        <a:lstStyle/>
        <a:p>
          <a:endParaRPr lang="zh-CN" altLang="en-US"/>
        </a:p>
      </dgm:t>
    </dgm:pt>
    <dgm:pt modelId="{1BE0BA3F-DBFE-405A-86D9-C2CF5E43CBCF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412F8E72-0040-4C61-908D-42901F222081}" type="parTrans" cxnId="{5F47048A-987D-44CA-BBBD-D42B68752BE2}">
      <dgm:prSet/>
      <dgm:spPr/>
      <dgm:t>
        <a:bodyPr/>
        <a:lstStyle/>
        <a:p>
          <a:endParaRPr lang="zh-CN" altLang="en-US"/>
        </a:p>
      </dgm:t>
    </dgm:pt>
    <dgm:pt modelId="{766B9197-5907-42E6-8BFE-AEA0D8E2085A}" type="sibTrans" cxnId="{5F47048A-987D-44CA-BBBD-D42B68752BE2}">
      <dgm:prSet/>
      <dgm:spPr/>
      <dgm:t>
        <a:bodyPr/>
        <a:lstStyle/>
        <a:p>
          <a:endParaRPr lang="zh-CN" altLang="en-US"/>
        </a:p>
      </dgm:t>
    </dgm:pt>
    <dgm:pt modelId="{4047145B-24DD-49D6-842D-03CB47135B2E}">
      <dgm:prSet phldrT="[文本]"/>
      <dgm:spPr/>
      <dgm:t>
        <a:bodyPr/>
        <a:lstStyle/>
        <a:p>
          <a:r>
            <a:rPr lang="zh-CN" altLang="en-US" dirty="0"/>
            <a:t>掌握快速学习的能力</a:t>
          </a:r>
        </a:p>
      </dgm:t>
    </dgm:pt>
    <dgm:pt modelId="{C480C9AD-80EF-4FE5-AEFD-76641D5D4F4A}" type="parTrans" cxnId="{7A323D62-1909-4915-AA90-F5B5B194A0D8}">
      <dgm:prSet/>
      <dgm:spPr/>
      <dgm:t>
        <a:bodyPr/>
        <a:lstStyle/>
        <a:p>
          <a:endParaRPr lang="zh-CN" altLang="en-US"/>
        </a:p>
      </dgm:t>
    </dgm:pt>
    <dgm:pt modelId="{3AE1932D-EC67-4A00-ADB2-ADB7CF1E2FC6}" type="sibTrans" cxnId="{7A323D62-1909-4915-AA90-F5B5B194A0D8}">
      <dgm:prSet/>
      <dgm:spPr/>
      <dgm:t>
        <a:bodyPr/>
        <a:lstStyle/>
        <a:p>
          <a:endParaRPr lang="zh-CN" altLang="en-US"/>
        </a:p>
      </dgm:t>
    </dgm:pt>
    <dgm:pt modelId="{0EEAA18A-FBA2-4FE9-BD7C-0F48F5A862A2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89740ADE-149D-49A1-8DC4-7A9BA8E4BF29}" type="parTrans" cxnId="{9342D768-3BCD-4B8E-AD78-2BFF514099B7}">
      <dgm:prSet/>
      <dgm:spPr/>
      <dgm:t>
        <a:bodyPr/>
        <a:lstStyle/>
        <a:p>
          <a:endParaRPr lang="zh-CN" altLang="en-US"/>
        </a:p>
      </dgm:t>
    </dgm:pt>
    <dgm:pt modelId="{3601B981-1796-48CE-8504-5FAFCCE73333}" type="sibTrans" cxnId="{9342D768-3BCD-4B8E-AD78-2BFF514099B7}">
      <dgm:prSet/>
      <dgm:spPr/>
      <dgm:t>
        <a:bodyPr/>
        <a:lstStyle/>
        <a:p>
          <a:endParaRPr lang="zh-CN" altLang="en-US"/>
        </a:p>
      </dgm:t>
    </dgm:pt>
    <dgm:pt modelId="{2F3D71DA-DD6F-41D7-8630-6B03D5A5C681}">
      <dgm:prSet phldrT="[文本]"/>
      <dgm:spPr/>
      <dgm:t>
        <a:bodyPr/>
        <a:lstStyle/>
        <a:p>
          <a:r>
            <a:rPr lang="zh-CN" altLang="en-US" dirty="0"/>
            <a:t>找到自己感兴趣的方向，深入研究</a:t>
          </a:r>
          <a:r>
            <a:rPr lang="en-US" altLang="zh-CN" dirty="0"/>
            <a:t>        </a:t>
          </a:r>
          <a:endParaRPr lang="zh-CN" altLang="en-US" dirty="0"/>
        </a:p>
      </dgm:t>
    </dgm:pt>
    <dgm:pt modelId="{807FDCBE-E0AE-4431-82DE-949C5833C59E}" type="parTrans" cxnId="{CAA8B127-1FEE-41DA-B5C2-3DEC0DF48023}">
      <dgm:prSet/>
      <dgm:spPr/>
      <dgm:t>
        <a:bodyPr/>
        <a:lstStyle/>
        <a:p>
          <a:endParaRPr lang="zh-CN" altLang="en-US"/>
        </a:p>
      </dgm:t>
    </dgm:pt>
    <dgm:pt modelId="{97648F6C-19F0-4B25-87E7-E555B41E59B0}" type="sibTrans" cxnId="{CAA8B127-1FEE-41DA-B5C2-3DEC0DF48023}">
      <dgm:prSet/>
      <dgm:spPr/>
      <dgm:t>
        <a:bodyPr/>
        <a:lstStyle/>
        <a:p>
          <a:endParaRPr lang="zh-CN" altLang="en-US"/>
        </a:p>
      </dgm:t>
    </dgm:pt>
    <dgm:pt modelId="{831A8EB1-FC3E-4B0C-A7DC-6BE19A7C3A14}" type="pres">
      <dgm:prSet presAssocID="{5AF135DE-652C-4CF9-8EA9-DB43E8AE23C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B97D89-B151-44D0-A96D-262E5A194B84}" type="pres">
      <dgm:prSet presAssocID="{854A1943-A655-410D-AE03-ADD59301700E}" presName="composite" presStyleCnt="0"/>
      <dgm:spPr/>
    </dgm:pt>
    <dgm:pt modelId="{07056438-3DF2-4720-A46C-32526051F833}" type="pres">
      <dgm:prSet presAssocID="{854A1943-A655-410D-AE03-ADD59301700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A9E1CD-BDB0-47AB-8D78-B20B05D01B52}" type="pres">
      <dgm:prSet presAssocID="{854A1943-A655-410D-AE03-ADD59301700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0CF0C1-E834-4DBD-B51B-38B009DDECED}" type="pres">
      <dgm:prSet presAssocID="{6710244F-FB22-4A3D-9612-1FA9D8022746}" presName="sp" presStyleCnt="0"/>
      <dgm:spPr/>
    </dgm:pt>
    <dgm:pt modelId="{3E9F3F46-CB04-465C-96F4-420CE105C833}" type="pres">
      <dgm:prSet presAssocID="{1BE0BA3F-DBFE-405A-86D9-C2CF5E43CBCF}" presName="composite" presStyleCnt="0"/>
      <dgm:spPr/>
    </dgm:pt>
    <dgm:pt modelId="{DAA5D2FA-411B-46FC-89D4-446E2956DD5A}" type="pres">
      <dgm:prSet presAssocID="{1BE0BA3F-DBFE-405A-86D9-C2CF5E43CBC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3A7FE2-B6CC-4962-88EC-0683C67F447A}" type="pres">
      <dgm:prSet presAssocID="{1BE0BA3F-DBFE-405A-86D9-C2CF5E43CBC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2F0DBF-91EA-4CD4-A3F1-F15FD07CB74D}" type="pres">
      <dgm:prSet presAssocID="{766B9197-5907-42E6-8BFE-AEA0D8E2085A}" presName="sp" presStyleCnt="0"/>
      <dgm:spPr/>
    </dgm:pt>
    <dgm:pt modelId="{87A13531-76C6-41B6-97C7-9E429A23EA11}" type="pres">
      <dgm:prSet presAssocID="{0EEAA18A-FBA2-4FE9-BD7C-0F48F5A862A2}" presName="composite" presStyleCnt="0"/>
      <dgm:spPr/>
    </dgm:pt>
    <dgm:pt modelId="{72879370-B242-4A15-8A41-83F8DBF472F8}" type="pres">
      <dgm:prSet presAssocID="{0EEAA18A-FBA2-4FE9-BD7C-0F48F5A862A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A31578-3D45-4FC9-92E4-438557A8EF7F}" type="pres">
      <dgm:prSet presAssocID="{0EEAA18A-FBA2-4FE9-BD7C-0F48F5A862A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EB7301-1D49-4871-9D6A-C0562D28C0AC}" type="presOf" srcId="{2F3D71DA-DD6F-41D7-8630-6B03D5A5C681}" destId="{D2A31578-3D45-4FC9-92E4-438557A8EF7F}" srcOrd="0" destOrd="0" presId="urn:microsoft.com/office/officeart/2005/8/layout/chevron2"/>
    <dgm:cxn modelId="{733AA8D3-6F21-4C0C-A858-2737E3DDBB79}" srcId="{854A1943-A655-410D-AE03-ADD59301700E}" destId="{83240918-FF8F-4DE6-B0D9-AEEF997AF1B5}" srcOrd="0" destOrd="0" parTransId="{C78C4D28-CA07-45B6-BC5B-4A0489D38E14}" sibTransId="{35F8C9A0-DDBA-40DD-97D6-15673AF5894B}"/>
    <dgm:cxn modelId="{1A3233F4-308E-400A-870E-04439DBDC368}" type="presOf" srcId="{1BE0BA3F-DBFE-405A-86D9-C2CF5E43CBCF}" destId="{DAA5D2FA-411B-46FC-89D4-446E2956DD5A}" srcOrd="0" destOrd="0" presId="urn:microsoft.com/office/officeart/2005/8/layout/chevron2"/>
    <dgm:cxn modelId="{59D00316-4A37-4008-80BF-9802E277A764}" type="presOf" srcId="{83240918-FF8F-4DE6-B0D9-AEEF997AF1B5}" destId="{E3A9E1CD-BDB0-47AB-8D78-B20B05D01B52}" srcOrd="0" destOrd="0" presId="urn:microsoft.com/office/officeart/2005/8/layout/chevron2"/>
    <dgm:cxn modelId="{9342D768-3BCD-4B8E-AD78-2BFF514099B7}" srcId="{5AF135DE-652C-4CF9-8EA9-DB43E8AE23CE}" destId="{0EEAA18A-FBA2-4FE9-BD7C-0F48F5A862A2}" srcOrd="2" destOrd="0" parTransId="{89740ADE-149D-49A1-8DC4-7A9BA8E4BF29}" sibTransId="{3601B981-1796-48CE-8504-5FAFCCE73333}"/>
    <dgm:cxn modelId="{94D69727-4727-4163-9CE6-AE128B26FC1F}" type="presOf" srcId="{4047145B-24DD-49D6-842D-03CB47135B2E}" destId="{5E3A7FE2-B6CC-4962-88EC-0683C67F447A}" srcOrd="0" destOrd="0" presId="urn:microsoft.com/office/officeart/2005/8/layout/chevron2"/>
    <dgm:cxn modelId="{7A323D62-1909-4915-AA90-F5B5B194A0D8}" srcId="{1BE0BA3F-DBFE-405A-86D9-C2CF5E43CBCF}" destId="{4047145B-24DD-49D6-842D-03CB47135B2E}" srcOrd="0" destOrd="0" parTransId="{C480C9AD-80EF-4FE5-AEFD-76641D5D4F4A}" sibTransId="{3AE1932D-EC67-4A00-ADB2-ADB7CF1E2FC6}"/>
    <dgm:cxn modelId="{C57A0DE5-2ECF-4188-84CD-CB0F233DDCC4}" type="presOf" srcId="{0EEAA18A-FBA2-4FE9-BD7C-0F48F5A862A2}" destId="{72879370-B242-4A15-8A41-83F8DBF472F8}" srcOrd="0" destOrd="0" presId="urn:microsoft.com/office/officeart/2005/8/layout/chevron2"/>
    <dgm:cxn modelId="{0A8A61AD-E38F-4DA5-BCF9-17E9C85F545D}" srcId="{5AF135DE-652C-4CF9-8EA9-DB43E8AE23CE}" destId="{854A1943-A655-410D-AE03-ADD59301700E}" srcOrd="0" destOrd="0" parTransId="{07B9FD9C-A070-4270-810F-5E900FF89BF1}" sibTransId="{6710244F-FB22-4A3D-9612-1FA9D8022746}"/>
    <dgm:cxn modelId="{CAA8B127-1FEE-41DA-B5C2-3DEC0DF48023}" srcId="{0EEAA18A-FBA2-4FE9-BD7C-0F48F5A862A2}" destId="{2F3D71DA-DD6F-41D7-8630-6B03D5A5C681}" srcOrd="0" destOrd="0" parTransId="{807FDCBE-E0AE-4431-82DE-949C5833C59E}" sibTransId="{97648F6C-19F0-4B25-87E7-E555B41E59B0}"/>
    <dgm:cxn modelId="{4E099796-4C37-40BB-9B73-BC8F8E852C61}" type="presOf" srcId="{854A1943-A655-410D-AE03-ADD59301700E}" destId="{07056438-3DF2-4720-A46C-32526051F833}" srcOrd="0" destOrd="0" presId="urn:microsoft.com/office/officeart/2005/8/layout/chevron2"/>
    <dgm:cxn modelId="{F1F5DA59-C920-4CBB-A3B1-65F61AB4C221}" type="presOf" srcId="{5AF135DE-652C-4CF9-8EA9-DB43E8AE23CE}" destId="{831A8EB1-FC3E-4B0C-A7DC-6BE19A7C3A14}" srcOrd="0" destOrd="0" presId="urn:microsoft.com/office/officeart/2005/8/layout/chevron2"/>
    <dgm:cxn modelId="{5F47048A-987D-44CA-BBBD-D42B68752BE2}" srcId="{5AF135DE-652C-4CF9-8EA9-DB43E8AE23CE}" destId="{1BE0BA3F-DBFE-405A-86D9-C2CF5E43CBCF}" srcOrd="1" destOrd="0" parTransId="{412F8E72-0040-4C61-908D-42901F222081}" sibTransId="{766B9197-5907-42E6-8BFE-AEA0D8E2085A}"/>
    <dgm:cxn modelId="{24C4F2AE-67E0-4364-A2EA-06FE7600A4DB}" type="presParOf" srcId="{831A8EB1-FC3E-4B0C-A7DC-6BE19A7C3A14}" destId="{5CB97D89-B151-44D0-A96D-262E5A194B84}" srcOrd="0" destOrd="0" presId="urn:microsoft.com/office/officeart/2005/8/layout/chevron2"/>
    <dgm:cxn modelId="{4B5D07B6-F483-4CB4-B390-B6580DEDBA46}" type="presParOf" srcId="{5CB97D89-B151-44D0-A96D-262E5A194B84}" destId="{07056438-3DF2-4720-A46C-32526051F833}" srcOrd="0" destOrd="0" presId="urn:microsoft.com/office/officeart/2005/8/layout/chevron2"/>
    <dgm:cxn modelId="{2A6EC703-6C64-402D-B3EA-CF57C253AA0D}" type="presParOf" srcId="{5CB97D89-B151-44D0-A96D-262E5A194B84}" destId="{E3A9E1CD-BDB0-47AB-8D78-B20B05D01B52}" srcOrd="1" destOrd="0" presId="urn:microsoft.com/office/officeart/2005/8/layout/chevron2"/>
    <dgm:cxn modelId="{F585367B-AE2B-4B1B-A60C-BD2BF4BC8F99}" type="presParOf" srcId="{831A8EB1-FC3E-4B0C-A7DC-6BE19A7C3A14}" destId="{DA0CF0C1-E834-4DBD-B51B-38B009DDECED}" srcOrd="1" destOrd="0" presId="urn:microsoft.com/office/officeart/2005/8/layout/chevron2"/>
    <dgm:cxn modelId="{88F3FFBD-BB48-49A7-9E6D-306CC1BC283B}" type="presParOf" srcId="{831A8EB1-FC3E-4B0C-A7DC-6BE19A7C3A14}" destId="{3E9F3F46-CB04-465C-96F4-420CE105C833}" srcOrd="2" destOrd="0" presId="urn:microsoft.com/office/officeart/2005/8/layout/chevron2"/>
    <dgm:cxn modelId="{154CE094-367E-42ED-9BEE-F2E77E8B40B4}" type="presParOf" srcId="{3E9F3F46-CB04-465C-96F4-420CE105C833}" destId="{DAA5D2FA-411B-46FC-89D4-446E2956DD5A}" srcOrd="0" destOrd="0" presId="urn:microsoft.com/office/officeart/2005/8/layout/chevron2"/>
    <dgm:cxn modelId="{B06E8B1B-D819-4C76-B60A-62078DF4E80D}" type="presParOf" srcId="{3E9F3F46-CB04-465C-96F4-420CE105C833}" destId="{5E3A7FE2-B6CC-4962-88EC-0683C67F447A}" srcOrd="1" destOrd="0" presId="urn:microsoft.com/office/officeart/2005/8/layout/chevron2"/>
    <dgm:cxn modelId="{25449423-5AD3-467B-9766-46C9D69CBF49}" type="presParOf" srcId="{831A8EB1-FC3E-4B0C-A7DC-6BE19A7C3A14}" destId="{F12F0DBF-91EA-4CD4-A3F1-F15FD07CB74D}" srcOrd="3" destOrd="0" presId="urn:microsoft.com/office/officeart/2005/8/layout/chevron2"/>
    <dgm:cxn modelId="{1585E59D-06F8-43EF-B16C-DF5DD498823C}" type="presParOf" srcId="{831A8EB1-FC3E-4B0C-A7DC-6BE19A7C3A14}" destId="{87A13531-76C6-41B6-97C7-9E429A23EA11}" srcOrd="4" destOrd="0" presId="urn:microsoft.com/office/officeart/2005/8/layout/chevron2"/>
    <dgm:cxn modelId="{5E684CD4-10A7-4229-89A3-5E09687319B1}" type="presParOf" srcId="{87A13531-76C6-41B6-97C7-9E429A23EA11}" destId="{72879370-B242-4A15-8A41-83F8DBF472F8}" srcOrd="0" destOrd="0" presId="urn:microsoft.com/office/officeart/2005/8/layout/chevron2"/>
    <dgm:cxn modelId="{55F41D59-E8B9-4367-B100-49FD85132BD3}" type="presParOf" srcId="{87A13531-76C6-41B6-97C7-9E429A23EA11}" destId="{D2A31578-3D45-4FC9-92E4-438557A8EF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E934F1-7FDE-40BE-8289-E16DFFC5F119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BA21CD4-C7E2-4D11-8762-C355AAB70E6D}">
      <dgm:prSet phldrT="[文本]"/>
      <dgm:spPr/>
      <dgm:t>
        <a:bodyPr/>
        <a:lstStyle/>
        <a:p>
          <a:r>
            <a:rPr lang="zh-CN" altLang="en-US" dirty="0"/>
            <a:t>知识学习</a:t>
          </a:r>
        </a:p>
      </dgm:t>
    </dgm:pt>
    <dgm:pt modelId="{023272FD-82A1-446E-8B48-D06726BA919F}" type="parTrans" cxnId="{4C672658-FA17-40DB-8B87-D4B467957764}">
      <dgm:prSet/>
      <dgm:spPr/>
      <dgm:t>
        <a:bodyPr/>
        <a:lstStyle/>
        <a:p>
          <a:endParaRPr lang="zh-CN" altLang="en-US"/>
        </a:p>
      </dgm:t>
    </dgm:pt>
    <dgm:pt modelId="{B9C4F250-9A8C-4ACE-8DB0-1A19B7CF30C4}" type="sibTrans" cxnId="{4C672658-FA17-40DB-8B87-D4B467957764}">
      <dgm:prSet/>
      <dgm:spPr/>
      <dgm:t>
        <a:bodyPr/>
        <a:lstStyle/>
        <a:p>
          <a:endParaRPr lang="zh-CN" altLang="en-US"/>
        </a:p>
      </dgm:t>
    </dgm:pt>
    <dgm:pt modelId="{7B022D6B-AD36-4B0E-B1ED-FE521C0AF33E}">
      <dgm:prSet phldrT="[文本]"/>
      <dgm:spPr/>
      <dgm:t>
        <a:bodyPr/>
        <a:lstStyle/>
        <a:p>
          <a:r>
            <a:rPr lang="zh-CN" altLang="en-US" dirty="0"/>
            <a:t>练习巩固</a:t>
          </a:r>
        </a:p>
      </dgm:t>
    </dgm:pt>
    <dgm:pt modelId="{D59CE1DE-B4F0-444D-AA57-D77CD4990ACC}" type="parTrans" cxnId="{8AE6153E-5861-4A45-B013-00D424CBDCF7}">
      <dgm:prSet/>
      <dgm:spPr/>
      <dgm:t>
        <a:bodyPr/>
        <a:lstStyle/>
        <a:p>
          <a:endParaRPr lang="zh-CN" altLang="en-US"/>
        </a:p>
      </dgm:t>
    </dgm:pt>
    <dgm:pt modelId="{AC21AFF0-0633-406A-A964-9E8A8563AFE4}" type="sibTrans" cxnId="{8AE6153E-5861-4A45-B013-00D424CBDCF7}">
      <dgm:prSet/>
      <dgm:spPr/>
      <dgm:t>
        <a:bodyPr/>
        <a:lstStyle/>
        <a:p>
          <a:endParaRPr lang="zh-CN" altLang="en-US"/>
        </a:p>
      </dgm:t>
    </dgm:pt>
    <dgm:pt modelId="{2E15ED35-066B-48A8-9417-EA36C49C3E62}">
      <dgm:prSet phldrT="[文本]"/>
      <dgm:spPr/>
      <dgm:t>
        <a:bodyPr/>
        <a:lstStyle/>
        <a:p>
          <a:r>
            <a:rPr lang="zh-CN" altLang="en-US" dirty="0"/>
            <a:t>测评答疑</a:t>
          </a:r>
        </a:p>
      </dgm:t>
    </dgm:pt>
    <dgm:pt modelId="{82CBD4FF-2CFB-4DFF-B25E-4BDC31B53C39}" type="parTrans" cxnId="{A26BF94A-37D9-4B1D-B3B1-BEF058B09B45}">
      <dgm:prSet/>
      <dgm:spPr/>
      <dgm:t>
        <a:bodyPr/>
        <a:lstStyle/>
        <a:p>
          <a:endParaRPr lang="zh-CN" altLang="en-US"/>
        </a:p>
      </dgm:t>
    </dgm:pt>
    <dgm:pt modelId="{0B0CE331-020B-4ADD-AFD7-0BD70B27F5A7}" type="sibTrans" cxnId="{A26BF94A-37D9-4B1D-B3B1-BEF058B09B45}">
      <dgm:prSet/>
      <dgm:spPr/>
      <dgm:t>
        <a:bodyPr/>
        <a:lstStyle/>
        <a:p>
          <a:endParaRPr lang="zh-CN" altLang="en-US"/>
        </a:p>
      </dgm:t>
    </dgm:pt>
    <dgm:pt modelId="{F7CB9553-3476-4F57-A9BE-71652082DEE7}" type="pres">
      <dgm:prSet presAssocID="{B6E934F1-7FDE-40BE-8289-E16DFFC5F11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2004777-CE59-4231-80F5-DA7F9E3EB2C3}" type="pres">
      <dgm:prSet presAssocID="{6BA21CD4-C7E2-4D11-8762-C355AAB70E6D}" presName="Accent1" presStyleCnt="0"/>
      <dgm:spPr/>
    </dgm:pt>
    <dgm:pt modelId="{DF30E7E6-A9C1-49FA-B37A-D4994AAE4E6C}" type="pres">
      <dgm:prSet presAssocID="{6BA21CD4-C7E2-4D11-8762-C355AAB70E6D}" presName="Accent" presStyleLbl="node1" presStyleIdx="0" presStyleCnt="3"/>
      <dgm:spPr/>
    </dgm:pt>
    <dgm:pt modelId="{D8B3EDE9-79CD-4EC0-997C-DCD043475960}" type="pres">
      <dgm:prSet presAssocID="{6BA21CD4-C7E2-4D11-8762-C355AAB70E6D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879466-7E99-4EBF-8708-A629060BA9AD}" type="pres">
      <dgm:prSet presAssocID="{7B022D6B-AD36-4B0E-B1ED-FE521C0AF33E}" presName="Accent2" presStyleCnt="0"/>
      <dgm:spPr/>
    </dgm:pt>
    <dgm:pt modelId="{D7F0BD20-DD17-4F5C-B833-BB78605CBE2B}" type="pres">
      <dgm:prSet presAssocID="{7B022D6B-AD36-4B0E-B1ED-FE521C0AF33E}" presName="Accent" presStyleLbl="node1" presStyleIdx="1" presStyleCnt="3"/>
      <dgm:spPr/>
    </dgm:pt>
    <dgm:pt modelId="{A62094FE-B55B-4698-97B7-839AD6792CB0}" type="pres">
      <dgm:prSet presAssocID="{7B022D6B-AD36-4B0E-B1ED-FE521C0AF33E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9F849-EDC6-4560-BC7E-63AFB416E7D2}" type="pres">
      <dgm:prSet presAssocID="{2E15ED35-066B-48A8-9417-EA36C49C3E62}" presName="Accent3" presStyleCnt="0"/>
      <dgm:spPr/>
    </dgm:pt>
    <dgm:pt modelId="{4E892343-9473-45A5-AA04-9616E69CF610}" type="pres">
      <dgm:prSet presAssocID="{2E15ED35-066B-48A8-9417-EA36C49C3E62}" presName="Accent" presStyleLbl="node1" presStyleIdx="2" presStyleCnt="3"/>
      <dgm:spPr/>
    </dgm:pt>
    <dgm:pt modelId="{8D54A990-65DF-4D75-8B0D-61042DE800CF}" type="pres">
      <dgm:prSet presAssocID="{2E15ED35-066B-48A8-9417-EA36C49C3E6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E6153E-5861-4A45-B013-00D424CBDCF7}" srcId="{B6E934F1-7FDE-40BE-8289-E16DFFC5F119}" destId="{7B022D6B-AD36-4B0E-B1ED-FE521C0AF33E}" srcOrd="1" destOrd="0" parTransId="{D59CE1DE-B4F0-444D-AA57-D77CD4990ACC}" sibTransId="{AC21AFF0-0633-406A-A964-9E8A8563AFE4}"/>
    <dgm:cxn modelId="{E6B4F118-0966-4CA7-B76A-FAAFFE191931}" type="presOf" srcId="{6BA21CD4-C7E2-4D11-8762-C355AAB70E6D}" destId="{D8B3EDE9-79CD-4EC0-997C-DCD043475960}" srcOrd="0" destOrd="0" presId="urn:microsoft.com/office/officeart/2009/layout/CircleArrowProcess"/>
    <dgm:cxn modelId="{D3B1DD9D-CEA7-4587-9572-EF99DCEC5B4E}" type="presOf" srcId="{2E15ED35-066B-48A8-9417-EA36C49C3E62}" destId="{8D54A990-65DF-4D75-8B0D-61042DE800CF}" srcOrd="0" destOrd="0" presId="urn:microsoft.com/office/officeart/2009/layout/CircleArrowProcess"/>
    <dgm:cxn modelId="{4C672658-FA17-40DB-8B87-D4B467957764}" srcId="{B6E934F1-7FDE-40BE-8289-E16DFFC5F119}" destId="{6BA21CD4-C7E2-4D11-8762-C355AAB70E6D}" srcOrd="0" destOrd="0" parTransId="{023272FD-82A1-446E-8B48-D06726BA919F}" sibTransId="{B9C4F250-9A8C-4ACE-8DB0-1A19B7CF30C4}"/>
    <dgm:cxn modelId="{E0B66B14-7DC8-441C-8F90-5A12E55F5990}" type="presOf" srcId="{B6E934F1-7FDE-40BE-8289-E16DFFC5F119}" destId="{F7CB9553-3476-4F57-A9BE-71652082DEE7}" srcOrd="0" destOrd="0" presId="urn:microsoft.com/office/officeart/2009/layout/CircleArrowProcess"/>
    <dgm:cxn modelId="{A26BF94A-37D9-4B1D-B3B1-BEF058B09B45}" srcId="{B6E934F1-7FDE-40BE-8289-E16DFFC5F119}" destId="{2E15ED35-066B-48A8-9417-EA36C49C3E62}" srcOrd="2" destOrd="0" parTransId="{82CBD4FF-2CFB-4DFF-B25E-4BDC31B53C39}" sibTransId="{0B0CE331-020B-4ADD-AFD7-0BD70B27F5A7}"/>
    <dgm:cxn modelId="{DC963614-4F87-4C4C-AD58-E3B3E59E7DFD}" type="presOf" srcId="{7B022D6B-AD36-4B0E-B1ED-FE521C0AF33E}" destId="{A62094FE-B55B-4698-97B7-839AD6792CB0}" srcOrd="0" destOrd="0" presId="urn:microsoft.com/office/officeart/2009/layout/CircleArrowProcess"/>
    <dgm:cxn modelId="{32D68437-6F4C-467A-9B2A-C868C4DFD8D5}" type="presParOf" srcId="{F7CB9553-3476-4F57-A9BE-71652082DEE7}" destId="{62004777-CE59-4231-80F5-DA7F9E3EB2C3}" srcOrd="0" destOrd="0" presId="urn:microsoft.com/office/officeart/2009/layout/CircleArrowProcess"/>
    <dgm:cxn modelId="{F61E29C6-B925-427B-BE33-9745E8AD94B3}" type="presParOf" srcId="{62004777-CE59-4231-80F5-DA7F9E3EB2C3}" destId="{DF30E7E6-A9C1-49FA-B37A-D4994AAE4E6C}" srcOrd="0" destOrd="0" presId="urn:microsoft.com/office/officeart/2009/layout/CircleArrowProcess"/>
    <dgm:cxn modelId="{581D27BA-236C-452C-93B5-66BBBC3F3210}" type="presParOf" srcId="{F7CB9553-3476-4F57-A9BE-71652082DEE7}" destId="{D8B3EDE9-79CD-4EC0-997C-DCD043475960}" srcOrd="1" destOrd="0" presId="urn:microsoft.com/office/officeart/2009/layout/CircleArrowProcess"/>
    <dgm:cxn modelId="{85F0E4F1-4962-4577-9C0D-B69EE8416782}" type="presParOf" srcId="{F7CB9553-3476-4F57-A9BE-71652082DEE7}" destId="{10879466-7E99-4EBF-8708-A629060BA9AD}" srcOrd="2" destOrd="0" presId="urn:microsoft.com/office/officeart/2009/layout/CircleArrowProcess"/>
    <dgm:cxn modelId="{C72DF250-F861-4290-A28D-48FF4F2A0585}" type="presParOf" srcId="{10879466-7E99-4EBF-8708-A629060BA9AD}" destId="{D7F0BD20-DD17-4F5C-B833-BB78605CBE2B}" srcOrd="0" destOrd="0" presId="urn:microsoft.com/office/officeart/2009/layout/CircleArrowProcess"/>
    <dgm:cxn modelId="{3F8677B3-E2F7-41FB-85E7-3389F23F561B}" type="presParOf" srcId="{F7CB9553-3476-4F57-A9BE-71652082DEE7}" destId="{A62094FE-B55B-4698-97B7-839AD6792CB0}" srcOrd="3" destOrd="0" presId="urn:microsoft.com/office/officeart/2009/layout/CircleArrowProcess"/>
    <dgm:cxn modelId="{3F7484B5-0F64-4F94-9DF0-80A86A39CAB1}" type="presParOf" srcId="{F7CB9553-3476-4F57-A9BE-71652082DEE7}" destId="{F999F849-EDC6-4560-BC7E-63AFB416E7D2}" srcOrd="4" destOrd="0" presId="urn:microsoft.com/office/officeart/2009/layout/CircleArrowProcess"/>
    <dgm:cxn modelId="{F6FFF1D4-E479-4DE2-BEC0-4A4C81AD27A4}" type="presParOf" srcId="{F999F849-EDC6-4560-BC7E-63AFB416E7D2}" destId="{4E892343-9473-45A5-AA04-9616E69CF610}" srcOrd="0" destOrd="0" presId="urn:microsoft.com/office/officeart/2009/layout/CircleArrowProcess"/>
    <dgm:cxn modelId="{9F845AB5-4F2C-40BD-892F-0E0283990E70}" type="presParOf" srcId="{F7CB9553-3476-4F57-A9BE-71652082DEE7}" destId="{8D54A990-65DF-4D75-8B0D-61042DE800CF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0C4FFA-B4C4-4028-B45A-9935968D100E}" type="doc">
      <dgm:prSet loTypeId="urn:microsoft.com/office/officeart/2005/8/layout/cycle8" loCatId="cycle" qsTypeId="urn:microsoft.com/office/officeart/2005/8/quickstyle/simple1" qsCatId="simple" csTypeId="urn:microsoft.com/office/officeart/2005/8/colors/accent0_1" csCatId="mainScheme" phldr="1"/>
      <dgm:spPr/>
    </dgm:pt>
    <dgm:pt modelId="{9F093E6E-494C-4602-A171-D8C8394B04D6}">
      <dgm:prSet phldrT="[文本]"/>
      <dgm:spPr/>
      <dgm:t>
        <a:bodyPr/>
        <a:lstStyle/>
        <a:p>
          <a:r>
            <a:rPr lang="zh-CN" altLang="en-US" dirty="0" smtClean="0"/>
            <a:t>解决问题</a:t>
          </a:r>
          <a:endParaRPr lang="zh-CN" altLang="en-US" dirty="0"/>
        </a:p>
      </dgm:t>
    </dgm:pt>
    <dgm:pt modelId="{E0F6F26E-8608-4902-9A15-8FBF6CBEB252}" type="parTrans" cxnId="{C8F87950-461A-4FAD-BCFA-846CD00CF415}">
      <dgm:prSet/>
      <dgm:spPr/>
      <dgm:t>
        <a:bodyPr/>
        <a:lstStyle/>
        <a:p>
          <a:endParaRPr lang="zh-CN" altLang="en-US"/>
        </a:p>
      </dgm:t>
    </dgm:pt>
    <dgm:pt modelId="{BE86647B-BF0C-4B47-847C-C05D9658ACAE}" type="sibTrans" cxnId="{C8F87950-461A-4FAD-BCFA-846CD00CF415}">
      <dgm:prSet/>
      <dgm:spPr/>
      <dgm:t>
        <a:bodyPr/>
        <a:lstStyle/>
        <a:p>
          <a:endParaRPr lang="zh-CN" altLang="en-US"/>
        </a:p>
      </dgm:t>
    </dgm:pt>
    <dgm:pt modelId="{12492AA8-A2EF-4DB1-8EEF-955A5C7494E3}">
      <dgm:prSet phldrT="[文本]"/>
      <dgm:spPr/>
      <dgm:t>
        <a:bodyPr/>
        <a:lstStyle/>
        <a:p>
          <a:r>
            <a:rPr lang="zh-CN" altLang="en-US" dirty="0" smtClean="0"/>
            <a:t>思考提升</a:t>
          </a:r>
          <a:endParaRPr lang="zh-CN" altLang="en-US" dirty="0"/>
        </a:p>
      </dgm:t>
    </dgm:pt>
    <dgm:pt modelId="{721CCE11-88B8-4E50-8EE9-8571135649AC}" type="parTrans" cxnId="{D1D8CD24-1E5B-4A20-8CD7-FCA7CFF6693E}">
      <dgm:prSet/>
      <dgm:spPr/>
      <dgm:t>
        <a:bodyPr/>
        <a:lstStyle/>
        <a:p>
          <a:endParaRPr lang="zh-CN" altLang="en-US"/>
        </a:p>
      </dgm:t>
    </dgm:pt>
    <dgm:pt modelId="{D506C9B7-6702-4E19-95A3-0140AD54721F}" type="sibTrans" cxnId="{D1D8CD24-1E5B-4A20-8CD7-FCA7CFF6693E}">
      <dgm:prSet/>
      <dgm:spPr/>
      <dgm:t>
        <a:bodyPr/>
        <a:lstStyle/>
        <a:p>
          <a:endParaRPr lang="zh-CN" altLang="en-US"/>
        </a:p>
      </dgm:t>
    </dgm:pt>
    <dgm:pt modelId="{64D8E65A-8219-44A6-ADA7-0B3BD0C54A77}">
      <dgm:prSet phldrT="[文本]"/>
      <dgm:spPr/>
      <dgm:t>
        <a:bodyPr/>
        <a:lstStyle/>
        <a:p>
          <a:r>
            <a:rPr lang="zh-CN" altLang="en-US" dirty="0" smtClean="0"/>
            <a:t>代码练习</a:t>
          </a:r>
          <a:endParaRPr lang="zh-CN" altLang="en-US" dirty="0"/>
        </a:p>
      </dgm:t>
    </dgm:pt>
    <dgm:pt modelId="{0BCAA4E0-C217-4CA6-BC25-335D0D732F79}" type="parTrans" cxnId="{668E07D8-0EA7-45FC-B7F0-D76B3207EF3B}">
      <dgm:prSet/>
      <dgm:spPr/>
      <dgm:t>
        <a:bodyPr/>
        <a:lstStyle/>
        <a:p>
          <a:endParaRPr lang="zh-CN" altLang="en-US"/>
        </a:p>
      </dgm:t>
    </dgm:pt>
    <dgm:pt modelId="{FBD9AE31-A336-4075-B497-E202706F5581}" type="sibTrans" cxnId="{668E07D8-0EA7-45FC-B7F0-D76B3207EF3B}">
      <dgm:prSet/>
      <dgm:spPr/>
      <dgm:t>
        <a:bodyPr/>
        <a:lstStyle/>
        <a:p>
          <a:endParaRPr lang="zh-CN" altLang="en-US"/>
        </a:p>
      </dgm:t>
    </dgm:pt>
    <dgm:pt modelId="{091975A6-954A-4482-8C01-3DB1650F61A8}" type="pres">
      <dgm:prSet presAssocID="{140C4FFA-B4C4-4028-B45A-9935968D100E}" presName="compositeShape" presStyleCnt="0">
        <dgm:presLayoutVars>
          <dgm:chMax val="7"/>
          <dgm:dir/>
          <dgm:resizeHandles val="exact"/>
        </dgm:presLayoutVars>
      </dgm:prSet>
      <dgm:spPr/>
    </dgm:pt>
    <dgm:pt modelId="{39CDCC6A-36DB-4826-9358-6AFFBD006780}" type="pres">
      <dgm:prSet presAssocID="{140C4FFA-B4C4-4028-B45A-9935968D100E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5F892B7A-E88C-487F-9A1A-88B64C4C5938}" type="pres">
      <dgm:prSet presAssocID="{140C4FFA-B4C4-4028-B45A-9935968D100E}" presName="dummy1a" presStyleCnt="0"/>
      <dgm:spPr/>
    </dgm:pt>
    <dgm:pt modelId="{D3EC5718-1425-4148-9BBD-49E5CFB83832}" type="pres">
      <dgm:prSet presAssocID="{140C4FFA-B4C4-4028-B45A-9935968D100E}" presName="dummy1b" presStyleCnt="0"/>
      <dgm:spPr/>
    </dgm:pt>
    <dgm:pt modelId="{2FD4272B-FD85-43FD-B8DB-2565604FEA52}" type="pres">
      <dgm:prSet presAssocID="{140C4FFA-B4C4-4028-B45A-9935968D100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0B3B98-B390-4C94-B797-1E0D05985366}" type="pres">
      <dgm:prSet presAssocID="{140C4FFA-B4C4-4028-B45A-9935968D100E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8259860F-C709-4AD1-9941-16D23FE7E968}" type="pres">
      <dgm:prSet presAssocID="{140C4FFA-B4C4-4028-B45A-9935968D100E}" presName="dummy2a" presStyleCnt="0"/>
      <dgm:spPr/>
    </dgm:pt>
    <dgm:pt modelId="{4660DF31-434A-442D-80BC-EFCDFC9B722C}" type="pres">
      <dgm:prSet presAssocID="{140C4FFA-B4C4-4028-B45A-9935968D100E}" presName="dummy2b" presStyleCnt="0"/>
      <dgm:spPr/>
    </dgm:pt>
    <dgm:pt modelId="{909227E8-F57A-43C9-983A-0255B64EE092}" type="pres">
      <dgm:prSet presAssocID="{140C4FFA-B4C4-4028-B45A-9935968D100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AD244E-D1D2-4AD8-ABA6-C005BECB847D}" type="pres">
      <dgm:prSet presAssocID="{140C4FFA-B4C4-4028-B45A-9935968D100E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18C87184-97D3-4F05-8E96-D3B695E8BFDE}" type="pres">
      <dgm:prSet presAssocID="{140C4FFA-B4C4-4028-B45A-9935968D100E}" presName="dummy3a" presStyleCnt="0"/>
      <dgm:spPr/>
    </dgm:pt>
    <dgm:pt modelId="{B3C79722-C115-4065-86AE-7E8C5B818CAD}" type="pres">
      <dgm:prSet presAssocID="{140C4FFA-B4C4-4028-B45A-9935968D100E}" presName="dummy3b" presStyleCnt="0"/>
      <dgm:spPr/>
    </dgm:pt>
    <dgm:pt modelId="{A30C2E51-AEE1-4BB0-9F90-DFBD88ECD0EA}" type="pres">
      <dgm:prSet presAssocID="{140C4FFA-B4C4-4028-B45A-9935968D100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761D03-4FFF-45A3-AC66-52348868B765}" type="pres">
      <dgm:prSet presAssocID="{BE86647B-BF0C-4B47-847C-C05D9658ACAE}" presName="arrowWedge1" presStyleLbl="fgSibTrans2D1" presStyleIdx="0" presStyleCnt="3"/>
      <dgm:spPr/>
    </dgm:pt>
    <dgm:pt modelId="{DA8C9C9B-ACD3-4E31-8F20-271BFA0076AD}" type="pres">
      <dgm:prSet presAssocID="{D506C9B7-6702-4E19-95A3-0140AD54721F}" presName="arrowWedge2" presStyleLbl="fgSibTrans2D1" presStyleIdx="1" presStyleCnt="3"/>
      <dgm:spPr/>
    </dgm:pt>
    <dgm:pt modelId="{14303FDA-03DF-4C3D-AECB-4B346AACEF1F}" type="pres">
      <dgm:prSet presAssocID="{FBD9AE31-A336-4075-B497-E202706F5581}" presName="arrowWedge3" presStyleLbl="fgSibTrans2D1" presStyleIdx="2" presStyleCnt="3"/>
      <dgm:spPr/>
    </dgm:pt>
  </dgm:ptLst>
  <dgm:cxnLst>
    <dgm:cxn modelId="{C8F87950-461A-4FAD-BCFA-846CD00CF415}" srcId="{140C4FFA-B4C4-4028-B45A-9935968D100E}" destId="{9F093E6E-494C-4602-A171-D8C8394B04D6}" srcOrd="0" destOrd="0" parTransId="{E0F6F26E-8608-4902-9A15-8FBF6CBEB252}" sibTransId="{BE86647B-BF0C-4B47-847C-C05D9658ACAE}"/>
    <dgm:cxn modelId="{6792FABA-AA6E-4C38-B5D4-5CFC62D85AB5}" type="presOf" srcId="{64D8E65A-8219-44A6-ADA7-0B3BD0C54A77}" destId="{A30C2E51-AEE1-4BB0-9F90-DFBD88ECD0EA}" srcOrd="1" destOrd="0" presId="urn:microsoft.com/office/officeart/2005/8/layout/cycle8"/>
    <dgm:cxn modelId="{6EEA9EBA-C4D4-4D43-9E73-EC22EFE267DC}" type="presOf" srcId="{12492AA8-A2EF-4DB1-8EEF-955A5C7494E3}" destId="{909227E8-F57A-43C9-983A-0255B64EE092}" srcOrd="1" destOrd="0" presId="urn:microsoft.com/office/officeart/2005/8/layout/cycle8"/>
    <dgm:cxn modelId="{5430A358-0F41-4D28-A3D1-9F4544403CBE}" type="presOf" srcId="{64D8E65A-8219-44A6-ADA7-0B3BD0C54A77}" destId="{17AD244E-D1D2-4AD8-ABA6-C005BECB847D}" srcOrd="0" destOrd="0" presId="urn:microsoft.com/office/officeart/2005/8/layout/cycle8"/>
    <dgm:cxn modelId="{BFD0F1CF-4E0F-4D52-89A5-84F4A62A5D05}" type="presOf" srcId="{12492AA8-A2EF-4DB1-8EEF-955A5C7494E3}" destId="{5C0B3B98-B390-4C94-B797-1E0D05985366}" srcOrd="0" destOrd="0" presId="urn:microsoft.com/office/officeart/2005/8/layout/cycle8"/>
    <dgm:cxn modelId="{D1D8CD24-1E5B-4A20-8CD7-FCA7CFF6693E}" srcId="{140C4FFA-B4C4-4028-B45A-9935968D100E}" destId="{12492AA8-A2EF-4DB1-8EEF-955A5C7494E3}" srcOrd="1" destOrd="0" parTransId="{721CCE11-88B8-4E50-8EE9-8571135649AC}" sibTransId="{D506C9B7-6702-4E19-95A3-0140AD54721F}"/>
    <dgm:cxn modelId="{04E0D1B4-DD97-4B5C-832D-60A1AD01C9BE}" type="presOf" srcId="{140C4FFA-B4C4-4028-B45A-9935968D100E}" destId="{091975A6-954A-4482-8C01-3DB1650F61A8}" srcOrd="0" destOrd="0" presId="urn:microsoft.com/office/officeart/2005/8/layout/cycle8"/>
    <dgm:cxn modelId="{043DA565-374E-4271-83E6-8364B4E4EB7D}" type="presOf" srcId="{9F093E6E-494C-4602-A171-D8C8394B04D6}" destId="{2FD4272B-FD85-43FD-B8DB-2565604FEA52}" srcOrd="1" destOrd="0" presId="urn:microsoft.com/office/officeart/2005/8/layout/cycle8"/>
    <dgm:cxn modelId="{668E07D8-0EA7-45FC-B7F0-D76B3207EF3B}" srcId="{140C4FFA-B4C4-4028-B45A-9935968D100E}" destId="{64D8E65A-8219-44A6-ADA7-0B3BD0C54A77}" srcOrd="2" destOrd="0" parTransId="{0BCAA4E0-C217-4CA6-BC25-335D0D732F79}" sibTransId="{FBD9AE31-A336-4075-B497-E202706F5581}"/>
    <dgm:cxn modelId="{11898C26-7757-45A4-996E-762320B4C9E5}" type="presOf" srcId="{9F093E6E-494C-4602-A171-D8C8394B04D6}" destId="{39CDCC6A-36DB-4826-9358-6AFFBD006780}" srcOrd="0" destOrd="0" presId="urn:microsoft.com/office/officeart/2005/8/layout/cycle8"/>
    <dgm:cxn modelId="{E5D4A382-5571-484A-B1BB-3A1F349E58C9}" type="presParOf" srcId="{091975A6-954A-4482-8C01-3DB1650F61A8}" destId="{39CDCC6A-36DB-4826-9358-6AFFBD006780}" srcOrd="0" destOrd="0" presId="urn:microsoft.com/office/officeart/2005/8/layout/cycle8"/>
    <dgm:cxn modelId="{DFC1C749-BCF6-42C3-98FD-A664A1B7B94D}" type="presParOf" srcId="{091975A6-954A-4482-8C01-3DB1650F61A8}" destId="{5F892B7A-E88C-487F-9A1A-88B64C4C5938}" srcOrd="1" destOrd="0" presId="urn:microsoft.com/office/officeart/2005/8/layout/cycle8"/>
    <dgm:cxn modelId="{ADA04073-3B3C-40DD-B712-C6EFD3D2E280}" type="presParOf" srcId="{091975A6-954A-4482-8C01-3DB1650F61A8}" destId="{D3EC5718-1425-4148-9BBD-49E5CFB83832}" srcOrd="2" destOrd="0" presId="urn:microsoft.com/office/officeart/2005/8/layout/cycle8"/>
    <dgm:cxn modelId="{EB022713-AC78-4CC6-9C85-210BC61F202F}" type="presParOf" srcId="{091975A6-954A-4482-8C01-3DB1650F61A8}" destId="{2FD4272B-FD85-43FD-B8DB-2565604FEA52}" srcOrd="3" destOrd="0" presId="urn:microsoft.com/office/officeart/2005/8/layout/cycle8"/>
    <dgm:cxn modelId="{1848F04D-5346-4F9F-B882-C01C4A46BA7F}" type="presParOf" srcId="{091975A6-954A-4482-8C01-3DB1650F61A8}" destId="{5C0B3B98-B390-4C94-B797-1E0D05985366}" srcOrd="4" destOrd="0" presId="urn:microsoft.com/office/officeart/2005/8/layout/cycle8"/>
    <dgm:cxn modelId="{384A957E-8523-4DD9-8FDD-6EFB5634812D}" type="presParOf" srcId="{091975A6-954A-4482-8C01-3DB1650F61A8}" destId="{8259860F-C709-4AD1-9941-16D23FE7E968}" srcOrd="5" destOrd="0" presId="urn:microsoft.com/office/officeart/2005/8/layout/cycle8"/>
    <dgm:cxn modelId="{9A50EF86-8D37-462E-9B22-2D71AA5E08BA}" type="presParOf" srcId="{091975A6-954A-4482-8C01-3DB1650F61A8}" destId="{4660DF31-434A-442D-80BC-EFCDFC9B722C}" srcOrd="6" destOrd="0" presId="urn:microsoft.com/office/officeart/2005/8/layout/cycle8"/>
    <dgm:cxn modelId="{06852673-D83A-47E6-B370-78C160330A74}" type="presParOf" srcId="{091975A6-954A-4482-8C01-3DB1650F61A8}" destId="{909227E8-F57A-43C9-983A-0255B64EE092}" srcOrd="7" destOrd="0" presId="urn:microsoft.com/office/officeart/2005/8/layout/cycle8"/>
    <dgm:cxn modelId="{8E336961-39DD-4CDC-8246-C5EBE517E0F6}" type="presParOf" srcId="{091975A6-954A-4482-8C01-3DB1650F61A8}" destId="{17AD244E-D1D2-4AD8-ABA6-C005BECB847D}" srcOrd="8" destOrd="0" presId="urn:microsoft.com/office/officeart/2005/8/layout/cycle8"/>
    <dgm:cxn modelId="{E22D1D41-0877-4688-AB43-62C3ABC3BF21}" type="presParOf" srcId="{091975A6-954A-4482-8C01-3DB1650F61A8}" destId="{18C87184-97D3-4F05-8E96-D3B695E8BFDE}" srcOrd="9" destOrd="0" presId="urn:microsoft.com/office/officeart/2005/8/layout/cycle8"/>
    <dgm:cxn modelId="{495849DB-B7BE-4B0C-AA17-6079D06B5FF5}" type="presParOf" srcId="{091975A6-954A-4482-8C01-3DB1650F61A8}" destId="{B3C79722-C115-4065-86AE-7E8C5B818CAD}" srcOrd="10" destOrd="0" presId="urn:microsoft.com/office/officeart/2005/8/layout/cycle8"/>
    <dgm:cxn modelId="{70981E86-082C-4C83-B1C3-00DA4B0B6DFE}" type="presParOf" srcId="{091975A6-954A-4482-8C01-3DB1650F61A8}" destId="{A30C2E51-AEE1-4BB0-9F90-DFBD88ECD0EA}" srcOrd="11" destOrd="0" presId="urn:microsoft.com/office/officeart/2005/8/layout/cycle8"/>
    <dgm:cxn modelId="{747F4161-97EA-4C04-8162-48EC508152FE}" type="presParOf" srcId="{091975A6-954A-4482-8C01-3DB1650F61A8}" destId="{88761D03-4FFF-45A3-AC66-52348868B765}" srcOrd="12" destOrd="0" presId="urn:microsoft.com/office/officeart/2005/8/layout/cycle8"/>
    <dgm:cxn modelId="{D25E693B-DC74-45D4-BF97-191046600EBC}" type="presParOf" srcId="{091975A6-954A-4482-8C01-3DB1650F61A8}" destId="{DA8C9C9B-ACD3-4E31-8F20-271BFA0076AD}" srcOrd="13" destOrd="0" presId="urn:microsoft.com/office/officeart/2005/8/layout/cycle8"/>
    <dgm:cxn modelId="{D4F3814C-B812-4958-AA74-0350B12D48B5}" type="presParOf" srcId="{091975A6-954A-4482-8C01-3DB1650F61A8}" destId="{14303FDA-03DF-4C3D-AECB-4B346AACEF1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A6A149-D3CE-4359-B264-E7165F947BD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EC00D4-B238-4E73-85C4-F789CAFD6394}">
      <dgm:prSet phldrT="[文本]"/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0D8FDBEC-EF0A-401B-BA68-2CAA49D5F3B1}" type="parTrans" cxnId="{34E2065D-0034-4188-A014-5FCE48734014}">
      <dgm:prSet/>
      <dgm:spPr/>
      <dgm:t>
        <a:bodyPr/>
        <a:lstStyle/>
        <a:p>
          <a:endParaRPr lang="zh-CN" altLang="en-US"/>
        </a:p>
      </dgm:t>
    </dgm:pt>
    <dgm:pt modelId="{821D3B4C-E865-4E02-BB4A-2033F52B006D}" type="sibTrans" cxnId="{34E2065D-0034-4188-A014-5FCE48734014}">
      <dgm:prSet/>
      <dgm:spPr/>
      <dgm:t>
        <a:bodyPr/>
        <a:lstStyle/>
        <a:p>
          <a:endParaRPr lang="zh-CN" altLang="en-US"/>
        </a:p>
      </dgm:t>
    </dgm:pt>
    <dgm:pt modelId="{53F3DE13-4E3B-466C-8447-66C770EA1565}">
      <dgm:prSet phldrT="[文本]"/>
      <dgm:spPr>
        <a:ln>
          <a:solidFill>
            <a:schemeClr val="accent4">
              <a:lumMod val="40000"/>
              <a:lumOff val="60000"/>
            </a:schemeClr>
          </a:solidFill>
        </a:ln>
      </dgm:spPr>
      <dgm:t>
        <a:bodyPr/>
        <a:lstStyle/>
        <a:p>
          <a:r>
            <a:rPr lang="zh-CN" altLang="en-US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第一天：</a:t>
          </a:r>
          <a:r>
            <a:rPr lang="zh-CN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python环境搭建，解释器，基础知识</a:t>
          </a:r>
          <a:endParaRPr lang="zh-CN" altLang="en-US" dirty="0"/>
        </a:p>
      </dgm:t>
    </dgm:pt>
    <dgm:pt modelId="{87C33492-C553-47D6-BA48-A7A0A81D2E3C}" type="parTrans" cxnId="{1B33A4C3-A69B-4D0C-B5B6-2F7CEEE3498C}">
      <dgm:prSet/>
      <dgm:spPr/>
      <dgm:t>
        <a:bodyPr/>
        <a:lstStyle/>
        <a:p>
          <a:endParaRPr lang="zh-CN" altLang="en-US"/>
        </a:p>
      </dgm:t>
    </dgm:pt>
    <dgm:pt modelId="{B30BEF73-AB96-4B9B-9030-DBE0906324C3}" type="sibTrans" cxnId="{1B33A4C3-A69B-4D0C-B5B6-2F7CEEE3498C}">
      <dgm:prSet/>
      <dgm:spPr/>
      <dgm:t>
        <a:bodyPr/>
        <a:lstStyle/>
        <a:p>
          <a:endParaRPr lang="zh-CN" altLang="en-US"/>
        </a:p>
      </dgm:t>
    </dgm:pt>
    <dgm:pt modelId="{AA0C7E69-8074-4C64-9237-FE9617F224B9}">
      <dgm:prSet phldrT="[文本]"/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E7D71D7C-0390-4497-8BB4-4C15C89FCADB}" type="parTrans" cxnId="{92398936-A38F-4852-9886-47B6A46E536E}">
      <dgm:prSet/>
      <dgm:spPr/>
      <dgm:t>
        <a:bodyPr/>
        <a:lstStyle/>
        <a:p>
          <a:endParaRPr lang="zh-CN" altLang="en-US"/>
        </a:p>
      </dgm:t>
    </dgm:pt>
    <dgm:pt modelId="{BC5E93E8-88A0-4777-933E-CA32B3775E3D}" type="sibTrans" cxnId="{92398936-A38F-4852-9886-47B6A46E536E}">
      <dgm:prSet/>
      <dgm:spPr/>
      <dgm:t>
        <a:bodyPr/>
        <a:lstStyle/>
        <a:p>
          <a:endParaRPr lang="zh-CN" altLang="en-US"/>
        </a:p>
      </dgm:t>
    </dgm:pt>
    <dgm:pt modelId="{FD55EE15-61AD-4D7B-AEFF-7D4AB16614B2}">
      <dgm:prSet phldrT="[文本]"/>
      <dgm:spPr>
        <a:ln>
          <a:solidFill>
            <a:schemeClr val="accent4">
              <a:lumMod val="40000"/>
              <a:lumOff val="60000"/>
            </a:schemeClr>
          </a:solidFill>
        </a:ln>
      </dgm:spPr>
      <dgm:t>
        <a:bodyPr/>
        <a:lstStyle/>
        <a:p>
          <a:r>
            <a:rPr lang="zh-CN" altLang="en-US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第二天：</a:t>
          </a:r>
          <a:r>
            <a:rPr lang="zh-CN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string, list, tuple</a:t>
          </a:r>
          <a:endParaRPr lang="zh-CN" altLang="en-US" dirty="0"/>
        </a:p>
      </dgm:t>
    </dgm:pt>
    <dgm:pt modelId="{DC55EEF3-7661-4766-893B-D8573E40C64C}" type="parTrans" cxnId="{92019200-A2F4-4542-BB11-23C29DE53C53}">
      <dgm:prSet/>
      <dgm:spPr/>
      <dgm:t>
        <a:bodyPr/>
        <a:lstStyle/>
        <a:p>
          <a:endParaRPr lang="zh-CN" altLang="en-US"/>
        </a:p>
      </dgm:t>
    </dgm:pt>
    <dgm:pt modelId="{AE108CCC-B24E-4C90-8546-4F01B7E05AF1}" type="sibTrans" cxnId="{92019200-A2F4-4542-BB11-23C29DE53C53}">
      <dgm:prSet/>
      <dgm:spPr/>
      <dgm:t>
        <a:bodyPr/>
        <a:lstStyle/>
        <a:p>
          <a:endParaRPr lang="zh-CN" altLang="en-US"/>
        </a:p>
      </dgm:t>
    </dgm:pt>
    <dgm:pt modelId="{C2B872AA-038A-4B7F-8209-0BBD56A28B7E}">
      <dgm:prSet phldrT="[文本]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659352EA-508E-4044-8A0B-1A76EF2E6173}" type="parTrans" cxnId="{94BBB216-98AF-438D-9085-35CD460390EC}">
      <dgm:prSet/>
      <dgm:spPr/>
      <dgm:t>
        <a:bodyPr/>
        <a:lstStyle/>
        <a:p>
          <a:endParaRPr lang="zh-CN" altLang="en-US"/>
        </a:p>
      </dgm:t>
    </dgm:pt>
    <dgm:pt modelId="{BE79CA45-8CEA-400C-A1AC-91E56DAB0740}" type="sibTrans" cxnId="{94BBB216-98AF-438D-9085-35CD460390EC}">
      <dgm:prSet/>
      <dgm:spPr/>
      <dgm:t>
        <a:bodyPr/>
        <a:lstStyle/>
        <a:p>
          <a:endParaRPr lang="zh-CN" altLang="en-US"/>
        </a:p>
      </dgm:t>
    </dgm:pt>
    <dgm:pt modelId="{4E5CF3AE-C0D1-4ECF-A6FA-95CE1292AC13}">
      <dgm:prSet phldrT="[文本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第三天：</a:t>
          </a:r>
          <a:r>
            <a:rPr lang="zh-CN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dict, set ，判断分支，循环，三目表达式</a:t>
          </a:r>
          <a:endParaRPr lang="zh-CN" altLang="en-US" dirty="0"/>
        </a:p>
      </dgm:t>
    </dgm:pt>
    <dgm:pt modelId="{240C87A1-A212-42C5-9E67-5A89A5CE6DC6}" type="parTrans" cxnId="{BBB889E9-BB51-4991-971D-1495035AFECE}">
      <dgm:prSet/>
      <dgm:spPr/>
      <dgm:t>
        <a:bodyPr/>
        <a:lstStyle/>
        <a:p>
          <a:endParaRPr lang="zh-CN" altLang="en-US"/>
        </a:p>
      </dgm:t>
    </dgm:pt>
    <dgm:pt modelId="{8F8A9A70-A89C-401F-8C4F-E7186A85417D}" type="sibTrans" cxnId="{BBB889E9-BB51-4991-971D-1495035AFECE}">
      <dgm:prSet/>
      <dgm:spPr/>
      <dgm:t>
        <a:bodyPr/>
        <a:lstStyle/>
        <a:p>
          <a:endParaRPr lang="zh-CN" altLang="en-US"/>
        </a:p>
      </dgm:t>
    </dgm:pt>
    <dgm:pt modelId="{D3D2A005-DFEF-4BFD-A5BA-9FCE6054FB4C}" type="pres">
      <dgm:prSet presAssocID="{B7A6A149-D3CE-4359-B264-E7165F947BD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0EB0CE-E5E0-4E3A-BFD6-98BA8EBC697A}" type="pres">
      <dgm:prSet presAssocID="{70EC00D4-B238-4E73-85C4-F789CAFD6394}" presName="composite" presStyleCnt="0"/>
      <dgm:spPr/>
    </dgm:pt>
    <dgm:pt modelId="{AC77B8CD-F774-456F-B07C-F944892B817B}" type="pres">
      <dgm:prSet presAssocID="{70EC00D4-B238-4E73-85C4-F789CAFD639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85F712-9B2A-4FA9-8F5C-B20CA724D931}" type="pres">
      <dgm:prSet presAssocID="{70EC00D4-B238-4E73-85C4-F789CAFD639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54B9C-02D9-4CD2-9BC8-9BEEF461AFC8}" type="pres">
      <dgm:prSet presAssocID="{821D3B4C-E865-4E02-BB4A-2033F52B006D}" presName="sp" presStyleCnt="0"/>
      <dgm:spPr/>
    </dgm:pt>
    <dgm:pt modelId="{187A57A9-7EBE-4E41-9023-82ED66E69C89}" type="pres">
      <dgm:prSet presAssocID="{AA0C7E69-8074-4C64-9237-FE9617F224B9}" presName="composite" presStyleCnt="0"/>
      <dgm:spPr/>
    </dgm:pt>
    <dgm:pt modelId="{71300BA9-D65B-410A-B97B-4D6CF258C979}" type="pres">
      <dgm:prSet presAssocID="{AA0C7E69-8074-4C64-9237-FE9617F224B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D829DC-99B6-4130-900D-6DA97F17B9B6}" type="pres">
      <dgm:prSet presAssocID="{AA0C7E69-8074-4C64-9237-FE9617F224B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266F69-64D7-4162-95C0-3B70C12F211D}" type="pres">
      <dgm:prSet presAssocID="{BC5E93E8-88A0-4777-933E-CA32B3775E3D}" presName="sp" presStyleCnt="0"/>
      <dgm:spPr/>
    </dgm:pt>
    <dgm:pt modelId="{8CF7F6E4-56BD-41FE-AEA4-E87BAEE356E2}" type="pres">
      <dgm:prSet presAssocID="{C2B872AA-038A-4B7F-8209-0BBD56A28B7E}" presName="composite" presStyleCnt="0"/>
      <dgm:spPr/>
    </dgm:pt>
    <dgm:pt modelId="{986B86B9-002F-428F-B7AC-A3770EF265C8}" type="pres">
      <dgm:prSet presAssocID="{C2B872AA-038A-4B7F-8209-0BBD56A28B7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A95216-809B-4A71-88BE-7FCA4BDBE4E9}" type="pres">
      <dgm:prSet presAssocID="{C2B872AA-038A-4B7F-8209-0BBD56A28B7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398936-A38F-4852-9886-47B6A46E536E}" srcId="{B7A6A149-D3CE-4359-B264-E7165F947BD1}" destId="{AA0C7E69-8074-4C64-9237-FE9617F224B9}" srcOrd="1" destOrd="0" parTransId="{E7D71D7C-0390-4497-8BB4-4C15C89FCADB}" sibTransId="{BC5E93E8-88A0-4777-933E-CA32B3775E3D}"/>
    <dgm:cxn modelId="{0409875F-81E0-45AD-999C-AB0809F18647}" type="presOf" srcId="{C2B872AA-038A-4B7F-8209-0BBD56A28B7E}" destId="{986B86B9-002F-428F-B7AC-A3770EF265C8}" srcOrd="0" destOrd="0" presId="urn:microsoft.com/office/officeart/2005/8/layout/chevron2"/>
    <dgm:cxn modelId="{94BBB216-98AF-438D-9085-35CD460390EC}" srcId="{B7A6A149-D3CE-4359-B264-E7165F947BD1}" destId="{C2B872AA-038A-4B7F-8209-0BBD56A28B7E}" srcOrd="2" destOrd="0" parTransId="{659352EA-508E-4044-8A0B-1A76EF2E6173}" sibTransId="{BE79CA45-8CEA-400C-A1AC-91E56DAB0740}"/>
    <dgm:cxn modelId="{CD7002A9-2EFD-4B95-96C6-7850AAD3FF41}" type="presOf" srcId="{B7A6A149-D3CE-4359-B264-E7165F947BD1}" destId="{D3D2A005-DFEF-4BFD-A5BA-9FCE6054FB4C}" srcOrd="0" destOrd="0" presId="urn:microsoft.com/office/officeart/2005/8/layout/chevron2"/>
    <dgm:cxn modelId="{92019200-A2F4-4542-BB11-23C29DE53C53}" srcId="{AA0C7E69-8074-4C64-9237-FE9617F224B9}" destId="{FD55EE15-61AD-4D7B-AEFF-7D4AB16614B2}" srcOrd="0" destOrd="0" parTransId="{DC55EEF3-7661-4766-893B-D8573E40C64C}" sibTransId="{AE108CCC-B24E-4C90-8546-4F01B7E05AF1}"/>
    <dgm:cxn modelId="{4690A1E4-07BE-4D77-9A05-B6F9B8834333}" type="presOf" srcId="{70EC00D4-B238-4E73-85C4-F789CAFD6394}" destId="{AC77B8CD-F774-456F-B07C-F944892B817B}" srcOrd="0" destOrd="0" presId="urn:microsoft.com/office/officeart/2005/8/layout/chevron2"/>
    <dgm:cxn modelId="{34E2065D-0034-4188-A014-5FCE48734014}" srcId="{B7A6A149-D3CE-4359-B264-E7165F947BD1}" destId="{70EC00D4-B238-4E73-85C4-F789CAFD6394}" srcOrd="0" destOrd="0" parTransId="{0D8FDBEC-EF0A-401B-BA68-2CAA49D5F3B1}" sibTransId="{821D3B4C-E865-4E02-BB4A-2033F52B006D}"/>
    <dgm:cxn modelId="{7BCC19E9-6C03-49B1-8512-0104D0B92E49}" type="presOf" srcId="{4E5CF3AE-C0D1-4ECF-A6FA-95CE1292AC13}" destId="{05A95216-809B-4A71-88BE-7FCA4BDBE4E9}" srcOrd="0" destOrd="0" presId="urn:microsoft.com/office/officeart/2005/8/layout/chevron2"/>
    <dgm:cxn modelId="{FCADCF4C-0E51-4F6B-8DC5-4155D99FB1B9}" type="presOf" srcId="{53F3DE13-4E3B-466C-8447-66C770EA1565}" destId="{6985F712-9B2A-4FA9-8F5C-B20CA724D931}" srcOrd="0" destOrd="0" presId="urn:microsoft.com/office/officeart/2005/8/layout/chevron2"/>
    <dgm:cxn modelId="{BBB889E9-BB51-4991-971D-1495035AFECE}" srcId="{C2B872AA-038A-4B7F-8209-0BBD56A28B7E}" destId="{4E5CF3AE-C0D1-4ECF-A6FA-95CE1292AC13}" srcOrd="0" destOrd="0" parTransId="{240C87A1-A212-42C5-9E67-5A89A5CE6DC6}" sibTransId="{8F8A9A70-A89C-401F-8C4F-E7186A85417D}"/>
    <dgm:cxn modelId="{1B33A4C3-A69B-4D0C-B5B6-2F7CEEE3498C}" srcId="{70EC00D4-B238-4E73-85C4-F789CAFD6394}" destId="{53F3DE13-4E3B-466C-8447-66C770EA1565}" srcOrd="0" destOrd="0" parTransId="{87C33492-C553-47D6-BA48-A7A0A81D2E3C}" sibTransId="{B30BEF73-AB96-4B9B-9030-DBE0906324C3}"/>
    <dgm:cxn modelId="{B5365087-EF84-4F68-9CB2-3C0BD9FFE9AB}" type="presOf" srcId="{AA0C7E69-8074-4C64-9237-FE9617F224B9}" destId="{71300BA9-D65B-410A-B97B-4D6CF258C979}" srcOrd="0" destOrd="0" presId="urn:microsoft.com/office/officeart/2005/8/layout/chevron2"/>
    <dgm:cxn modelId="{4380C89F-3D19-4BB4-8C50-F9516ED780DA}" type="presOf" srcId="{FD55EE15-61AD-4D7B-AEFF-7D4AB16614B2}" destId="{A0D829DC-99B6-4130-900D-6DA97F17B9B6}" srcOrd="0" destOrd="0" presId="urn:microsoft.com/office/officeart/2005/8/layout/chevron2"/>
    <dgm:cxn modelId="{E65083C4-A87B-46EB-9D4C-53D80CB5E230}" type="presParOf" srcId="{D3D2A005-DFEF-4BFD-A5BA-9FCE6054FB4C}" destId="{CB0EB0CE-E5E0-4E3A-BFD6-98BA8EBC697A}" srcOrd="0" destOrd="0" presId="urn:microsoft.com/office/officeart/2005/8/layout/chevron2"/>
    <dgm:cxn modelId="{9976D04C-5EB1-4AC4-BF90-887A448889E0}" type="presParOf" srcId="{CB0EB0CE-E5E0-4E3A-BFD6-98BA8EBC697A}" destId="{AC77B8CD-F774-456F-B07C-F944892B817B}" srcOrd="0" destOrd="0" presId="urn:microsoft.com/office/officeart/2005/8/layout/chevron2"/>
    <dgm:cxn modelId="{A05124AF-724D-448B-87AF-81F7596C35F5}" type="presParOf" srcId="{CB0EB0CE-E5E0-4E3A-BFD6-98BA8EBC697A}" destId="{6985F712-9B2A-4FA9-8F5C-B20CA724D931}" srcOrd="1" destOrd="0" presId="urn:microsoft.com/office/officeart/2005/8/layout/chevron2"/>
    <dgm:cxn modelId="{A664F7A6-4F10-4B09-B882-5757572FEAFB}" type="presParOf" srcId="{D3D2A005-DFEF-4BFD-A5BA-9FCE6054FB4C}" destId="{2E754B9C-02D9-4CD2-9BC8-9BEEF461AFC8}" srcOrd="1" destOrd="0" presId="urn:microsoft.com/office/officeart/2005/8/layout/chevron2"/>
    <dgm:cxn modelId="{72874445-55D3-4A2A-8367-47ED1A1A9493}" type="presParOf" srcId="{D3D2A005-DFEF-4BFD-A5BA-9FCE6054FB4C}" destId="{187A57A9-7EBE-4E41-9023-82ED66E69C89}" srcOrd="2" destOrd="0" presId="urn:microsoft.com/office/officeart/2005/8/layout/chevron2"/>
    <dgm:cxn modelId="{B967512B-A2C9-4AFB-90D8-203CFFDFDDBD}" type="presParOf" srcId="{187A57A9-7EBE-4E41-9023-82ED66E69C89}" destId="{71300BA9-D65B-410A-B97B-4D6CF258C979}" srcOrd="0" destOrd="0" presId="urn:microsoft.com/office/officeart/2005/8/layout/chevron2"/>
    <dgm:cxn modelId="{12FF5C85-8F9B-4171-8079-A620A95B57E3}" type="presParOf" srcId="{187A57A9-7EBE-4E41-9023-82ED66E69C89}" destId="{A0D829DC-99B6-4130-900D-6DA97F17B9B6}" srcOrd="1" destOrd="0" presId="urn:microsoft.com/office/officeart/2005/8/layout/chevron2"/>
    <dgm:cxn modelId="{9BCB5E48-1FCD-44FA-B986-F7F899A05406}" type="presParOf" srcId="{D3D2A005-DFEF-4BFD-A5BA-9FCE6054FB4C}" destId="{C1266F69-64D7-4162-95C0-3B70C12F211D}" srcOrd="3" destOrd="0" presId="urn:microsoft.com/office/officeart/2005/8/layout/chevron2"/>
    <dgm:cxn modelId="{B74EB1C8-E05F-47FA-8E5E-B963D6E76A7F}" type="presParOf" srcId="{D3D2A005-DFEF-4BFD-A5BA-9FCE6054FB4C}" destId="{8CF7F6E4-56BD-41FE-AEA4-E87BAEE356E2}" srcOrd="4" destOrd="0" presId="urn:microsoft.com/office/officeart/2005/8/layout/chevron2"/>
    <dgm:cxn modelId="{1754B303-55C3-4D8B-98D0-9DC2FFE6755A}" type="presParOf" srcId="{8CF7F6E4-56BD-41FE-AEA4-E87BAEE356E2}" destId="{986B86B9-002F-428F-B7AC-A3770EF265C8}" srcOrd="0" destOrd="0" presId="urn:microsoft.com/office/officeart/2005/8/layout/chevron2"/>
    <dgm:cxn modelId="{879B987E-2DFD-4259-B542-161CE5261BBC}" type="presParOf" srcId="{8CF7F6E4-56BD-41FE-AEA4-E87BAEE356E2}" destId="{05A95216-809B-4A71-88BE-7FCA4BDBE4E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7A6A149-D3CE-4359-B264-E7165F947BD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EC00D4-B238-4E73-85C4-F789CAFD6394}">
      <dgm:prSet phldrT="[文本]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0D8FDBEC-EF0A-401B-BA68-2CAA49D5F3B1}" type="parTrans" cxnId="{34E2065D-0034-4188-A014-5FCE48734014}">
      <dgm:prSet/>
      <dgm:spPr/>
      <dgm:t>
        <a:bodyPr/>
        <a:lstStyle/>
        <a:p>
          <a:endParaRPr lang="zh-CN" altLang="en-US"/>
        </a:p>
      </dgm:t>
    </dgm:pt>
    <dgm:pt modelId="{821D3B4C-E865-4E02-BB4A-2033F52B006D}" type="sibTrans" cxnId="{34E2065D-0034-4188-A014-5FCE48734014}">
      <dgm:prSet/>
      <dgm:spPr/>
      <dgm:t>
        <a:bodyPr/>
        <a:lstStyle/>
        <a:p>
          <a:endParaRPr lang="zh-CN" altLang="en-US"/>
        </a:p>
      </dgm:t>
    </dgm:pt>
    <dgm:pt modelId="{53F3DE13-4E3B-466C-8447-66C770EA1565}">
      <dgm:prSet phldrT="[文本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第四天：</a:t>
          </a:r>
          <a:r>
            <a:rPr lang="zh-CN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函数概念掌握</a:t>
          </a:r>
          <a:endParaRPr lang="zh-CN" altLang="en-US" dirty="0"/>
        </a:p>
      </dgm:t>
    </dgm:pt>
    <dgm:pt modelId="{87C33492-C553-47D6-BA48-A7A0A81D2E3C}" type="parTrans" cxnId="{1B33A4C3-A69B-4D0C-B5B6-2F7CEEE3498C}">
      <dgm:prSet/>
      <dgm:spPr/>
      <dgm:t>
        <a:bodyPr/>
        <a:lstStyle/>
        <a:p>
          <a:endParaRPr lang="zh-CN" altLang="en-US"/>
        </a:p>
      </dgm:t>
    </dgm:pt>
    <dgm:pt modelId="{B30BEF73-AB96-4B9B-9030-DBE0906324C3}" type="sibTrans" cxnId="{1B33A4C3-A69B-4D0C-B5B6-2F7CEEE3498C}">
      <dgm:prSet/>
      <dgm:spPr/>
      <dgm:t>
        <a:bodyPr/>
        <a:lstStyle/>
        <a:p>
          <a:endParaRPr lang="zh-CN" altLang="en-US"/>
        </a:p>
      </dgm:t>
    </dgm:pt>
    <dgm:pt modelId="{AA0C7E69-8074-4C64-9237-FE9617F224B9}">
      <dgm:prSet phldrT="[文本]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altLang="zh-CN" dirty="0"/>
            <a:t>5</a:t>
          </a:r>
          <a:endParaRPr lang="zh-CN" altLang="en-US" dirty="0"/>
        </a:p>
      </dgm:t>
    </dgm:pt>
    <dgm:pt modelId="{E7D71D7C-0390-4497-8BB4-4C15C89FCADB}" type="parTrans" cxnId="{92398936-A38F-4852-9886-47B6A46E536E}">
      <dgm:prSet/>
      <dgm:spPr/>
      <dgm:t>
        <a:bodyPr/>
        <a:lstStyle/>
        <a:p>
          <a:endParaRPr lang="zh-CN" altLang="en-US"/>
        </a:p>
      </dgm:t>
    </dgm:pt>
    <dgm:pt modelId="{BC5E93E8-88A0-4777-933E-CA32B3775E3D}" type="sibTrans" cxnId="{92398936-A38F-4852-9886-47B6A46E536E}">
      <dgm:prSet/>
      <dgm:spPr/>
      <dgm:t>
        <a:bodyPr/>
        <a:lstStyle/>
        <a:p>
          <a:endParaRPr lang="zh-CN" altLang="en-US"/>
        </a:p>
      </dgm:t>
    </dgm:pt>
    <dgm:pt modelId="{FD55EE15-61AD-4D7B-AEFF-7D4AB16614B2}">
      <dgm:prSet phldrT="[文本]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zh-CN" altLang="en-US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第五天：</a:t>
          </a:r>
          <a:r>
            <a:rPr lang="zh-CN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文件读写，os模块，datetime模块学习</a:t>
          </a:r>
          <a:endParaRPr lang="zh-CN" altLang="en-US" dirty="0"/>
        </a:p>
      </dgm:t>
    </dgm:pt>
    <dgm:pt modelId="{DC55EEF3-7661-4766-893B-D8573E40C64C}" type="parTrans" cxnId="{92019200-A2F4-4542-BB11-23C29DE53C53}">
      <dgm:prSet/>
      <dgm:spPr/>
      <dgm:t>
        <a:bodyPr/>
        <a:lstStyle/>
        <a:p>
          <a:endParaRPr lang="zh-CN" altLang="en-US"/>
        </a:p>
      </dgm:t>
    </dgm:pt>
    <dgm:pt modelId="{AE108CCC-B24E-4C90-8546-4F01B7E05AF1}" type="sibTrans" cxnId="{92019200-A2F4-4542-BB11-23C29DE53C53}">
      <dgm:prSet/>
      <dgm:spPr/>
      <dgm:t>
        <a:bodyPr/>
        <a:lstStyle/>
        <a:p>
          <a:endParaRPr lang="zh-CN" altLang="en-US"/>
        </a:p>
      </dgm:t>
    </dgm:pt>
    <dgm:pt modelId="{C2B872AA-038A-4B7F-8209-0BBD56A28B7E}">
      <dgm:prSet phldrT="[文本]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659352EA-508E-4044-8A0B-1A76EF2E6173}" type="parTrans" cxnId="{94BBB216-98AF-438D-9085-35CD460390EC}">
      <dgm:prSet/>
      <dgm:spPr/>
      <dgm:t>
        <a:bodyPr/>
        <a:lstStyle/>
        <a:p>
          <a:endParaRPr lang="zh-CN" altLang="en-US"/>
        </a:p>
      </dgm:t>
    </dgm:pt>
    <dgm:pt modelId="{BE79CA45-8CEA-400C-A1AC-91E56DAB0740}" type="sibTrans" cxnId="{94BBB216-98AF-438D-9085-35CD460390EC}">
      <dgm:prSet/>
      <dgm:spPr/>
      <dgm:t>
        <a:bodyPr/>
        <a:lstStyle/>
        <a:p>
          <a:endParaRPr lang="zh-CN" altLang="en-US"/>
        </a:p>
      </dgm:t>
    </dgm:pt>
    <dgm:pt modelId="{4E5CF3AE-C0D1-4ECF-A6FA-95CE1292AC13}">
      <dgm:prSet phldrT="[文本]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zh-CN" altLang="en-US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第六天：</a:t>
          </a:r>
          <a:r>
            <a:rPr lang="zh-CN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类和</a:t>
          </a:r>
          <a:r>
            <a:rPr lang="zh-CN" altLang="zh-CN" dirty="0" smtClean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对象</a:t>
          </a:r>
          <a:r>
            <a:rPr lang="en-US" altLang="zh-CN" smtClean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 , </a:t>
          </a:r>
          <a:r>
            <a:rPr lang="zh-CN" altLang="en-US" dirty="0" smtClean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异常捕获</a:t>
          </a:r>
          <a:endParaRPr lang="zh-CN" altLang="en-US" dirty="0"/>
        </a:p>
      </dgm:t>
    </dgm:pt>
    <dgm:pt modelId="{240C87A1-A212-42C5-9E67-5A89A5CE6DC6}" type="parTrans" cxnId="{BBB889E9-BB51-4991-971D-1495035AFECE}">
      <dgm:prSet/>
      <dgm:spPr/>
      <dgm:t>
        <a:bodyPr/>
        <a:lstStyle/>
        <a:p>
          <a:endParaRPr lang="zh-CN" altLang="en-US"/>
        </a:p>
      </dgm:t>
    </dgm:pt>
    <dgm:pt modelId="{8F8A9A70-A89C-401F-8C4F-E7186A85417D}" type="sibTrans" cxnId="{BBB889E9-BB51-4991-971D-1495035AFECE}">
      <dgm:prSet/>
      <dgm:spPr/>
      <dgm:t>
        <a:bodyPr/>
        <a:lstStyle/>
        <a:p>
          <a:endParaRPr lang="zh-CN" altLang="en-US"/>
        </a:p>
      </dgm:t>
    </dgm:pt>
    <dgm:pt modelId="{D3D2A005-DFEF-4BFD-A5BA-9FCE6054FB4C}" type="pres">
      <dgm:prSet presAssocID="{B7A6A149-D3CE-4359-B264-E7165F947BD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0EB0CE-E5E0-4E3A-BFD6-98BA8EBC697A}" type="pres">
      <dgm:prSet presAssocID="{70EC00D4-B238-4E73-85C4-F789CAFD6394}" presName="composite" presStyleCnt="0"/>
      <dgm:spPr/>
    </dgm:pt>
    <dgm:pt modelId="{AC77B8CD-F774-456F-B07C-F944892B817B}" type="pres">
      <dgm:prSet presAssocID="{70EC00D4-B238-4E73-85C4-F789CAFD639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85F712-9B2A-4FA9-8F5C-B20CA724D931}" type="pres">
      <dgm:prSet presAssocID="{70EC00D4-B238-4E73-85C4-F789CAFD639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54B9C-02D9-4CD2-9BC8-9BEEF461AFC8}" type="pres">
      <dgm:prSet presAssocID="{821D3B4C-E865-4E02-BB4A-2033F52B006D}" presName="sp" presStyleCnt="0"/>
      <dgm:spPr/>
    </dgm:pt>
    <dgm:pt modelId="{187A57A9-7EBE-4E41-9023-82ED66E69C89}" type="pres">
      <dgm:prSet presAssocID="{AA0C7E69-8074-4C64-9237-FE9617F224B9}" presName="composite" presStyleCnt="0"/>
      <dgm:spPr/>
    </dgm:pt>
    <dgm:pt modelId="{71300BA9-D65B-410A-B97B-4D6CF258C979}" type="pres">
      <dgm:prSet presAssocID="{AA0C7E69-8074-4C64-9237-FE9617F224B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D829DC-99B6-4130-900D-6DA97F17B9B6}" type="pres">
      <dgm:prSet presAssocID="{AA0C7E69-8074-4C64-9237-FE9617F224B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266F69-64D7-4162-95C0-3B70C12F211D}" type="pres">
      <dgm:prSet presAssocID="{BC5E93E8-88A0-4777-933E-CA32B3775E3D}" presName="sp" presStyleCnt="0"/>
      <dgm:spPr/>
    </dgm:pt>
    <dgm:pt modelId="{8CF7F6E4-56BD-41FE-AEA4-E87BAEE356E2}" type="pres">
      <dgm:prSet presAssocID="{C2B872AA-038A-4B7F-8209-0BBD56A28B7E}" presName="composite" presStyleCnt="0"/>
      <dgm:spPr/>
    </dgm:pt>
    <dgm:pt modelId="{986B86B9-002F-428F-B7AC-A3770EF265C8}" type="pres">
      <dgm:prSet presAssocID="{C2B872AA-038A-4B7F-8209-0BBD56A28B7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A95216-809B-4A71-88BE-7FCA4BDBE4E9}" type="pres">
      <dgm:prSet presAssocID="{C2B872AA-038A-4B7F-8209-0BBD56A28B7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7B9908-E635-4025-A32D-7EBEF149F893}" type="presOf" srcId="{B7A6A149-D3CE-4359-B264-E7165F947BD1}" destId="{D3D2A005-DFEF-4BFD-A5BA-9FCE6054FB4C}" srcOrd="0" destOrd="0" presId="urn:microsoft.com/office/officeart/2005/8/layout/chevron2"/>
    <dgm:cxn modelId="{92398936-A38F-4852-9886-47B6A46E536E}" srcId="{B7A6A149-D3CE-4359-B264-E7165F947BD1}" destId="{AA0C7E69-8074-4C64-9237-FE9617F224B9}" srcOrd="1" destOrd="0" parTransId="{E7D71D7C-0390-4497-8BB4-4C15C89FCADB}" sibTransId="{BC5E93E8-88A0-4777-933E-CA32B3775E3D}"/>
    <dgm:cxn modelId="{94BBB216-98AF-438D-9085-35CD460390EC}" srcId="{B7A6A149-D3CE-4359-B264-E7165F947BD1}" destId="{C2B872AA-038A-4B7F-8209-0BBD56A28B7E}" srcOrd="2" destOrd="0" parTransId="{659352EA-508E-4044-8A0B-1A76EF2E6173}" sibTransId="{BE79CA45-8CEA-400C-A1AC-91E56DAB0740}"/>
    <dgm:cxn modelId="{92019200-A2F4-4542-BB11-23C29DE53C53}" srcId="{AA0C7E69-8074-4C64-9237-FE9617F224B9}" destId="{FD55EE15-61AD-4D7B-AEFF-7D4AB16614B2}" srcOrd="0" destOrd="0" parTransId="{DC55EEF3-7661-4766-893B-D8573E40C64C}" sibTransId="{AE108CCC-B24E-4C90-8546-4F01B7E05AF1}"/>
    <dgm:cxn modelId="{34E2065D-0034-4188-A014-5FCE48734014}" srcId="{B7A6A149-D3CE-4359-B264-E7165F947BD1}" destId="{70EC00D4-B238-4E73-85C4-F789CAFD6394}" srcOrd="0" destOrd="0" parTransId="{0D8FDBEC-EF0A-401B-BA68-2CAA49D5F3B1}" sibTransId="{821D3B4C-E865-4E02-BB4A-2033F52B006D}"/>
    <dgm:cxn modelId="{C988BCF9-F3F5-466A-976A-C1DEADFAC0D7}" type="presOf" srcId="{70EC00D4-B238-4E73-85C4-F789CAFD6394}" destId="{AC77B8CD-F774-456F-B07C-F944892B817B}" srcOrd="0" destOrd="0" presId="urn:microsoft.com/office/officeart/2005/8/layout/chevron2"/>
    <dgm:cxn modelId="{BBB889E9-BB51-4991-971D-1495035AFECE}" srcId="{C2B872AA-038A-4B7F-8209-0BBD56A28B7E}" destId="{4E5CF3AE-C0D1-4ECF-A6FA-95CE1292AC13}" srcOrd="0" destOrd="0" parTransId="{240C87A1-A212-42C5-9E67-5A89A5CE6DC6}" sibTransId="{8F8A9A70-A89C-401F-8C4F-E7186A85417D}"/>
    <dgm:cxn modelId="{A988295A-0D02-4B8F-B87E-0E0226C5EB38}" type="presOf" srcId="{AA0C7E69-8074-4C64-9237-FE9617F224B9}" destId="{71300BA9-D65B-410A-B97B-4D6CF258C979}" srcOrd="0" destOrd="0" presId="urn:microsoft.com/office/officeart/2005/8/layout/chevron2"/>
    <dgm:cxn modelId="{03944AF7-8EF5-419F-9175-22583CD581F0}" type="presOf" srcId="{53F3DE13-4E3B-466C-8447-66C770EA1565}" destId="{6985F712-9B2A-4FA9-8F5C-B20CA724D931}" srcOrd="0" destOrd="0" presId="urn:microsoft.com/office/officeart/2005/8/layout/chevron2"/>
    <dgm:cxn modelId="{D3DAEFC8-982E-4F02-9728-D26473370F71}" type="presOf" srcId="{C2B872AA-038A-4B7F-8209-0BBD56A28B7E}" destId="{986B86B9-002F-428F-B7AC-A3770EF265C8}" srcOrd="0" destOrd="0" presId="urn:microsoft.com/office/officeart/2005/8/layout/chevron2"/>
    <dgm:cxn modelId="{1B33A4C3-A69B-4D0C-B5B6-2F7CEEE3498C}" srcId="{70EC00D4-B238-4E73-85C4-F789CAFD6394}" destId="{53F3DE13-4E3B-466C-8447-66C770EA1565}" srcOrd="0" destOrd="0" parTransId="{87C33492-C553-47D6-BA48-A7A0A81D2E3C}" sibTransId="{B30BEF73-AB96-4B9B-9030-DBE0906324C3}"/>
    <dgm:cxn modelId="{93853FF4-D6B5-4B96-ACE0-9EE822F66BEA}" type="presOf" srcId="{FD55EE15-61AD-4D7B-AEFF-7D4AB16614B2}" destId="{A0D829DC-99B6-4130-900D-6DA97F17B9B6}" srcOrd="0" destOrd="0" presId="urn:microsoft.com/office/officeart/2005/8/layout/chevron2"/>
    <dgm:cxn modelId="{C70F2E1E-DAD9-49C5-AED3-E96E633B1E97}" type="presOf" srcId="{4E5CF3AE-C0D1-4ECF-A6FA-95CE1292AC13}" destId="{05A95216-809B-4A71-88BE-7FCA4BDBE4E9}" srcOrd="0" destOrd="0" presId="urn:microsoft.com/office/officeart/2005/8/layout/chevron2"/>
    <dgm:cxn modelId="{5727BD7A-9DDF-4EFB-BE2E-DE18FDAC36D4}" type="presParOf" srcId="{D3D2A005-DFEF-4BFD-A5BA-9FCE6054FB4C}" destId="{CB0EB0CE-E5E0-4E3A-BFD6-98BA8EBC697A}" srcOrd="0" destOrd="0" presId="urn:microsoft.com/office/officeart/2005/8/layout/chevron2"/>
    <dgm:cxn modelId="{1A1FE391-B99F-4F60-9095-A8B97D8E67F8}" type="presParOf" srcId="{CB0EB0CE-E5E0-4E3A-BFD6-98BA8EBC697A}" destId="{AC77B8CD-F774-456F-B07C-F944892B817B}" srcOrd="0" destOrd="0" presId="urn:microsoft.com/office/officeart/2005/8/layout/chevron2"/>
    <dgm:cxn modelId="{100577A3-BD78-46CB-A40E-6856E3182571}" type="presParOf" srcId="{CB0EB0CE-E5E0-4E3A-BFD6-98BA8EBC697A}" destId="{6985F712-9B2A-4FA9-8F5C-B20CA724D931}" srcOrd="1" destOrd="0" presId="urn:microsoft.com/office/officeart/2005/8/layout/chevron2"/>
    <dgm:cxn modelId="{46CC4408-4CF6-45FB-817F-29475712FF96}" type="presParOf" srcId="{D3D2A005-DFEF-4BFD-A5BA-9FCE6054FB4C}" destId="{2E754B9C-02D9-4CD2-9BC8-9BEEF461AFC8}" srcOrd="1" destOrd="0" presId="urn:microsoft.com/office/officeart/2005/8/layout/chevron2"/>
    <dgm:cxn modelId="{EA24A387-0477-4EC0-BC06-0A94C769FA43}" type="presParOf" srcId="{D3D2A005-DFEF-4BFD-A5BA-9FCE6054FB4C}" destId="{187A57A9-7EBE-4E41-9023-82ED66E69C89}" srcOrd="2" destOrd="0" presId="urn:microsoft.com/office/officeart/2005/8/layout/chevron2"/>
    <dgm:cxn modelId="{5BCA892A-E2C7-46F7-8DD9-49C52072E538}" type="presParOf" srcId="{187A57A9-7EBE-4E41-9023-82ED66E69C89}" destId="{71300BA9-D65B-410A-B97B-4D6CF258C979}" srcOrd="0" destOrd="0" presId="urn:microsoft.com/office/officeart/2005/8/layout/chevron2"/>
    <dgm:cxn modelId="{5D0A3506-2C94-4856-9585-F361D98E1686}" type="presParOf" srcId="{187A57A9-7EBE-4E41-9023-82ED66E69C89}" destId="{A0D829DC-99B6-4130-900D-6DA97F17B9B6}" srcOrd="1" destOrd="0" presId="urn:microsoft.com/office/officeart/2005/8/layout/chevron2"/>
    <dgm:cxn modelId="{67A9BD18-6A86-4F89-AC14-7D506F533460}" type="presParOf" srcId="{D3D2A005-DFEF-4BFD-A5BA-9FCE6054FB4C}" destId="{C1266F69-64D7-4162-95C0-3B70C12F211D}" srcOrd="3" destOrd="0" presId="urn:microsoft.com/office/officeart/2005/8/layout/chevron2"/>
    <dgm:cxn modelId="{09E2707D-C99C-4505-88F4-11E5D9FD6B76}" type="presParOf" srcId="{D3D2A005-DFEF-4BFD-A5BA-9FCE6054FB4C}" destId="{8CF7F6E4-56BD-41FE-AEA4-E87BAEE356E2}" srcOrd="4" destOrd="0" presId="urn:microsoft.com/office/officeart/2005/8/layout/chevron2"/>
    <dgm:cxn modelId="{4FB10693-1478-4623-A487-FFE2C7221239}" type="presParOf" srcId="{8CF7F6E4-56BD-41FE-AEA4-E87BAEE356E2}" destId="{986B86B9-002F-428F-B7AC-A3770EF265C8}" srcOrd="0" destOrd="0" presId="urn:microsoft.com/office/officeart/2005/8/layout/chevron2"/>
    <dgm:cxn modelId="{C7A7E280-6F96-43EC-ADD1-FA7206BE96A5}" type="presParOf" srcId="{8CF7F6E4-56BD-41FE-AEA4-E87BAEE356E2}" destId="{05A95216-809B-4A71-88BE-7FCA4BDBE4E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7A6A149-D3CE-4359-B264-E7165F947BD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EC00D4-B238-4E73-85C4-F789CAFD6394}">
      <dgm:prSet phldrT="[文本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altLang="zh-CN" dirty="0"/>
            <a:t>7</a:t>
          </a:r>
          <a:endParaRPr lang="zh-CN" altLang="en-US" dirty="0"/>
        </a:p>
      </dgm:t>
    </dgm:pt>
    <dgm:pt modelId="{0D8FDBEC-EF0A-401B-BA68-2CAA49D5F3B1}" type="parTrans" cxnId="{34E2065D-0034-4188-A014-5FCE48734014}">
      <dgm:prSet/>
      <dgm:spPr/>
      <dgm:t>
        <a:bodyPr/>
        <a:lstStyle/>
        <a:p>
          <a:endParaRPr lang="zh-CN" altLang="en-US"/>
        </a:p>
      </dgm:t>
    </dgm:pt>
    <dgm:pt modelId="{821D3B4C-E865-4E02-BB4A-2033F52B006D}" type="sibTrans" cxnId="{34E2065D-0034-4188-A014-5FCE48734014}">
      <dgm:prSet/>
      <dgm:spPr/>
      <dgm:t>
        <a:bodyPr/>
        <a:lstStyle/>
        <a:p>
          <a:endParaRPr lang="zh-CN" altLang="en-US"/>
        </a:p>
      </dgm:t>
    </dgm:pt>
    <dgm:pt modelId="{53F3DE13-4E3B-466C-8447-66C770EA1565}">
      <dgm:prSet phldrT="[文本]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zh-CN" altLang="en-US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第七天：</a:t>
          </a:r>
          <a:r>
            <a:rPr lang="zh-CN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正则表达式，re模块，http请求</a:t>
          </a:r>
          <a:endParaRPr lang="zh-CN" altLang="en-US" dirty="0"/>
        </a:p>
      </dgm:t>
    </dgm:pt>
    <dgm:pt modelId="{87C33492-C553-47D6-BA48-A7A0A81D2E3C}" type="parTrans" cxnId="{1B33A4C3-A69B-4D0C-B5B6-2F7CEEE3498C}">
      <dgm:prSet/>
      <dgm:spPr/>
      <dgm:t>
        <a:bodyPr/>
        <a:lstStyle/>
        <a:p>
          <a:endParaRPr lang="zh-CN" altLang="en-US"/>
        </a:p>
      </dgm:t>
    </dgm:pt>
    <dgm:pt modelId="{B30BEF73-AB96-4B9B-9030-DBE0906324C3}" type="sibTrans" cxnId="{1B33A4C3-A69B-4D0C-B5B6-2F7CEEE3498C}">
      <dgm:prSet/>
      <dgm:spPr/>
      <dgm:t>
        <a:bodyPr/>
        <a:lstStyle/>
        <a:p>
          <a:endParaRPr lang="zh-CN" altLang="en-US"/>
        </a:p>
      </dgm:t>
    </dgm:pt>
    <dgm:pt modelId="{AA0C7E69-8074-4C64-9237-FE9617F224B9}">
      <dgm:prSet phldrT="[文本]" phldr="1"/>
      <dgm:spPr>
        <a:noFill/>
        <a:ln>
          <a:noFill/>
        </a:ln>
      </dgm:spPr>
      <dgm:t>
        <a:bodyPr/>
        <a:lstStyle/>
        <a:p>
          <a:endParaRPr lang="zh-CN" altLang="en-US" dirty="0"/>
        </a:p>
      </dgm:t>
    </dgm:pt>
    <dgm:pt modelId="{E7D71D7C-0390-4497-8BB4-4C15C89FCADB}" type="parTrans" cxnId="{92398936-A38F-4852-9886-47B6A46E536E}">
      <dgm:prSet/>
      <dgm:spPr/>
      <dgm:t>
        <a:bodyPr/>
        <a:lstStyle/>
        <a:p>
          <a:endParaRPr lang="zh-CN" altLang="en-US"/>
        </a:p>
      </dgm:t>
    </dgm:pt>
    <dgm:pt modelId="{BC5E93E8-88A0-4777-933E-CA32B3775E3D}" type="sibTrans" cxnId="{92398936-A38F-4852-9886-47B6A46E536E}">
      <dgm:prSet/>
      <dgm:spPr/>
      <dgm:t>
        <a:bodyPr/>
        <a:lstStyle/>
        <a:p>
          <a:endParaRPr lang="zh-CN" altLang="en-US"/>
        </a:p>
      </dgm:t>
    </dgm:pt>
    <dgm:pt modelId="{FD55EE15-61AD-4D7B-AEFF-7D4AB16614B2}">
      <dgm:prSet phldrT="[文本]"/>
      <dgm:spPr>
        <a:ln>
          <a:noFill/>
        </a:ln>
      </dgm:spPr>
      <dgm:t>
        <a:bodyPr/>
        <a:lstStyle/>
        <a:p>
          <a:endParaRPr lang="zh-CN" altLang="en-US" dirty="0"/>
        </a:p>
      </dgm:t>
    </dgm:pt>
    <dgm:pt modelId="{DC55EEF3-7661-4766-893B-D8573E40C64C}" type="parTrans" cxnId="{92019200-A2F4-4542-BB11-23C29DE53C53}">
      <dgm:prSet/>
      <dgm:spPr/>
      <dgm:t>
        <a:bodyPr/>
        <a:lstStyle/>
        <a:p>
          <a:endParaRPr lang="zh-CN" altLang="en-US"/>
        </a:p>
      </dgm:t>
    </dgm:pt>
    <dgm:pt modelId="{AE108CCC-B24E-4C90-8546-4F01B7E05AF1}" type="sibTrans" cxnId="{92019200-A2F4-4542-BB11-23C29DE53C53}">
      <dgm:prSet/>
      <dgm:spPr/>
      <dgm:t>
        <a:bodyPr/>
        <a:lstStyle/>
        <a:p>
          <a:endParaRPr lang="zh-CN" altLang="en-US"/>
        </a:p>
      </dgm:t>
    </dgm:pt>
    <dgm:pt modelId="{C2B872AA-038A-4B7F-8209-0BBD56A28B7E}">
      <dgm:prSet phldrT="[文本]" phldr="1"/>
      <dgm:spPr>
        <a:noFill/>
        <a:ln>
          <a:noFill/>
        </a:ln>
      </dgm:spPr>
      <dgm:t>
        <a:bodyPr/>
        <a:lstStyle/>
        <a:p>
          <a:endParaRPr lang="zh-CN" altLang="en-US" dirty="0"/>
        </a:p>
      </dgm:t>
    </dgm:pt>
    <dgm:pt modelId="{659352EA-508E-4044-8A0B-1A76EF2E6173}" type="parTrans" cxnId="{94BBB216-98AF-438D-9085-35CD460390EC}">
      <dgm:prSet/>
      <dgm:spPr/>
      <dgm:t>
        <a:bodyPr/>
        <a:lstStyle/>
        <a:p>
          <a:endParaRPr lang="zh-CN" altLang="en-US"/>
        </a:p>
      </dgm:t>
    </dgm:pt>
    <dgm:pt modelId="{BE79CA45-8CEA-400C-A1AC-91E56DAB0740}" type="sibTrans" cxnId="{94BBB216-98AF-438D-9085-35CD460390EC}">
      <dgm:prSet/>
      <dgm:spPr/>
      <dgm:t>
        <a:bodyPr/>
        <a:lstStyle/>
        <a:p>
          <a:endParaRPr lang="zh-CN" altLang="en-US"/>
        </a:p>
      </dgm:t>
    </dgm:pt>
    <dgm:pt modelId="{4E5CF3AE-C0D1-4ECF-A6FA-95CE1292AC13}">
      <dgm:prSet phldrT="[文本]"/>
      <dgm:spPr>
        <a:noFill/>
        <a:ln>
          <a:noFill/>
        </a:ln>
      </dgm:spPr>
      <dgm:t>
        <a:bodyPr/>
        <a:lstStyle/>
        <a:p>
          <a:endParaRPr lang="zh-CN" altLang="en-US" dirty="0"/>
        </a:p>
      </dgm:t>
    </dgm:pt>
    <dgm:pt modelId="{240C87A1-A212-42C5-9E67-5A89A5CE6DC6}" type="parTrans" cxnId="{BBB889E9-BB51-4991-971D-1495035AFECE}">
      <dgm:prSet/>
      <dgm:spPr/>
      <dgm:t>
        <a:bodyPr/>
        <a:lstStyle/>
        <a:p>
          <a:endParaRPr lang="zh-CN" altLang="en-US"/>
        </a:p>
      </dgm:t>
    </dgm:pt>
    <dgm:pt modelId="{8F8A9A70-A89C-401F-8C4F-E7186A85417D}" type="sibTrans" cxnId="{BBB889E9-BB51-4991-971D-1495035AFECE}">
      <dgm:prSet/>
      <dgm:spPr/>
      <dgm:t>
        <a:bodyPr/>
        <a:lstStyle/>
        <a:p>
          <a:endParaRPr lang="zh-CN" altLang="en-US"/>
        </a:p>
      </dgm:t>
    </dgm:pt>
    <dgm:pt modelId="{D3D2A005-DFEF-4BFD-A5BA-9FCE6054FB4C}" type="pres">
      <dgm:prSet presAssocID="{B7A6A149-D3CE-4359-B264-E7165F947BD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0EB0CE-E5E0-4E3A-BFD6-98BA8EBC697A}" type="pres">
      <dgm:prSet presAssocID="{70EC00D4-B238-4E73-85C4-F789CAFD6394}" presName="composite" presStyleCnt="0"/>
      <dgm:spPr/>
    </dgm:pt>
    <dgm:pt modelId="{AC77B8CD-F774-456F-B07C-F944892B817B}" type="pres">
      <dgm:prSet presAssocID="{70EC00D4-B238-4E73-85C4-F789CAFD639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85F712-9B2A-4FA9-8F5C-B20CA724D931}" type="pres">
      <dgm:prSet presAssocID="{70EC00D4-B238-4E73-85C4-F789CAFD639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54B9C-02D9-4CD2-9BC8-9BEEF461AFC8}" type="pres">
      <dgm:prSet presAssocID="{821D3B4C-E865-4E02-BB4A-2033F52B006D}" presName="sp" presStyleCnt="0"/>
      <dgm:spPr/>
    </dgm:pt>
    <dgm:pt modelId="{187A57A9-7EBE-4E41-9023-82ED66E69C89}" type="pres">
      <dgm:prSet presAssocID="{AA0C7E69-8074-4C64-9237-FE9617F224B9}" presName="composite" presStyleCnt="0"/>
      <dgm:spPr/>
    </dgm:pt>
    <dgm:pt modelId="{71300BA9-D65B-410A-B97B-4D6CF258C979}" type="pres">
      <dgm:prSet presAssocID="{AA0C7E69-8074-4C64-9237-FE9617F224B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D829DC-99B6-4130-900D-6DA97F17B9B6}" type="pres">
      <dgm:prSet presAssocID="{AA0C7E69-8074-4C64-9237-FE9617F224B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266F69-64D7-4162-95C0-3B70C12F211D}" type="pres">
      <dgm:prSet presAssocID="{BC5E93E8-88A0-4777-933E-CA32B3775E3D}" presName="sp" presStyleCnt="0"/>
      <dgm:spPr/>
    </dgm:pt>
    <dgm:pt modelId="{8CF7F6E4-56BD-41FE-AEA4-E87BAEE356E2}" type="pres">
      <dgm:prSet presAssocID="{C2B872AA-038A-4B7F-8209-0BBD56A28B7E}" presName="composite" presStyleCnt="0"/>
      <dgm:spPr/>
    </dgm:pt>
    <dgm:pt modelId="{986B86B9-002F-428F-B7AC-A3770EF265C8}" type="pres">
      <dgm:prSet presAssocID="{C2B872AA-038A-4B7F-8209-0BBD56A28B7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A95216-809B-4A71-88BE-7FCA4BDBE4E9}" type="pres">
      <dgm:prSet presAssocID="{C2B872AA-038A-4B7F-8209-0BBD56A28B7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398936-A38F-4852-9886-47B6A46E536E}" srcId="{B7A6A149-D3CE-4359-B264-E7165F947BD1}" destId="{AA0C7E69-8074-4C64-9237-FE9617F224B9}" srcOrd="1" destOrd="0" parTransId="{E7D71D7C-0390-4497-8BB4-4C15C89FCADB}" sibTransId="{BC5E93E8-88A0-4777-933E-CA32B3775E3D}"/>
    <dgm:cxn modelId="{94BBB216-98AF-438D-9085-35CD460390EC}" srcId="{B7A6A149-D3CE-4359-B264-E7165F947BD1}" destId="{C2B872AA-038A-4B7F-8209-0BBD56A28B7E}" srcOrd="2" destOrd="0" parTransId="{659352EA-508E-4044-8A0B-1A76EF2E6173}" sibTransId="{BE79CA45-8CEA-400C-A1AC-91E56DAB0740}"/>
    <dgm:cxn modelId="{92019200-A2F4-4542-BB11-23C29DE53C53}" srcId="{AA0C7E69-8074-4C64-9237-FE9617F224B9}" destId="{FD55EE15-61AD-4D7B-AEFF-7D4AB16614B2}" srcOrd="0" destOrd="0" parTransId="{DC55EEF3-7661-4766-893B-D8573E40C64C}" sibTransId="{AE108CCC-B24E-4C90-8546-4F01B7E05AF1}"/>
    <dgm:cxn modelId="{CFB8E663-D7E1-49EF-9DB0-B20AC48EC649}" type="presOf" srcId="{C2B872AA-038A-4B7F-8209-0BBD56A28B7E}" destId="{986B86B9-002F-428F-B7AC-A3770EF265C8}" srcOrd="0" destOrd="0" presId="urn:microsoft.com/office/officeart/2005/8/layout/chevron2"/>
    <dgm:cxn modelId="{87AF606C-ECB3-4CDB-B95F-D82463D61B91}" type="presOf" srcId="{53F3DE13-4E3B-466C-8447-66C770EA1565}" destId="{6985F712-9B2A-4FA9-8F5C-B20CA724D931}" srcOrd="0" destOrd="0" presId="urn:microsoft.com/office/officeart/2005/8/layout/chevron2"/>
    <dgm:cxn modelId="{34E2065D-0034-4188-A014-5FCE48734014}" srcId="{B7A6A149-D3CE-4359-B264-E7165F947BD1}" destId="{70EC00D4-B238-4E73-85C4-F789CAFD6394}" srcOrd="0" destOrd="0" parTransId="{0D8FDBEC-EF0A-401B-BA68-2CAA49D5F3B1}" sibTransId="{821D3B4C-E865-4E02-BB4A-2033F52B006D}"/>
    <dgm:cxn modelId="{BBB889E9-BB51-4991-971D-1495035AFECE}" srcId="{C2B872AA-038A-4B7F-8209-0BBD56A28B7E}" destId="{4E5CF3AE-C0D1-4ECF-A6FA-95CE1292AC13}" srcOrd="0" destOrd="0" parTransId="{240C87A1-A212-42C5-9E67-5A89A5CE6DC6}" sibTransId="{8F8A9A70-A89C-401F-8C4F-E7186A85417D}"/>
    <dgm:cxn modelId="{1B33A4C3-A69B-4D0C-B5B6-2F7CEEE3498C}" srcId="{70EC00D4-B238-4E73-85C4-F789CAFD6394}" destId="{53F3DE13-4E3B-466C-8447-66C770EA1565}" srcOrd="0" destOrd="0" parTransId="{87C33492-C553-47D6-BA48-A7A0A81D2E3C}" sibTransId="{B30BEF73-AB96-4B9B-9030-DBE0906324C3}"/>
    <dgm:cxn modelId="{25F4C7B1-08EC-434A-98A0-75927EE631FF}" type="presOf" srcId="{4E5CF3AE-C0D1-4ECF-A6FA-95CE1292AC13}" destId="{05A95216-809B-4A71-88BE-7FCA4BDBE4E9}" srcOrd="0" destOrd="0" presId="urn:microsoft.com/office/officeart/2005/8/layout/chevron2"/>
    <dgm:cxn modelId="{F9DF242D-0329-4289-B9F3-675723565256}" type="presOf" srcId="{70EC00D4-B238-4E73-85C4-F789CAFD6394}" destId="{AC77B8CD-F774-456F-B07C-F944892B817B}" srcOrd="0" destOrd="0" presId="urn:microsoft.com/office/officeart/2005/8/layout/chevron2"/>
    <dgm:cxn modelId="{A7698CA1-A93B-4D56-A29A-90DF2DA6172A}" type="presOf" srcId="{B7A6A149-D3CE-4359-B264-E7165F947BD1}" destId="{D3D2A005-DFEF-4BFD-A5BA-9FCE6054FB4C}" srcOrd="0" destOrd="0" presId="urn:microsoft.com/office/officeart/2005/8/layout/chevron2"/>
    <dgm:cxn modelId="{ECF1270A-B5C0-4977-9651-6F81BEB8136A}" type="presOf" srcId="{FD55EE15-61AD-4D7B-AEFF-7D4AB16614B2}" destId="{A0D829DC-99B6-4130-900D-6DA97F17B9B6}" srcOrd="0" destOrd="0" presId="urn:microsoft.com/office/officeart/2005/8/layout/chevron2"/>
    <dgm:cxn modelId="{DC9BA90E-9069-49B0-81EF-94D674080B75}" type="presOf" srcId="{AA0C7E69-8074-4C64-9237-FE9617F224B9}" destId="{71300BA9-D65B-410A-B97B-4D6CF258C979}" srcOrd="0" destOrd="0" presId="urn:microsoft.com/office/officeart/2005/8/layout/chevron2"/>
    <dgm:cxn modelId="{F1E971EA-C0CF-4977-8EDA-BDAA0136ABE2}" type="presParOf" srcId="{D3D2A005-DFEF-4BFD-A5BA-9FCE6054FB4C}" destId="{CB0EB0CE-E5E0-4E3A-BFD6-98BA8EBC697A}" srcOrd="0" destOrd="0" presId="urn:microsoft.com/office/officeart/2005/8/layout/chevron2"/>
    <dgm:cxn modelId="{CEF9AF2B-7D92-4555-95A3-84B0A1F0E9DA}" type="presParOf" srcId="{CB0EB0CE-E5E0-4E3A-BFD6-98BA8EBC697A}" destId="{AC77B8CD-F774-456F-B07C-F944892B817B}" srcOrd="0" destOrd="0" presId="urn:microsoft.com/office/officeart/2005/8/layout/chevron2"/>
    <dgm:cxn modelId="{1E3436B3-EBBD-422A-8CF2-09BD0D2483A6}" type="presParOf" srcId="{CB0EB0CE-E5E0-4E3A-BFD6-98BA8EBC697A}" destId="{6985F712-9B2A-4FA9-8F5C-B20CA724D931}" srcOrd="1" destOrd="0" presId="urn:microsoft.com/office/officeart/2005/8/layout/chevron2"/>
    <dgm:cxn modelId="{CB602CFD-59E2-4EB8-B8A3-71FA5F1AD85D}" type="presParOf" srcId="{D3D2A005-DFEF-4BFD-A5BA-9FCE6054FB4C}" destId="{2E754B9C-02D9-4CD2-9BC8-9BEEF461AFC8}" srcOrd="1" destOrd="0" presId="urn:microsoft.com/office/officeart/2005/8/layout/chevron2"/>
    <dgm:cxn modelId="{E05D4B4D-D44B-49F9-BE1D-25D18303229A}" type="presParOf" srcId="{D3D2A005-DFEF-4BFD-A5BA-9FCE6054FB4C}" destId="{187A57A9-7EBE-4E41-9023-82ED66E69C89}" srcOrd="2" destOrd="0" presId="urn:microsoft.com/office/officeart/2005/8/layout/chevron2"/>
    <dgm:cxn modelId="{8EA6A444-CFC9-41B6-B0FA-1AA40BD0C889}" type="presParOf" srcId="{187A57A9-7EBE-4E41-9023-82ED66E69C89}" destId="{71300BA9-D65B-410A-B97B-4D6CF258C979}" srcOrd="0" destOrd="0" presId="urn:microsoft.com/office/officeart/2005/8/layout/chevron2"/>
    <dgm:cxn modelId="{44537E90-D684-45EB-98C2-12890F2C6BA9}" type="presParOf" srcId="{187A57A9-7EBE-4E41-9023-82ED66E69C89}" destId="{A0D829DC-99B6-4130-900D-6DA97F17B9B6}" srcOrd="1" destOrd="0" presId="urn:microsoft.com/office/officeart/2005/8/layout/chevron2"/>
    <dgm:cxn modelId="{E3799EA7-06F3-4564-A710-E1775C23282A}" type="presParOf" srcId="{D3D2A005-DFEF-4BFD-A5BA-9FCE6054FB4C}" destId="{C1266F69-64D7-4162-95C0-3B70C12F211D}" srcOrd="3" destOrd="0" presId="urn:microsoft.com/office/officeart/2005/8/layout/chevron2"/>
    <dgm:cxn modelId="{6DF186F4-5067-45C6-BDF0-B13820849EBC}" type="presParOf" srcId="{D3D2A005-DFEF-4BFD-A5BA-9FCE6054FB4C}" destId="{8CF7F6E4-56BD-41FE-AEA4-E87BAEE356E2}" srcOrd="4" destOrd="0" presId="urn:microsoft.com/office/officeart/2005/8/layout/chevron2"/>
    <dgm:cxn modelId="{9D8EAD0D-B43E-4A4B-A1F4-6E70C0C1655C}" type="presParOf" srcId="{8CF7F6E4-56BD-41FE-AEA4-E87BAEE356E2}" destId="{986B86B9-002F-428F-B7AC-A3770EF265C8}" srcOrd="0" destOrd="0" presId="urn:microsoft.com/office/officeart/2005/8/layout/chevron2"/>
    <dgm:cxn modelId="{46118E6C-191F-44D0-B7D3-8BA85C514CE4}" type="presParOf" srcId="{8CF7F6E4-56BD-41FE-AEA4-E87BAEE356E2}" destId="{05A95216-809B-4A71-88BE-7FCA4BDBE4E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8F5A3-002D-414B-97CA-AFD30783A435}">
      <dsp:nvSpPr>
        <dsp:cNvPr id="0" name=""/>
        <dsp:cNvSpPr/>
      </dsp:nvSpPr>
      <dsp:spPr>
        <a:xfrm>
          <a:off x="2143229" y="382146"/>
          <a:ext cx="2554300" cy="2554300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hueOff val="-1162013"/>
            <a:satOff val="-2801"/>
            <a:lumOff val="-7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06472-8AC2-4EF9-858B-24271416633E}">
      <dsp:nvSpPr>
        <dsp:cNvPr id="0" name=""/>
        <dsp:cNvSpPr/>
      </dsp:nvSpPr>
      <dsp:spPr>
        <a:xfrm>
          <a:off x="2143229" y="382146"/>
          <a:ext cx="2554300" cy="2554300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hueOff val="-774675"/>
            <a:satOff val="-1867"/>
            <a:lumOff val="-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2245E-915F-4368-8EA9-4AED1F980DA7}">
      <dsp:nvSpPr>
        <dsp:cNvPr id="0" name=""/>
        <dsp:cNvSpPr/>
      </dsp:nvSpPr>
      <dsp:spPr>
        <a:xfrm>
          <a:off x="2143229" y="382146"/>
          <a:ext cx="2554300" cy="2554300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hueOff val="-387338"/>
            <a:satOff val="-934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9EF39-CE25-4197-A683-FD821963B13F}">
      <dsp:nvSpPr>
        <dsp:cNvPr id="0" name=""/>
        <dsp:cNvSpPr/>
      </dsp:nvSpPr>
      <dsp:spPr>
        <a:xfrm>
          <a:off x="2143229" y="382146"/>
          <a:ext cx="2554300" cy="2554300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B4242-6BC5-4BB0-BCA3-F642ACEA3337}">
      <dsp:nvSpPr>
        <dsp:cNvPr id="0" name=""/>
        <dsp:cNvSpPr/>
      </dsp:nvSpPr>
      <dsp:spPr>
        <a:xfrm>
          <a:off x="2832502" y="1071419"/>
          <a:ext cx="1175755" cy="1175755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/>
            <a:t>Google-Python</a:t>
          </a:r>
          <a:endParaRPr lang="zh-CN" altLang="en-US" sz="1700" kern="1200" dirty="0"/>
        </a:p>
      </dsp:txBody>
      <dsp:txXfrm>
        <a:off x="3004687" y="1243604"/>
        <a:ext cx="831385" cy="831385"/>
      </dsp:txXfrm>
    </dsp:sp>
    <dsp:sp modelId="{47B05F5A-552A-48E3-A0E5-56ED515512EE}">
      <dsp:nvSpPr>
        <dsp:cNvPr id="0" name=""/>
        <dsp:cNvSpPr/>
      </dsp:nvSpPr>
      <dsp:spPr>
        <a:xfrm>
          <a:off x="3008865" y="261"/>
          <a:ext cx="823028" cy="823028"/>
        </a:xfrm>
        <a:prstGeom prst="ellips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类</a:t>
          </a:r>
        </a:p>
      </dsp:txBody>
      <dsp:txXfrm>
        <a:off x="3129395" y="120791"/>
        <a:ext cx="581968" cy="581968"/>
      </dsp:txXfrm>
    </dsp:sp>
    <dsp:sp modelId="{7269E6FB-D871-4D70-BA67-D1105B3E8DE5}">
      <dsp:nvSpPr>
        <dsp:cNvPr id="0" name=""/>
        <dsp:cNvSpPr/>
      </dsp:nvSpPr>
      <dsp:spPr>
        <a:xfrm>
          <a:off x="4256386" y="1247782"/>
          <a:ext cx="823028" cy="823028"/>
        </a:xfrm>
        <a:prstGeom prst="ellips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函数</a:t>
          </a:r>
        </a:p>
      </dsp:txBody>
      <dsp:txXfrm>
        <a:off x="4376916" y="1368312"/>
        <a:ext cx="581968" cy="581968"/>
      </dsp:txXfrm>
    </dsp:sp>
    <dsp:sp modelId="{A151CB54-72B6-49B0-A4B3-66034CD6A4A9}">
      <dsp:nvSpPr>
        <dsp:cNvPr id="0" name=""/>
        <dsp:cNvSpPr/>
      </dsp:nvSpPr>
      <dsp:spPr>
        <a:xfrm>
          <a:off x="3008865" y="2495303"/>
          <a:ext cx="823028" cy="823028"/>
        </a:xfrm>
        <a:prstGeom prst="ellips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模块</a:t>
          </a:r>
        </a:p>
      </dsp:txBody>
      <dsp:txXfrm>
        <a:off x="3129395" y="2615833"/>
        <a:ext cx="581968" cy="581968"/>
      </dsp:txXfrm>
    </dsp:sp>
    <dsp:sp modelId="{71619DF8-4B7C-4BED-BEB8-AECD93EB2F1F}">
      <dsp:nvSpPr>
        <dsp:cNvPr id="0" name=""/>
        <dsp:cNvSpPr/>
      </dsp:nvSpPr>
      <dsp:spPr>
        <a:xfrm>
          <a:off x="1761344" y="1247782"/>
          <a:ext cx="823028" cy="823028"/>
        </a:xfrm>
        <a:prstGeom prst="ellips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分支</a:t>
          </a:r>
          <a:endParaRPr lang="en-US" altLang="zh-CN" sz="1600" kern="1200" dirty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循环</a:t>
          </a:r>
        </a:p>
      </dsp:txBody>
      <dsp:txXfrm>
        <a:off x="1881874" y="1368312"/>
        <a:ext cx="581968" cy="581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240E-B5A0-4AFF-86E2-84B0F0BBC4D4}">
      <dsp:nvSpPr>
        <dsp:cNvPr id="0" name=""/>
        <dsp:cNvSpPr/>
      </dsp:nvSpPr>
      <dsp:spPr>
        <a:xfrm rot="16200000">
          <a:off x="327611" y="931678"/>
          <a:ext cx="1972846" cy="1205618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107950" rIns="97155" bIns="10795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700" kern="1200" dirty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700" kern="1200" dirty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/>
            <a:t>Python2.0</a:t>
          </a:r>
        </a:p>
      </dsp:txBody>
      <dsp:txXfrm rot="5400000">
        <a:off x="770089" y="606928"/>
        <a:ext cx="1146754" cy="1855118"/>
      </dsp:txXfrm>
    </dsp:sp>
    <dsp:sp modelId="{37255A0C-5BF0-4EB8-A556-B0D3D11217A7}">
      <dsp:nvSpPr>
        <dsp:cNvPr id="0" name=""/>
        <dsp:cNvSpPr/>
      </dsp:nvSpPr>
      <dsp:spPr>
        <a:xfrm rot="5400000">
          <a:off x="1587974" y="931678"/>
          <a:ext cx="1972846" cy="1205618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tint val="50000"/>
            <a:hueOff val="-2128645"/>
            <a:satOff val="31792"/>
            <a:lumOff val="99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55" tIns="107950" rIns="64770" bIns="10795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700" kern="1200" dirty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/>
            <a:t>Python3.0</a:t>
          </a:r>
          <a:endParaRPr lang="zh-CN" altLang="en-US" sz="1700" kern="1200" dirty="0"/>
        </a:p>
      </dsp:txBody>
      <dsp:txXfrm rot="-5400000">
        <a:off x="1971588" y="606928"/>
        <a:ext cx="1146754" cy="1855118"/>
      </dsp:txXfrm>
    </dsp:sp>
    <dsp:sp modelId="{D685B1E6-2E10-42DE-A938-E51C7DCFAC87}">
      <dsp:nvSpPr>
        <dsp:cNvPr id="0" name=""/>
        <dsp:cNvSpPr/>
      </dsp:nvSpPr>
      <dsp:spPr>
        <a:xfrm>
          <a:off x="1313911" y="0"/>
          <a:ext cx="1260363" cy="126030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494D1-7C85-4085-9FAD-FCC61EC24715}">
      <dsp:nvSpPr>
        <dsp:cNvPr id="0" name=""/>
        <dsp:cNvSpPr/>
      </dsp:nvSpPr>
      <dsp:spPr>
        <a:xfrm rot="10800000">
          <a:off x="2025789" y="2438517"/>
          <a:ext cx="1260363" cy="1260301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FC4F6-3E73-48ED-8490-B534F4AB9D7B}">
      <dsp:nvSpPr>
        <dsp:cNvPr id="0" name=""/>
        <dsp:cNvSpPr/>
      </dsp:nvSpPr>
      <dsp:spPr>
        <a:xfrm rot="16200000">
          <a:off x="-527625" y="952775"/>
          <a:ext cx="1414932" cy="286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2278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-527625" y="952775"/>
        <a:ext cx="1414932" cy="286047"/>
      </dsp:txXfrm>
    </dsp:sp>
    <dsp:sp modelId="{6D0ED26A-217B-4D97-A1D5-60A362871F37}">
      <dsp:nvSpPr>
        <dsp:cNvPr id="0" name=""/>
        <dsp:cNvSpPr/>
      </dsp:nvSpPr>
      <dsp:spPr>
        <a:xfrm>
          <a:off x="322864" y="388333"/>
          <a:ext cx="1424819" cy="14149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252278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/>
            <a:t>未接触过</a:t>
          </a:r>
          <a:r>
            <a:rPr lang="en-US" altLang="zh-CN" sz="1500" kern="1200" dirty="0"/>
            <a:t>python</a:t>
          </a:r>
          <a:r>
            <a:rPr lang="zh-CN" altLang="en-US" sz="1500" kern="1200" dirty="0"/>
            <a:t>，没有任何其他语言基础</a:t>
          </a:r>
        </a:p>
      </dsp:txBody>
      <dsp:txXfrm>
        <a:off x="322864" y="388333"/>
        <a:ext cx="1424819" cy="1414932"/>
      </dsp:txXfrm>
    </dsp:sp>
    <dsp:sp modelId="{894E8D31-98D2-4A5E-ABC5-0EFDF78B45AF}">
      <dsp:nvSpPr>
        <dsp:cNvPr id="0" name=""/>
        <dsp:cNvSpPr/>
      </dsp:nvSpPr>
      <dsp:spPr>
        <a:xfrm>
          <a:off x="36817" y="10750"/>
          <a:ext cx="572094" cy="572094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C5C0B-0641-4588-B561-A692CF3769C3}">
      <dsp:nvSpPr>
        <dsp:cNvPr id="0" name=""/>
        <dsp:cNvSpPr/>
      </dsp:nvSpPr>
      <dsp:spPr>
        <a:xfrm rot="16200000">
          <a:off x="1568456" y="952775"/>
          <a:ext cx="1414932" cy="286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2278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1568456" y="952775"/>
        <a:ext cx="1414932" cy="286047"/>
      </dsp:txXfrm>
    </dsp:sp>
    <dsp:sp modelId="{3EE7A893-CC4F-4281-9D9D-964DADD5E528}">
      <dsp:nvSpPr>
        <dsp:cNvPr id="0" name=""/>
        <dsp:cNvSpPr/>
      </dsp:nvSpPr>
      <dsp:spPr>
        <a:xfrm>
          <a:off x="2418946" y="388333"/>
          <a:ext cx="1424819" cy="1414932"/>
        </a:xfrm>
        <a:prstGeom prst="rect">
          <a:avLst/>
        </a:prstGeom>
        <a:solidFill>
          <a:schemeClr val="accent3">
            <a:hueOff val="-581006"/>
            <a:satOff val="-1401"/>
            <a:lumOff val="-3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252278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/>
            <a:t>未接触过</a:t>
          </a:r>
          <a:r>
            <a:rPr lang="en-US" altLang="zh-CN" sz="1500" kern="1200" dirty="0"/>
            <a:t>python</a:t>
          </a:r>
          <a:r>
            <a:rPr lang="zh-CN" altLang="en-US" sz="1500" kern="1200" dirty="0"/>
            <a:t>，但有相关其他语言基础</a:t>
          </a:r>
        </a:p>
      </dsp:txBody>
      <dsp:txXfrm>
        <a:off x="2418946" y="388333"/>
        <a:ext cx="1424819" cy="1414932"/>
      </dsp:txXfrm>
    </dsp:sp>
    <dsp:sp modelId="{2E25E658-147D-482C-875D-69EFC4D62F9D}">
      <dsp:nvSpPr>
        <dsp:cNvPr id="0" name=""/>
        <dsp:cNvSpPr/>
      </dsp:nvSpPr>
      <dsp:spPr>
        <a:xfrm>
          <a:off x="2132898" y="10750"/>
          <a:ext cx="572094" cy="572094"/>
        </a:xfrm>
        <a:prstGeom prst="rect">
          <a:avLst/>
        </a:prstGeom>
        <a:solidFill>
          <a:schemeClr val="accent3">
            <a:tint val="50000"/>
            <a:hueOff val="-681510"/>
            <a:satOff val="-2586"/>
            <a:lumOff val="-11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B1904-D71A-4FD4-9517-C79EEE7226BF}">
      <dsp:nvSpPr>
        <dsp:cNvPr id="0" name=""/>
        <dsp:cNvSpPr/>
      </dsp:nvSpPr>
      <dsp:spPr>
        <a:xfrm rot="16200000">
          <a:off x="3664537" y="952775"/>
          <a:ext cx="1414932" cy="286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2278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3664537" y="952775"/>
        <a:ext cx="1414932" cy="286047"/>
      </dsp:txXfrm>
    </dsp:sp>
    <dsp:sp modelId="{465CA64B-DC1B-4BCF-A0EA-C52B38220ECE}">
      <dsp:nvSpPr>
        <dsp:cNvPr id="0" name=""/>
        <dsp:cNvSpPr/>
      </dsp:nvSpPr>
      <dsp:spPr>
        <a:xfrm>
          <a:off x="4515027" y="388333"/>
          <a:ext cx="1424819" cy="1414932"/>
        </a:xfrm>
        <a:prstGeom prst="rect">
          <a:avLst/>
        </a:prstGeom>
        <a:solidFill>
          <a:schemeClr val="accent3">
            <a:hueOff val="-1162013"/>
            <a:satOff val="-2801"/>
            <a:lumOff val="-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252278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/>
            <a:t>接触过</a:t>
          </a:r>
          <a:r>
            <a:rPr lang="en-US" altLang="zh-CN" sz="1500" kern="1200" dirty="0"/>
            <a:t>python</a:t>
          </a:r>
          <a:r>
            <a:rPr lang="zh-CN" altLang="en-US" sz="1500" kern="1200" dirty="0"/>
            <a:t>，但学习不够系统</a:t>
          </a:r>
        </a:p>
      </dsp:txBody>
      <dsp:txXfrm>
        <a:off x="4515027" y="388333"/>
        <a:ext cx="1424819" cy="1414932"/>
      </dsp:txXfrm>
    </dsp:sp>
    <dsp:sp modelId="{171770FA-56C5-4820-B191-A93F87EC1249}">
      <dsp:nvSpPr>
        <dsp:cNvPr id="0" name=""/>
        <dsp:cNvSpPr/>
      </dsp:nvSpPr>
      <dsp:spPr>
        <a:xfrm>
          <a:off x="4228980" y="10750"/>
          <a:ext cx="572094" cy="572094"/>
        </a:xfrm>
        <a:prstGeom prst="rect">
          <a:avLst/>
        </a:prstGeom>
        <a:solidFill>
          <a:schemeClr val="accent3">
            <a:tint val="50000"/>
            <a:hueOff val="-1363021"/>
            <a:satOff val="-5173"/>
            <a:lumOff val="-2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56438-3DF2-4720-A46C-32526051F833}">
      <dsp:nvSpPr>
        <dsp:cNvPr id="0" name=""/>
        <dsp:cNvSpPr/>
      </dsp:nvSpPr>
      <dsp:spPr>
        <a:xfrm rot="5400000">
          <a:off x="-148955" y="149126"/>
          <a:ext cx="993035" cy="69512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1</a:t>
          </a:r>
          <a:endParaRPr lang="zh-CN" altLang="en-US" sz="2000" kern="1200" dirty="0"/>
        </a:p>
      </dsp:txBody>
      <dsp:txXfrm rot="-5400000">
        <a:off x="1" y="347734"/>
        <a:ext cx="695125" cy="297910"/>
      </dsp:txXfrm>
    </dsp:sp>
    <dsp:sp modelId="{E3A9E1CD-BDB0-47AB-8D78-B20B05D01B52}">
      <dsp:nvSpPr>
        <dsp:cNvPr id="0" name=""/>
        <dsp:cNvSpPr/>
      </dsp:nvSpPr>
      <dsp:spPr>
        <a:xfrm rot="5400000">
          <a:off x="3769241" y="-3073945"/>
          <a:ext cx="645473" cy="67937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/>
            <a:t>系统掌握</a:t>
          </a:r>
          <a:r>
            <a:rPr lang="en-US" altLang="zh-CN" sz="2300" kern="1200" dirty="0"/>
            <a:t>python</a:t>
          </a:r>
          <a:r>
            <a:rPr lang="zh-CN" altLang="en-US" sz="2300" kern="1200" dirty="0"/>
            <a:t>基础语法，为进阶学习打好基础</a:t>
          </a:r>
        </a:p>
      </dsp:txBody>
      <dsp:txXfrm rot="-5400000">
        <a:off x="695125" y="31680"/>
        <a:ext cx="6762197" cy="582455"/>
      </dsp:txXfrm>
    </dsp:sp>
    <dsp:sp modelId="{DAA5D2FA-411B-46FC-89D4-446E2956DD5A}">
      <dsp:nvSpPr>
        <dsp:cNvPr id="0" name=""/>
        <dsp:cNvSpPr/>
      </dsp:nvSpPr>
      <dsp:spPr>
        <a:xfrm rot="5400000">
          <a:off x="-148955" y="934743"/>
          <a:ext cx="993035" cy="695125"/>
        </a:xfrm>
        <a:prstGeom prst="chevron">
          <a:avLst/>
        </a:prstGeom>
        <a:solidFill>
          <a:schemeClr val="accent3">
            <a:hueOff val="-581006"/>
            <a:satOff val="-1401"/>
            <a:lumOff val="-3824"/>
            <a:alphaOff val="0"/>
          </a:schemeClr>
        </a:solidFill>
        <a:ln w="12700" cap="flat" cmpd="sng" algn="ctr">
          <a:solidFill>
            <a:schemeClr val="accent3">
              <a:hueOff val="-581006"/>
              <a:satOff val="-1401"/>
              <a:lumOff val="-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2</a:t>
          </a:r>
          <a:endParaRPr lang="zh-CN" altLang="en-US" sz="2000" kern="1200" dirty="0"/>
        </a:p>
      </dsp:txBody>
      <dsp:txXfrm rot="-5400000">
        <a:off x="1" y="1133351"/>
        <a:ext cx="695125" cy="297910"/>
      </dsp:txXfrm>
    </dsp:sp>
    <dsp:sp modelId="{5E3A7FE2-B6CC-4962-88EC-0683C67F447A}">
      <dsp:nvSpPr>
        <dsp:cNvPr id="0" name=""/>
        <dsp:cNvSpPr/>
      </dsp:nvSpPr>
      <dsp:spPr>
        <a:xfrm rot="5400000">
          <a:off x="3769241" y="-2288328"/>
          <a:ext cx="645473" cy="67937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581006"/>
              <a:satOff val="-1401"/>
              <a:lumOff val="-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/>
            <a:t>掌握快速学习的能力</a:t>
          </a:r>
        </a:p>
      </dsp:txBody>
      <dsp:txXfrm rot="-5400000">
        <a:off x="695125" y="817297"/>
        <a:ext cx="6762197" cy="582455"/>
      </dsp:txXfrm>
    </dsp:sp>
    <dsp:sp modelId="{72879370-B242-4A15-8A41-83F8DBF472F8}">
      <dsp:nvSpPr>
        <dsp:cNvPr id="0" name=""/>
        <dsp:cNvSpPr/>
      </dsp:nvSpPr>
      <dsp:spPr>
        <a:xfrm rot="5400000">
          <a:off x="-148955" y="1720360"/>
          <a:ext cx="993035" cy="695125"/>
        </a:xfrm>
        <a:prstGeom prst="chevron">
          <a:avLst/>
        </a:prstGeom>
        <a:solidFill>
          <a:schemeClr val="accent3">
            <a:hueOff val="-1162013"/>
            <a:satOff val="-2801"/>
            <a:lumOff val="-7647"/>
            <a:alphaOff val="0"/>
          </a:schemeClr>
        </a:solidFill>
        <a:ln w="12700" cap="flat" cmpd="sng" algn="ctr">
          <a:solidFill>
            <a:schemeClr val="accent3">
              <a:hueOff val="-1162013"/>
              <a:satOff val="-2801"/>
              <a:lumOff val="-7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3</a:t>
          </a:r>
          <a:endParaRPr lang="zh-CN" altLang="en-US" sz="2000" kern="1200" dirty="0"/>
        </a:p>
      </dsp:txBody>
      <dsp:txXfrm rot="-5400000">
        <a:off x="1" y="1918968"/>
        <a:ext cx="695125" cy="297910"/>
      </dsp:txXfrm>
    </dsp:sp>
    <dsp:sp modelId="{D2A31578-3D45-4FC9-92E4-438557A8EF7F}">
      <dsp:nvSpPr>
        <dsp:cNvPr id="0" name=""/>
        <dsp:cNvSpPr/>
      </dsp:nvSpPr>
      <dsp:spPr>
        <a:xfrm rot="5400000">
          <a:off x="3769241" y="-1502711"/>
          <a:ext cx="645473" cy="67937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162013"/>
              <a:satOff val="-2801"/>
              <a:lumOff val="-7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/>
            <a:t>找到自己感兴趣的方向，深入研究</a:t>
          </a:r>
          <a:r>
            <a:rPr lang="en-US" altLang="zh-CN" sz="2300" kern="1200" dirty="0"/>
            <a:t>        </a:t>
          </a:r>
          <a:endParaRPr lang="zh-CN" altLang="en-US" sz="2300" kern="1200" dirty="0"/>
        </a:p>
      </dsp:txBody>
      <dsp:txXfrm rot="-5400000">
        <a:off x="695125" y="1602914"/>
        <a:ext cx="6762197" cy="5824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0E7E6-A9C1-49FA-B37A-D4994AAE4E6C}">
      <dsp:nvSpPr>
        <dsp:cNvPr id="0" name=""/>
        <dsp:cNvSpPr/>
      </dsp:nvSpPr>
      <dsp:spPr>
        <a:xfrm>
          <a:off x="3121314" y="0"/>
          <a:ext cx="2607470" cy="260786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3EDE9-79CD-4EC0-997C-DCD043475960}">
      <dsp:nvSpPr>
        <dsp:cNvPr id="0" name=""/>
        <dsp:cNvSpPr/>
      </dsp:nvSpPr>
      <dsp:spPr>
        <a:xfrm>
          <a:off x="3697650" y="941519"/>
          <a:ext cx="1448921" cy="724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/>
            <a:t>知识学习</a:t>
          </a:r>
        </a:p>
      </dsp:txBody>
      <dsp:txXfrm>
        <a:off x="3697650" y="941519"/>
        <a:ext cx="1448921" cy="724287"/>
      </dsp:txXfrm>
    </dsp:sp>
    <dsp:sp modelId="{D7F0BD20-DD17-4F5C-B833-BB78605CBE2B}">
      <dsp:nvSpPr>
        <dsp:cNvPr id="0" name=""/>
        <dsp:cNvSpPr/>
      </dsp:nvSpPr>
      <dsp:spPr>
        <a:xfrm>
          <a:off x="2397098" y="1498413"/>
          <a:ext cx="2607470" cy="260786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094FE-B55B-4698-97B7-839AD6792CB0}">
      <dsp:nvSpPr>
        <dsp:cNvPr id="0" name=""/>
        <dsp:cNvSpPr/>
      </dsp:nvSpPr>
      <dsp:spPr>
        <a:xfrm>
          <a:off x="2976373" y="2448599"/>
          <a:ext cx="1448921" cy="724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/>
            <a:t>练习巩固</a:t>
          </a:r>
        </a:p>
      </dsp:txBody>
      <dsp:txXfrm>
        <a:off x="2976373" y="2448599"/>
        <a:ext cx="1448921" cy="724287"/>
      </dsp:txXfrm>
    </dsp:sp>
    <dsp:sp modelId="{4E892343-9473-45A5-AA04-9616E69CF610}">
      <dsp:nvSpPr>
        <dsp:cNvPr id="0" name=""/>
        <dsp:cNvSpPr/>
      </dsp:nvSpPr>
      <dsp:spPr>
        <a:xfrm>
          <a:off x="3306897" y="3176137"/>
          <a:ext cx="2240220" cy="224111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4A990-65DF-4D75-8B0D-61042DE800CF}">
      <dsp:nvSpPr>
        <dsp:cNvPr id="0" name=""/>
        <dsp:cNvSpPr/>
      </dsp:nvSpPr>
      <dsp:spPr>
        <a:xfrm>
          <a:off x="3701078" y="3957847"/>
          <a:ext cx="1448921" cy="724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/>
            <a:t>测评答疑</a:t>
          </a:r>
        </a:p>
      </dsp:txBody>
      <dsp:txXfrm>
        <a:off x="3701078" y="3957847"/>
        <a:ext cx="1448921" cy="7242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DCC6A-36DB-4826-9358-6AFFBD006780}">
      <dsp:nvSpPr>
        <dsp:cNvPr id="0" name=""/>
        <dsp:cNvSpPr/>
      </dsp:nvSpPr>
      <dsp:spPr>
        <a:xfrm>
          <a:off x="1610309" y="291274"/>
          <a:ext cx="3764167" cy="3764167"/>
        </a:xfrm>
        <a:prstGeom prst="pie">
          <a:avLst>
            <a:gd name="adj1" fmla="val 16200000"/>
            <a:gd name="adj2" fmla="val 1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解决问题</a:t>
          </a:r>
          <a:endParaRPr lang="zh-CN" altLang="en-US" sz="3700" kern="1200" dirty="0"/>
        </a:p>
      </dsp:txBody>
      <dsp:txXfrm>
        <a:off x="3594115" y="1088919"/>
        <a:ext cx="1344345" cy="1120288"/>
      </dsp:txXfrm>
    </dsp:sp>
    <dsp:sp modelId="{5C0B3B98-B390-4C94-B797-1E0D05985366}">
      <dsp:nvSpPr>
        <dsp:cNvPr id="0" name=""/>
        <dsp:cNvSpPr/>
      </dsp:nvSpPr>
      <dsp:spPr>
        <a:xfrm>
          <a:off x="1532785" y="425709"/>
          <a:ext cx="3764167" cy="3764167"/>
        </a:xfrm>
        <a:prstGeom prst="pie">
          <a:avLst>
            <a:gd name="adj1" fmla="val 1800000"/>
            <a:gd name="adj2" fmla="val 90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思考提升</a:t>
          </a:r>
          <a:endParaRPr lang="zh-CN" altLang="en-US" sz="3700" kern="1200" dirty="0"/>
        </a:p>
      </dsp:txBody>
      <dsp:txXfrm>
        <a:off x="2429016" y="2867937"/>
        <a:ext cx="2016518" cy="985853"/>
      </dsp:txXfrm>
    </dsp:sp>
    <dsp:sp modelId="{17AD244E-D1D2-4AD8-ABA6-C005BECB847D}">
      <dsp:nvSpPr>
        <dsp:cNvPr id="0" name=""/>
        <dsp:cNvSpPr/>
      </dsp:nvSpPr>
      <dsp:spPr>
        <a:xfrm>
          <a:off x="1455261" y="291274"/>
          <a:ext cx="3764167" cy="3764167"/>
        </a:xfrm>
        <a:prstGeom prst="pie">
          <a:avLst>
            <a:gd name="adj1" fmla="val 90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代码练习</a:t>
          </a:r>
          <a:endParaRPr lang="zh-CN" altLang="en-US" sz="3700" kern="1200" dirty="0"/>
        </a:p>
      </dsp:txBody>
      <dsp:txXfrm>
        <a:off x="1891277" y="1088919"/>
        <a:ext cx="1344345" cy="1120288"/>
      </dsp:txXfrm>
    </dsp:sp>
    <dsp:sp modelId="{88761D03-4FFF-45A3-AC66-52348868B765}">
      <dsp:nvSpPr>
        <dsp:cNvPr id="0" name=""/>
        <dsp:cNvSpPr/>
      </dsp:nvSpPr>
      <dsp:spPr>
        <a:xfrm>
          <a:off x="1377600" y="58254"/>
          <a:ext cx="4230207" cy="423020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C9C9B-ACD3-4E31-8F20-271BFA0076AD}">
      <dsp:nvSpPr>
        <dsp:cNvPr id="0" name=""/>
        <dsp:cNvSpPr/>
      </dsp:nvSpPr>
      <dsp:spPr>
        <a:xfrm>
          <a:off x="1299765" y="192451"/>
          <a:ext cx="4230207" cy="423020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03FDA-03DF-4C3D-AECB-4B346AACEF1F}">
      <dsp:nvSpPr>
        <dsp:cNvPr id="0" name=""/>
        <dsp:cNvSpPr/>
      </dsp:nvSpPr>
      <dsp:spPr>
        <a:xfrm>
          <a:off x="1221931" y="58254"/>
          <a:ext cx="4230207" cy="423020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7B8CD-F774-456F-B07C-F944892B817B}">
      <dsp:nvSpPr>
        <dsp:cNvPr id="0" name=""/>
        <dsp:cNvSpPr/>
      </dsp:nvSpPr>
      <dsp:spPr>
        <a:xfrm rot="5400000">
          <a:off x="-134658" y="135824"/>
          <a:ext cx="897723" cy="628406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4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/>
            <a:t>1</a:t>
          </a:r>
          <a:endParaRPr lang="zh-CN" altLang="en-US" sz="1800" kern="1200" dirty="0"/>
        </a:p>
      </dsp:txBody>
      <dsp:txXfrm rot="-5400000">
        <a:off x="1" y="315368"/>
        <a:ext cx="628406" cy="269317"/>
      </dsp:txXfrm>
    </dsp:sp>
    <dsp:sp modelId="{6985F712-9B2A-4FA9-8F5C-B20CA724D931}">
      <dsp:nvSpPr>
        <dsp:cNvPr id="0" name=""/>
        <dsp:cNvSpPr/>
      </dsp:nvSpPr>
      <dsp:spPr>
        <a:xfrm rot="5400000">
          <a:off x="4126899" y="-3497326"/>
          <a:ext cx="583520" cy="7580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第一天：</a:t>
          </a:r>
          <a:r>
            <a:rPr lang="zh-CN" altLang="zh-CN" sz="2400" kern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python环境搭建，解释器，基础知识</a:t>
          </a:r>
          <a:endParaRPr lang="zh-CN" altLang="en-US" sz="2400" kern="1200" dirty="0"/>
        </a:p>
      </dsp:txBody>
      <dsp:txXfrm rot="-5400000">
        <a:off x="628407" y="29651"/>
        <a:ext cx="7552020" cy="526550"/>
      </dsp:txXfrm>
    </dsp:sp>
    <dsp:sp modelId="{71300BA9-D65B-410A-B97B-4D6CF258C979}">
      <dsp:nvSpPr>
        <dsp:cNvPr id="0" name=""/>
        <dsp:cNvSpPr/>
      </dsp:nvSpPr>
      <dsp:spPr>
        <a:xfrm rot="5400000">
          <a:off x="-134658" y="845025"/>
          <a:ext cx="897723" cy="628406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4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/>
            <a:t>2</a:t>
          </a:r>
          <a:endParaRPr lang="zh-CN" altLang="en-US" sz="1800" kern="1200" dirty="0"/>
        </a:p>
      </dsp:txBody>
      <dsp:txXfrm rot="-5400000">
        <a:off x="1" y="1024569"/>
        <a:ext cx="628406" cy="269317"/>
      </dsp:txXfrm>
    </dsp:sp>
    <dsp:sp modelId="{A0D829DC-99B6-4130-900D-6DA97F17B9B6}">
      <dsp:nvSpPr>
        <dsp:cNvPr id="0" name=""/>
        <dsp:cNvSpPr/>
      </dsp:nvSpPr>
      <dsp:spPr>
        <a:xfrm rot="5400000">
          <a:off x="4126899" y="-2788125"/>
          <a:ext cx="583520" cy="7580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第二天：</a:t>
          </a:r>
          <a:r>
            <a:rPr lang="zh-CN" altLang="zh-CN" sz="2400" kern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string, list, tuple</a:t>
          </a:r>
          <a:endParaRPr lang="zh-CN" altLang="en-US" sz="2400" kern="1200" dirty="0"/>
        </a:p>
      </dsp:txBody>
      <dsp:txXfrm rot="-5400000">
        <a:off x="628407" y="738852"/>
        <a:ext cx="7552020" cy="526550"/>
      </dsp:txXfrm>
    </dsp:sp>
    <dsp:sp modelId="{986B86B9-002F-428F-B7AC-A3770EF265C8}">
      <dsp:nvSpPr>
        <dsp:cNvPr id="0" name=""/>
        <dsp:cNvSpPr/>
      </dsp:nvSpPr>
      <dsp:spPr>
        <a:xfrm rot="5400000">
          <a:off x="-134658" y="1554227"/>
          <a:ext cx="897723" cy="628406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/>
            <a:t>3</a:t>
          </a:r>
          <a:endParaRPr lang="zh-CN" altLang="en-US" sz="1800" kern="1200" dirty="0"/>
        </a:p>
      </dsp:txBody>
      <dsp:txXfrm rot="-5400000">
        <a:off x="1" y="1733771"/>
        <a:ext cx="628406" cy="269317"/>
      </dsp:txXfrm>
    </dsp:sp>
    <dsp:sp modelId="{05A95216-809B-4A71-88BE-7FCA4BDBE4E9}">
      <dsp:nvSpPr>
        <dsp:cNvPr id="0" name=""/>
        <dsp:cNvSpPr/>
      </dsp:nvSpPr>
      <dsp:spPr>
        <a:xfrm rot="5400000">
          <a:off x="4126899" y="-2078924"/>
          <a:ext cx="583520" cy="7580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第三天：</a:t>
          </a:r>
          <a:r>
            <a:rPr lang="zh-CN" altLang="zh-CN" sz="2400" kern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dict, set ，判断分支，循环，三目表达式</a:t>
          </a:r>
          <a:endParaRPr lang="zh-CN" altLang="en-US" sz="2400" kern="1200" dirty="0"/>
        </a:p>
      </dsp:txBody>
      <dsp:txXfrm rot="-5400000">
        <a:off x="628407" y="1448053"/>
        <a:ext cx="7552020" cy="5265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7B8CD-F774-456F-B07C-F944892B817B}">
      <dsp:nvSpPr>
        <dsp:cNvPr id="0" name=""/>
        <dsp:cNvSpPr/>
      </dsp:nvSpPr>
      <dsp:spPr>
        <a:xfrm rot="5400000">
          <a:off x="-134658" y="135824"/>
          <a:ext cx="897723" cy="628406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/>
            <a:t>4</a:t>
          </a:r>
          <a:endParaRPr lang="zh-CN" altLang="en-US" sz="1800" kern="1200" dirty="0"/>
        </a:p>
      </dsp:txBody>
      <dsp:txXfrm rot="-5400000">
        <a:off x="1" y="315368"/>
        <a:ext cx="628406" cy="269317"/>
      </dsp:txXfrm>
    </dsp:sp>
    <dsp:sp modelId="{6985F712-9B2A-4FA9-8F5C-B20CA724D931}">
      <dsp:nvSpPr>
        <dsp:cNvPr id="0" name=""/>
        <dsp:cNvSpPr/>
      </dsp:nvSpPr>
      <dsp:spPr>
        <a:xfrm rot="5400000">
          <a:off x="4126899" y="-3497326"/>
          <a:ext cx="583520" cy="7580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第四天：</a:t>
          </a:r>
          <a:r>
            <a:rPr lang="zh-CN" altLang="zh-CN" sz="2400" kern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函数概念掌握</a:t>
          </a:r>
          <a:endParaRPr lang="zh-CN" altLang="en-US" sz="2400" kern="1200" dirty="0"/>
        </a:p>
      </dsp:txBody>
      <dsp:txXfrm rot="-5400000">
        <a:off x="628407" y="29651"/>
        <a:ext cx="7552020" cy="526550"/>
      </dsp:txXfrm>
    </dsp:sp>
    <dsp:sp modelId="{71300BA9-D65B-410A-B97B-4D6CF258C979}">
      <dsp:nvSpPr>
        <dsp:cNvPr id="0" name=""/>
        <dsp:cNvSpPr/>
      </dsp:nvSpPr>
      <dsp:spPr>
        <a:xfrm rot="5400000">
          <a:off x="-134658" y="845025"/>
          <a:ext cx="897723" cy="628406"/>
        </a:xfrm>
        <a:prstGeom prst="chevron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/>
            <a:t>5</a:t>
          </a:r>
          <a:endParaRPr lang="zh-CN" altLang="en-US" sz="1800" kern="1200" dirty="0"/>
        </a:p>
      </dsp:txBody>
      <dsp:txXfrm rot="-5400000">
        <a:off x="1" y="1024569"/>
        <a:ext cx="628406" cy="269317"/>
      </dsp:txXfrm>
    </dsp:sp>
    <dsp:sp modelId="{A0D829DC-99B6-4130-900D-6DA97F17B9B6}">
      <dsp:nvSpPr>
        <dsp:cNvPr id="0" name=""/>
        <dsp:cNvSpPr/>
      </dsp:nvSpPr>
      <dsp:spPr>
        <a:xfrm rot="5400000">
          <a:off x="4126899" y="-2788125"/>
          <a:ext cx="583520" cy="7580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第五天：</a:t>
          </a:r>
          <a:r>
            <a:rPr lang="zh-CN" altLang="zh-CN" sz="2400" kern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文件读写，os模块，datetime模块学习</a:t>
          </a:r>
          <a:endParaRPr lang="zh-CN" altLang="en-US" sz="2400" kern="1200" dirty="0"/>
        </a:p>
      </dsp:txBody>
      <dsp:txXfrm rot="-5400000">
        <a:off x="628407" y="738852"/>
        <a:ext cx="7552020" cy="526550"/>
      </dsp:txXfrm>
    </dsp:sp>
    <dsp:sp modelId="{986B86B9-002F-428F-B7AC-A3770EF265C8}">
      <dsp:nvSpPr>
        <dsp:cNvPr id="0" name=""/>
        <dsp:cNvSpPr/>
      </dsp:nvSpPr>
      <dsp:spPr>
        <a:xfrm rot="5400000">
          <a:off x="-134658" y="1554227"/>
          <a:ext cx="897723" cy="628406"/>
        </a:xfrm>
        <a:prstGeom prst="chevron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/>
            <a:t>6</a:t>
          </a:r>
          <a:endParaRPr lang="zh-CN" altLang="en-US" sz="1800" kern="1200" dirty="0"/>
        </a:p>
      </dsp:txBody>
      <dsp:txXfrm rot="-5400000">
        <a:off x="1" y="1733771"/>
        <a:ext cx="628406" cy="269317"/>
      </dsp:txXfrm>
    </dsp:sp>
    <dsp:sp modelId="{05A95216-809B-4A71-88BE-7FCA4BDBE4E9}">
      <dsp:nvSpPr>
        <dsp:cNvPr id="0" name=""/>
        <dsp:cNvSpPr/>
      </dsp:nvSpPr>
      <dsp:spPr>
        <a:xfrm rot="5400000">
          <a:off x="4126899" y="-2078924"/>
          <a:ext cx="583520" cy="7580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第六天：</a:t>
          </a:r>
          <a:r>
            <a:rPr lang="zh-CN" altLang="zh-CN" sz="2400" kern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类和</a:t>
          </a:r>
          <a:r>
            <a:rPr lang="zh-CN" altLang="zh-CN" sz="2400" kern="1200" dirty="0" smtClean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对象</a:t>
          </a:r>
          <a:r>
            <a:rPr lang="en-US" altLang="zh-CN" sz="2400" kern="1200" smtClean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 , </a:t>
          </a:r>
          <a:r>
            <a:rPr lang="zh-CN" altLang="en-US" sz="2400" kern="1200" dirty="0" smtClean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异常捕获</a:t>
          </a:r>
          <a:endParaRPr lang="zh-CN" altLang="en-US" sz="2400" kern="1200" dirty="0"/>
        </a:p>
      </dsp:txBody>
      <dsp:txXfrm rot="-5400000">
        <a:off x="628407" y="1448053"/>
        <a:ext cx="7552020" cy="5265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7B8CD-F774-456F-B07C-F944892B817B}">
      <dsp:nvSpPr>
        <dsp:cNvPr id="0" name=""/>
        <dsp:cNvSpPr/>
      </dsp:nvSpPr>
      <dsp:spPr>
        <a:xfrm rot="5400000">
          <a:off x="-134658" y="135824"/>
          <a:ext cx="897723" cy="628406"/>
        </a:xfrm>
        <a:prstGeom prst="chevron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/>
            <a:t>7</a:t>
          </a:r>
          <a:endParaRPr lang="zh-CN" altLang="en-US" sz="1800" kern="1200" dirty="0"/>
        </a:p>
      </dsp:txBody>
      <dsp:txXfrm rot="-5400000">
        <a:off x="1" y="315368"/>
        <a:ext cx="628406" cy="269317"/>
      </dsp:txXfrm>
    </dsp:sp>
    <dsp:sp modelId="{6985F712-9B2A-4FA9-8F5C-B20CA724D931}">
      <dsp:nvSpPr>
        <dsp:cNvPr id="0" name=""/>
        <dsp:cNvSpPr/>
      </dsp:nvSpPr>
      <dsp:spPr>
        <a:xfrm rot="5400000">
          <a:off x="4126899" y="-3497326"/>
          <a:ext cx="583520" cy="7580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第七天：</a:t>
          </a:r>
          <a:r>
            <a:rPr lang="zh-CN" altLang="zh-CN" sz="2400" kern="12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rPr>
            <a:t>正则表达式，re模块，http请求</a:t>
          </a:r>
          <a:endParaRPr lang="zh-CN" altLang="en-US" sz="2400" kern="1200" dirty="0"/>
        </a:p>
      </dsp:txBody>
      <dsp:txXfrm rot="-5400000">
        <a:off x="628407" y="29651"/>
        <a:ext cx="7552020" cy="526550"/>
      </dsp:txXfrm>
    </dsp:sp>
    <dsp:sp modelId="{71300BA9-D65B-410A-B97B-4D6CF258C979}">
      <dsp:nvSpPr>
        <dsp:cNvPr id="0" name=""/>
        <dsp:cNvSpPr/>
      </dsp:nvSpPr>
      <dsp:spPr>
        <a:xfrm rot="5400000">
          <a:off x="-134658" y="845025"/>
          <a:ext cx="897723" cy="628406"/>
        </a:xfrm>
        <a:prstGeom prst="chevron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 rot="-5400000">
        <a:off x="1" y="1024569"/>
        <a:ext cx="628406" cy="269317"/>
      </dsp:txXfrm>
    </dsp:sp>
    <dsp:sp modelId="{A0D829DC-99B6-4130-900D-6DA97F17B9B6}">
      <dsp:nvSpPr>
        <dsp:cNvPr id="0" name=""/>
        <dsp:cNvSpPr/>
      </dsp:nvSpPr>
      <dsp:spPr>
        <a:xfrm rot="5400000">
          <a:off x="4126899" y="-2788125"/>
          <a:ext cx="583520" cy="75805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400" kern="1200" dirty="0"/>
        </a:p>
      </dsp:txBody>
      <dsp:txXfrm rot="-5400000">
        <a:off x="628407" y="738852"/>
        <a:ext cx="7552020" cy="526550"/>
      </dsp:txXfrm>
    </dsp:sp>
    <dsp:sp modelId="{986B86B9-002F-428F-B7AC-A3770EF265C8}">
      <dsp:nvSpPr>
        <dsp:cNvPr id="0" name=""/>
        <dsp:cNvSpPr/>
      </dsp:nvSpPr>
      <dsp:spPr>
        <a:xfrm rot="5400000">
          <a:off x="-134658" y="1554227"/>
          <a:ext cx="897723" cy="628406"/>
        </a:xfrm>
        <a:prstGeom prst="chevron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 rot="-5400000">
        <a:off x="1" y="1733771"/>
        <a:ext cx="628406" cy="269317"/>
      </dsp:txXfrm>
    </dsp:sp>
    <dsp:sp modelId="{05A95216-809B-4A71-88BE-7FCA4BDBE4E9}">
      <dsp:nvSpPr>
        <dsp:cNvPr id="0" name=""/>
        <dsp:cNvSpPr/>
      </dsp:nvSpPr>
      <dsp:spPr>
        <a:xfrm rot="5400000">
          <a:off x="4126899" y="-2078924"/>
          <a:ext cx="583520" cy="7580505"/>
        </a:xfrm>
        <a:prstGeom prst="round2Same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400" kern="1200" dirty="0"/>
        </a:p>
      </dsp:txBody>
      <dsp:txXfrm rot="-5400000">
        <a:off x="628407" y="1448053"/>
        <a:ext cx="7552020" cy="526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2019年2月20日 Wednesday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2019年2月20日 Wednesday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229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298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906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646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4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的开发者</a:t>
            </a:r>
            <a:r>
              <a:rPr lang="zh-CN" altLang="en-US" sz="1200" b="0" i="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吉多</a:t>
            </a:r>
            <a:r>
              <a:rPr lang="en-US" altLang="zh-CN" sz="1200" b="0" i="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·</a:t>
            </a:r>
            <a:r>
              <a:rPr lang="zh-CN" altLang="en-US" sz="1200" b="0" i="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范罗苏姆于</a:t>
            </a:r>
            <a:r>
              <a:rPr lang="en-US" altLang="zh-CN" sz="1200" b="0" i="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1989</a:t>
            </a:r>
            <a:r>
              <a:rPr lang="zh-CN" altLang="en-US" sz="1200" b="0" i="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年开发出了</a:t>
            </a:r>
            <a:r>
              <a:rPr lang="en-US" altLang="zh-CN" sz="1200" b="0" i="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，于</a:t>
            </a:r>
            <a:r>
              <a:rPr lang="en-US" altLang="zh-CN" sz="1200" b="0" i="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2005</a:t>
            </a:r>
            <a:r>
              <a:rPr lang="zh-CN" altLang="en-US" sz="1200" b="0" i="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开始就职于</a:t>
            </a:r>
            <a:r>
              <a:rPr lang="en-US" altLang="zh-CN" sz="1200" b="0" i="0" kern="1200" dirty="0" err="1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google</a:t>
            </a:r>
            <a:r>
              <a:rPr lang="zh-CN" altLang="en-US" sz="1200" b="0" i="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，期间有一半的时间都用来研发</a:t>
            </a:r>
            <a:r>
              <a:rPr lang="en-US" altLang="zh-CN" sz="1200" b="0" i="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87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图片为兰德尔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门罗所绘制的一副网络漫画，解释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设计哲学：优雅，明确，简单。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antigravity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强大的第三方库。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58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图片来自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官方对开发者社区的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年度调查报告，其中有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多个国家的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万多名开发人员做了深入调查，这个是对你用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做什么的回答。可以看出，数据分析，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开发，运维系统管理，机器学习，网页解析与虫都是大家做的热门。了解相关的研究方向，对基础学习之后的进阶是很有必要的，那时候可以根据自己的兴趣深入研究某一专门的方向。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53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现在来看热门就业的薪资水平，为什么说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很有钱途。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230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229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120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12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259834"/>
            <a:ext cx="8329031" cy="2680127"/>
          </a:xfrm>
        </p:spPr>
        <p:txBody>
          <a:bodyPr rtlCol="0" anchor="b">
            <a:noAutofit/>
          </a:bodyPr>
          <a:lstStyle>
            <a:lvl1pPr>
              <a:defRPr sz="6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28669" y="4344915"/>
            <a:ext cx="1433495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dirty="0"/>
              <a:t>主讲人：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1" y="5892893"/>
            <a:ext cx="778262" cy="776467"/>
          </a:xfrm>
          <a:prstGeom prst="rect">
            <a:avLst/>
          </a:prstGeom>
        </p:spPr>
      </p:pic>
      <p:cxnSp>
        <p:nvCxnSpPr>
          <p:cNvPr id="20" name="直接连接符 19"/>
          <p:cNvCxnSpPr>
            <a:stCxn id="3" idx="1"/>
          </p:cNvCxnSpPr>
          <p:nvPr userDrawn="1"/>
        </p:nvCxnSpPr>
        <p:spPr>
          <a:xfrm>
            <a:off x="2428669" y="4902958"/>
            <a:ext cx="337771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3" idx="3"/>
          </p:cNvCxnSpPr>
          <p:nvPr userDrawn="1"/>
        </p:nvCxnSpPr>
        <p:spPr>
          <a:xfrm>
            <a:off x="2416993" y="4902958"/>
            <a:ext cx="144517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8334639" y="6390517"/>
            <a:ext cx="2961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noProof="0" dirty="0"/>
              <a:t>http://www.dayufish.com/</a:t>
            </a:r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1" y="5892893"/>
            <a:ext cx="778262" cy="77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t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430117" y="768711"/>
            <a:ext cx="5328592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12576" y="415579"/>
            <a:ext cx="1163673" cy="706264"/>
          </a:xfrm>
          <a:solidFill>
            <a:schemeClr val="bg1"/>
          </a:solidFill>
        </p:spPr>
        <p:txBody>
          <a:bodyPr rtlCol="0"/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结语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82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676671"/>
          </a:xfrm>
        </p:spPr>
        <p:txBody>
          <a:bodyPr rtlCol="0" anchor="b">
            <a:noAutofit/>
          </a:bodyPr>
          <a:lstStyle>
            <a:lvl1pPr algn="l">
              <a:defRPr sz="2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联系我们：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14292" y="4103085"/>
            <a:ext cx="4355251" cy="1020779"/>
          </a:xfrm>
        </p:spPr>
        <p:txBody>
          <a:bodyPr rtlCol="0" anchor="t">
            <a:normAutofit/>
          </a:bodyPr>
          <a:lstStyle>
            <a:lvl1pPr marL="0" indent="0" rtl="0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大鱼</a:t>
            </a:r>
            <a:r>
              <a:rPr lang="en-US" altLang="zh-CN" noProof="0" dirty="0"/>
              <a:t>AI</a:t>
            </a:r>
            <a:r>
              <a:rPr lang="zh-CN" altLang="en-US" noProof="0" dirty="0"/>
              <a:t>科技 官网：</a:t>
            </a:r>
            <a:endParaRPr lang="en-US" altLang="zh-CN" noProof="0" dirty="0"/>
          </a:p>
          <a:p>
            <a:pPr lvl="0" rtl="0"/>
            <a:r>
              <a:rPr lang="en-US" altLang="zh-CN" noProof="0" dirty="0"/>
              <a:t>http://www.dayufish.com/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1" y="5892893"/>
            <a:ext cx="778262" cy="7764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2489410"/>
            <a:ext cx="2457450" cy="2457450"/>
          </a:xfrm>
          <a:prstGeom prst="rect">
            <a:avLst/>
          </a:prstGeom>
        </p:spPr>
      </p:pic>
      <p:sp>
        <p:nvSpPr>
          <p:cNvPr id="34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081061" y="4881827"/>
            <a:ext cx="2141144" cy="277571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微信公众号</a:t>
            </a:r>
          </a:p>
        </p:txBody>
      </p:sp>
    </p:spTree>
    <p:extLst>
      <p:ext uri="{BB962C8B-B14F-4D97-AF65-F5344CB8AC3E}">
        <p14:creationId xmlns:p14="http://schemas.microsoft.com/office/powerpoint/2010/main" val="99447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676971" y="980728"/>
            <a:ext cx="3503280" cy="5211961"/>
          </a:xfrm>
          <a:prstGeom prst="rect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" y="0"/>
            <a:ext cx="4573434" cy="6858000"/>
          </a:xfrm>
          <a:prstGeom prst="rect">
            <a:avLst/>
          </a:prstGeom>
        </p:spPr>
      </p:pic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4413" y="1556792"/>
            <a:ext cx="5281824" cy="4615408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1653416" y="980728"/>
            <a:ext cx="2033733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 flipH="1">
            <a:off x="1676971" y="980728"/>
            <a:ext cx="24954" cy="5211961"/>
          </a:xfrm>
          <a:prstGeom prst="line">
            <a:avLst/>
          </a:prstGeom>
          <a:ln w="127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1676971" y="6192689"/>
            <a:ext cx="2833265" cy="0"/>
          </a:xfrm>
          <a:prstGeom prst="line">
            <a:avLst/>
          </a:prstGeom>
          <a:ln w="127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 userDrawn="1"/>
        </p:nvSpPr>
        <p:spPr>
          <a:xfrm>
            <a:off x="3736954" y="257452"/>
            <a:ext cx="7732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15092" y="3468007"/>
            <a:ext cx="4451206" cy="2161268"/>
          </a:xfrm>
        </p:spPr>
        <p:txBody>
          <a:bodyPr rtlCol="0"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1" y="5892893"/>
            <a:ext cx="778262" cy="776467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515091" y="2660088"/>
            <a:ext cx="4475381" cy="759388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4" name="文本框 4"/>
          <p:cNvSpPr txBox="1">
            <a:spLocks noChangeArrowheads="1"/>
          </p:cNvSpPr>
          <p:nvPr userDrawn="1"/>
        </p:nvSpPr>
        <p:spPr bwMode="auto">
          <a:xfrm>
            <a:off x="1524000" y="1851025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9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grpSp>
        <p:nvGrpSpPr>
          <p:cNvPr id="37" name="组合 14"/>
          <p:cNvGrpSpPr>
            <a:grpSpLocks/>
          </p:cNvGrpSpPr>
          <p:nvPr userDrawn="1"/>
        </p:nvGrpSpPr>
        <p:grpSpPr bwMode="auto">
          <a:xfrm>
            <a:off x="5411789" y="3375025"/>
            <a:ext cx="4662487" cy="107950"/>
            <a:chOff x="0" y="0"/>
            <a:chExt cx="4663440" cy="108000"/>
          </a:xfrm>
        </p:grpSpPr>
        <p:cxnSp>
          <p:nvCxnSpPr>
            <p:cNvPr id="38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41" name="文本框 15"/>
          <p:cNvSpPr txBox="1">
            <a:spLocks noChangeArrowheads="1"/>
          </p:cNvSpPr>
          <p:nvPr userDrawn="1"/>
        </p:nvSpPr>
        <p:spPr bwMode="auto">
          <a:xfrm>
            <a:off x="2011363" y="3105150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15092" y="3468007"/>
            <a:ext cx="4451206" cy="2161268"/>
          </a:xfrm>
        </p:spPr>
        <p:txBody>
          <a:bodyPr rtlCol="0"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1" y="5892893"/>
            <a:ext cx="778262" cy="776467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515092" y="2660088"/>
            <a:ext cx="4451206" cy="759388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4" name="文本框 4"/>
          <p:cNvSpPr txBox="1">
            <a:spLocks noChangeArrowheads="1"/>
          </p:cNvSpPr>
          <p:nvPr userDrawn="1"/>
        </p:nvSpPr>
        <p:spPr bwMode="auto">
          <a:xfrm>
            <a:off x="1524000" y="1851025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9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grpSp>
        <p:nvGrpSpPr>
          <p:cNvPr id="37" name="组合 14"/>
          <p:cNvGrpSpPr>
            <a:grpSpLocks/>
          </p:cNvGrpSpPr>
          <p:nvPr userDrawn="1"/>
        </p:nvGrpSpPr>
        <p:grpSpPr bwMode="auto">
          <a:xfrm>
            <a:off x="5411789" y="3375025"/>
            <a:ext cx="4662487" cy="107950"/>
            <a:chOff x="0" y="0"/>
            <a:chExt cx="4663440" cy="108000"/>
          </a:xfrm>
        </p:grpSpPr>
        <p:cxnSp>
          <p:nvCxnSpPr>
            <p:cNvPr id="38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41" name="文本框 15"/>
          <p:cNvSpPr txBox="1">
            <a:spLocks noChangeArrowheads="1"/>
          </p:cNvSpPr>
          <p:nvPr userDrawn="1"/>
        </p:nvSpPr>
        <p:spPr bwMode="auto">
          <a:xfrm>
            <a:off x="2011363" y="3105150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38613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15092" y="3468007"/>
            <a:ext cx="4451206" cy="2161268"/>
          </a:xfrm>
        </p:spPr>
        <p:txBody>
          <a:bodyPr rtlCol="0"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1" y="5892893"/>
            <a:ext cx="778262" cy="776467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515092" y="2660088"/>
            <a:ext cx="4451206" cy="759388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4" name="文本框 4"/>
          <p:cNvSpPr txBox="1">
            <a:spLocks noChangeArrowheads="1"/>
          </p:cNvSpPr>
          <p:nvPr userDrawn="1"/>
        </p:nvSpPr>
        <p:spPr bwMode="auto">
          <a:xfrm>
            <a:off x="1524000" y="1851025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9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grpSp>
        <p:nvGrpSpPr>
          <p:cNvPr id="37" name="组合 14"/>
          <p:cNvGrpSpPr>
            <a:grpSpLocks/>
          </p:cNvGrpSpPr>
          <p:nvPr userDrawn="1"/>
        </p:nvGrpSpPr>
        <p:grpSpPr bwMode="auto">
          <a:xfrm>
            <a:off x="5411789" y="3375025"/>
            <a:ext cx="4662487" cy="107950"/>
            <a:chOff x="0" y="0"/>
            <a:chExt cx="4663440" cy="108000"/>
          </a:xfrm>
        </p:grpSpPr>
        <p:cxnSp>
          <p:nvCxnSpPr>
            <p:cNvPr id="38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41" name="文本框 15"/>
          <p:cNvSpPr txBox="1">
            <a:spLocks noChangeArrowheads="1"/>
          </p:cNvSpPr>
          <p:nvPr userDrawn="1"/>
        </p:nvSpPr>
        <p:spPr bwMode="auto">
          <a:xfrm>
            <a:off x="2011363" y="3105150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</a:p>
        </p:txBody>
      </p:sp>
    </p:spTree>
    <p:extLst>
      <p:ext uri="{BB962C8B-B14F-4D97-AF65-F5344CB8AC3E}">
        <p14:creationId xmlns:p14="http://schemas.microsoft.com/office/powerpoint/2010/main" val="42224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15092" y="3468007"/>
            <a:ext cx="4451206" cy="2161268"/>
          </a:xfrm>
        </p:spPr>
        <p:txBody>
          <a:bodyPr rtlCol="0"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1" y="5892893"/>
            <a:ext cx="778262" cy="776467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515092" y="2660088"/>
            <a:ext cx="4451206" cy="759388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4" name="文本框 4"/>
          <p:cNvSpPr txBox="1">
            <a:spLocks noChangeArrowheads="1"/>
          </p:cNvSpPr>
          <p:nvPr userDrawn="1"/>
        </p:nvSpPr>
        <p:spPr bwMode="auto">
          <a:xfrm>
            <a:off x="1524000" y="1851025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9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grpSp>
        <p:nvGrpSpPr>
          <p:cNvPr id="37" name="组合 14"/>
          <p:cNvGrpSpPr>
            <a:grpSpLocks/>
          </p:cNvGrpSpPr>
          <p:nvPr userDrawn="1"/>
        </p:nvGrpSpPr>
        <p:grpSpPr bwMode="auto">
          <a:xfrm>
            <a:off x="5411789" y="3375025"/>
            <a:ext cx="4662487" cy="107950"/>
            <a:chOff x="0" y="0"/>
            <a:chExt cx="4663440" cy="108000"/>
          </a:xfrm>
        </p:grpSpPr>
        <p:cxnSp>
          <p:nvCxnSpPr>
            <p:cNvPr id="38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 useBgFill="1">
        <p:nvSpPr>
          <p:cNvPr id="41" name="文本框 15"/>
          <p:cNvSpPr txBox="1">
            <a:spLocks noChangeArrowheads="1"/>
          </p:cNvSpPr>
          <p:nvPr userDrawn="1"/>
        </p:nvSpPr>
        <p:spPr bwMode="auto">
          <a:xfrm>
            <a:off x="2011363" y="3105150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</a:p>
        </p:txBody>
      </p:sp>
    </p:spTree>
    <p:extLst>
      <p:ext uri="{BB962C8B-B14F-4D97-AF65-F5344CB8AC3E}">
        <p14:creationId xmlns:p14="http://schemas.microsoft.com/office/powerpoint/2010/main" val="360241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340768"/>
            <a:ext cx="4814586" cy="483143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340768"/>
            <a:ext cx="4814586" cy="483143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 anchor="t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 anchor="t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 r="23808"/>
          <a:stretch/>
        </p:blipFill>
        <p:spPr>
          <a:xfrm>
            <a:off x="-26268" y="0"/>
            <a:ext cx="1224136" cy="6858000"/>
          </a:xfrm>
          <a:prstGeom prst="rect">
            <a:avLst/>
          </a:prstGeom>
        </p:spPr>
      </p:pic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 bwMode="black">
          <a:xfrm>
            <a:off x="617143" y="332656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332656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942256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07732" y="308000"/>
            <a:ext cx="9782801" cy="658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340768"/>
            <a:ext cx="9782801" cy="4831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11" y="5892893"/>
            <a:ext cx="778262" cy="77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1" r:id="rId3"/>
    <p:sldLayoutId id="2147483660" r:id="rId4"/>
    <p:sldLayoutId id="2147483661" r:id="rId5"/>
    <p:sldLayoutId id="2147483662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57" r:id="rId12"/>
    <p:sldLayoutId id="2147483659" r:id="rId13"/>
    <p:sldLayoutId id="214748365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CN" sz="6000" dirty="0">
                <a:latin typeface="Arial" panose="020B0604020202020204" pitchFamily="34" charset="0"/>
                <a:sym typeface="Arial" panose="020B0604020202020204" pitchFamily="34" charset="0"/>
              </a:rPr>
              <a:t>Google-Python</a:t>
            </a:r>
            <a:endParaRPr lang="zh-CN" altLang="en-US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主讲人：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8188" y="4344915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马晶敏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7646" y="1328501"/>
            <a:ext cx="9302971" cy="4830762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课程设计理念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856" y="1205468"/>
            <a:ext cx="4905375" cy="5076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70076" y="1772816"/>
            <a:ext cx="1224136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https://cs.stanford.edu/people/nick/nick-headshot-smallest-201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165" y="3408017"/>
            <a:ext cx="2088232" cy="16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8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7646" y="1328501"/>
            <a:ext cx="9302971" cy="4830762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课程设计理念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258" y="1579217"/>
            <a:ext cx="4867275" cy="3657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70076" y="1772816"/>
            <a:ext cx="1224136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https://cs.stanford.edu/people/nick/nick-headshot-smallest-201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165" y="3408017"/>
            <a:ext cx="2088232" cy="16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9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课程设计理念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1700808"/>
            <a:ext cx="3794592" cy="4711305"/>
          </a:xfrm>
          <a:prstGeom prst="rect">
            <a:avLst/>
          </a:prstGeom>
        </p:spPr>
      </p:pic>
      <p:graphicFrame>
        <p:nvGraphicFramePr>
          <p:cNvPr id="1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037010"/>
              </p:ext>
            </p:extLst>
          </p:nvPr>
        </p:nvGraphicFramePr>
        <p:xfrm>
          <a:off x="5158308" y="3284984"/>
          <a:ext cx="6840760" cy="3318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58667420"/>
              </p:ext>
            </p:extLst>
          </p:nvPr>
        </p:nvGraphicFramePr>
        <p:xfrm>
          <a:off x="6598468" y="306908"/>
          <a:ext cx="3888432" cy="3068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9004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针对人群及目标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idx="1"/>
          </p:nvPr>
        </p:nvSpPr>
        <p:spPr>
          <a:xfrm>
            <a:off x="1507732" y="1124744"/>
            <a:ext cx="9782801" cy="48314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针对人群</a:t>
            </a: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</a:t>
            </a:r>
          </a:p>
          <a:p>
            <a:pPr marL="0" indent="0">
              <a:buNone/>
            </a:pPr>
            <a:r>
              <a:rPr lang="en-US" altLang="zh-CN" sz="2400" dirty="0"/>
              <a:t>       </a:t>
            </a:r>
            <a:endParaRPr lang="zh-CN" altLang="en-US" sz="2400" dirty="0"/>
          </a:p>
        </p:txBody>
      </p:sp>
      <p:sp>
        <p:nvSpPr>
          <p:cNvPr id="32" name="内容占位符 21"/>
          <p:cNvSpPr txBox="1">
            <a:spLocks/>
          </p:cNvSpPr>
          <p:nvPr/>
        </p:nvSpPr>
        <p:spPr>
          <a:xfrm>
            <a:off x="1507731" y="3540460"/>
            <a:ext cx="9782801" cy="4831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学习目标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endParaRPr lang="zh-CN" altLang="en-US" sz="2400"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519996418"/>
              </p:ext>
            </p:extLst>
          </p:nvPr>
        </p:nvGraphicFramePr>
        <p:xfrm>
          <a:off x="2782044" y="1726444"/>
          <a:ext cx="5976664" cy="1814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782044" y="1793194"/>
            <a:ext cx="4584156" cy="381575"/>
            <a:chOff x="2290255" y="1400533"/>
            <a:chExt cx="4584156" cy="381575"/>
          </a:xfrm>
        </p:grpSpPr>
        <p:sp>
          <p:nvSpPr>
            <p:cNvPr id="11" name="文本框 10"/>
            <p:cNvSpPr txBox="1"/>
            <p:nvPr/>
          </p:nvSpPr>
          <p:spPr>
            <a:xfrm>
              <a:off x="2290255" y="141277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366219" y="1400533"/>
              <a:ext cx="51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442363" y="141277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3</a:t>
              </a:r>
              <a:endParaRPr lang="zh-CN" altLang="en-US" dirty="0"/>
            </a:p>
          </p:txBody>
        </p:sp>
      </p:grp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242398418"/>
              </p:ext>
            </p:extLst>
          </p:nvPr>
        </p:nvGraphicFramePr>
        <p:xfrm>
          <a:off x="1845940" y="4077072"/>
          <a:ext cx="7488832" cy="2564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7887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32" grpId="0"/>
      <p:bldGraphic spid="10" grpId="0">
        <p:bldAsOne/>
      </p:bldGraphic>
      <p:bldGraphic spid="1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怎么快速掌握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如何才能更好地完成学习？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0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怎么快速掌握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基础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373215054"/>
              </p:ext>
            </p:extLst>
          </p:nvPr>
        </p:nvGraphicFramePr>
        <p:xfrm>
          <a:off x="-170284" y="1124744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37474326"/>
              </p:ext>
            </p:extLst>
          </p:nvPr>
        </p:nvGraphicFramePr>
        <p:xfrm>
          <a:off x="5518348" y="1700808"/>
          <a:ext cx="6829739" cy="4481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8895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3" grpId="0">
        <p:bldAsOne/>
      </p:bldGraphic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课程框架，学习路径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具体的学习流程及路径</a:t>
            </a:r>
          </a:p>
        </p:txBody>
      </p:sp>
    </p:spTree>
    <p:extLst>
      <p:ext uri="{BB962C8B-B14F-4D97-AF65-F5344CB8AC3E}">
        <p14:creationId xmlns:p14="http://schemas.microsoft.com/office/powerpoint/2010/main" val="125744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具体的学习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流程及路径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133972" y="1340768"/>
            <a:ext cx="8208912" cy="6620686"/>
            <a:chOff x="2926060" y="20647"/>
            <a:chExt cx="7704856" cy="8458679"/>
          </a:xfrm>
        </p:grpSpPr>
        <p:grpSp>
          <p:nvGrpSpPr>
            <p:cNvPr id="6" name="组合 5"/>
            <p:cNvGrpSpPr/>
            <p:nvPr/>
          </p:nvGrpSpPr>
          <p:grpSpPr>
            <a:xfrm>
              <a:off x="2926060" y="20647"/>
              <a:ext cx="7704856" cy="5712609"/>
              <a:chOff x="2205980" y="1340768"/>
              <a:chExt cx="7632848" cy="5832648"/>
            </a:xfrm>
          </p:grpSpPr>
          <p:graphicFrame>
            <p:nvGraphicFramePr>
              <p:cNvPr id="4" name="图示 3"/>
              <p:cNvGraphicFramePr/>
              <p:nvPr>
                <p:extLst>
                  <p:ext uri="{D42A27DB-BD31-4B8C-83A1-F6EECF244321}">
                    <p14:modId xmlns:p14="http://schemas.microsoft.com/office/powerpoint/2010/main" val="3882128112"/>
                  </p:ext>
                </p:extLst>
              </p:nvPr>
            </p:nvGraphicFramePr>
            <p:xfrm>
              <a:off x="2205980" y="1340768"/>
              <a:ext cx="7632848" cy="30243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graphicFrame>
            <p:nvGraphicFramePr>
              <p:cNvPr id="5" name="图示 4"/>
              <p:cNvGraphicFramePr/>
              <p:nvPr>
                <p:extLst>
                  <p:ext uri="{D42A27DB-BD31-4B8C-83A1-F6EECF244321}">
                    <p14:modId xmlns:p14="http://schemas.microsoft.com/office/powerpoint/2010/main" val="1727505826"/>
                  </p:ext>
                </p:extLst>
              </p:nvPr>
            </p:nvGraphicFramePr>
            <p:xfrm>
              <a:off x="2205980" y="4149080"/>
              <a:ext cx="7632848" cy="30243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p:grpSp>
        <p:graphicFrame>
          <p:nvGraphicFramePr>
            <p:cNvPr id="7" name="图示 6"/>
            <p:cNvGraphicFramePr/>
            <p:nvPr>
              <p:extLst>
                <p:ext uri="{D42A27DB-BD31-4B8C-83A1-F6EECF244321}">
                  <p14:modId xmlns:p14="http://schemas.microsoft.com/office/powerpoint/2010/main" val="244660588"/>
                </p:ext>
              </p:extLst>
            </p:nvPr>
          </p:nvGraphicFramePr>
          <p:xfrm>
            <a:off x="2926060" y="5517232"/>
            <a:ext cx="7704856" cy="29620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结语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08" y="1844824"/>
            <a:ext cx="5928874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9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扫一扫，收获不一样的自己：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/>
              <a:t>大鱼</a:t>
            </a:r>
            <a:r>
              <a:rPr lang="en-US" altLang="zh-CN" b="1" dirty="0"/>
              <a:t>AI</a:t>
            </a:r>
            <a:r>
              <a:rPr lang="zh-CN" altLang="en-US" b="1" dirty="0"/>
              <a:t>科技 </a:t>
            </a:r>
            <a:r>
              <a:rPr lang="zh-CN" altLang="en-US" dirty="0"/>
              <a:t>官网：</a:t>
            </a:r>
            <a:endParaRPr lang="en-US" altLang="zh-CN" dirty="0"/>
          </a:p>
          <a:p>
            <a:r>
              <a:rPr lang="en-US" altLang="zh-CN" dirty="0"/>
              <a:t>http://www.dayufish.com/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微信公众号</a:t>
            </a:r>
          </a:p>
        </p:txBody>
      </p:sp>
    </p:spTree>
    <p:extLst>
      <p:ext uri="{BB962C8B-B14F-4D97-AF65-F5344CB8AC3E}">
        <p14:creationId xmlns:p14="http://schemas.microsoft.com/office/powerpoint/2010/main" val="204445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为什么要学习</a:t>
            </a:r>
            <a:r>
              <a:rPr lang="en-US" altLang="zh-CN" dirty="0">
                <a:sym typeface="Arial" panose="020B0604020202020204" pitchFamily="34" charset="0"/>
              </a:rPr>
              <a:t>python</a:t>
            </a:r>
            <a:r>
              <a:rPr lang="zh-CN" altLang="en-US" dirty="0">
                <a:sym typeface="Arial" panose="020B0604020202020204" pitchFamily="34" charset="0"/>
              </a:rPr>
              <a:t>？</a:t>
            </a:r>
            <a:endParaRPr lang="en-US" altLang="zh-CN" dirty="0"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ym typeface="Arial" panose="020B0604020202020204" pitchFamily="34" charset="0"/>
              </a:rPr>
              <a:t>通过这门课程你将学到什么？</a:t>
            </a:r>
            <a:endParaRPr lang="en-US" altLang="zh-CN" dirty="0"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如何才能更好地完成学习？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ym typeface="Arial" panose="020B0604020202020204" pitchFamily="34" charset="0"/>
              </a:rPr>
              <a:t>具体的学习流程及路线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人生苦短，我用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为什么要学习</a:t>
            </a:r>
            <a:r>
              <a:rPr lang="en-US" altLang="zh-CN" dirty="0">
                <a:sym typeface="Arial" panose="020B0604020202020204" pitchFamily="34" charset="0"/>
              </a:rPr>
              <a:t>python</a:t>
            </a:r>
            <a:r>
              <a:rPr lang="zh-CN" altLang="en-US" dirty="0">
                <a:sym typeface="Arial" panose="020B0604020202020204" pitchFamily="34" charset="0"/>
              </a:rPr>
              <a:t>？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5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Python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历史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50" name="Picture 2" descr="https://images2015.cnblogs.com/blog/1003980/201608/1003980-20160828213141282-19635209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32" y="1825944"/>
            <a:ext cx="6256784" cy="416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mages0.cnblogs.com/blog/413416/201302/06100633-c2ce8755002945df846b5dad1dc25cd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1052736"/>
            <a:ext cx="381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71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用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python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，飞一般的感觉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966912"/>
            <a:ext cx="5048250" cy="57721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58508" y="1844824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甲：你在飞耶，你是怎么做到的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乙：</a:t>
            </a:r>
            <a:r>
              <a:rPr lang="en-US" altLang="zh-CN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python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，我昨天晚上学习了它，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所有的事情都是那么简单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  <a:cs typeface="DejaVu Sans Mono" panose="020B0609030804020204" pitchFamily="49" charset="0"/>
              </a:rPr>
              <a:t>Hello World 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仅仅使用      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16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print(“Hello World”)</a:t>
            </a:r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就能实现。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甲：我不明白。。。你是用的动态类型还是泛空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格符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乙：来加入我们吧，编程会再次变成一件愉快的  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事情，这将是一个新的世界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甲：我还是不知道你如何实现的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乙：我仅仅用了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 antigravity</a:t>
            </a:r>
          </a:p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  <a:cs typeface="DejaVu Sans Mono" panose="020B0609030804020204" pitchFamily="49" charset="0"/>
              </a:rPr>
              <a:t>甲：就这样？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  <a:cs typeface="DejaVu Sans Mono" panose="020B0609030804020204" pitchFamily="49" charset="0"/>
            </a:endParaRPr>
          </a:p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  <a:cs typeface="DejaVu Sans Mono" panose="020B0609030804020204" pitchFamily="49" charset="0"/>
              </a:rPr>
              <a:t>乙：我还把药柜里的药磕了个遍。。。但我还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  <a:cs typeface="DejaVu Sans Mono" panose="020B0609030804020204" pitchFamily="49" charset="0"/>
            </a:endParaRPr>
          </a:p>
          <a:p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  <a:cs typeface="DejaVu Sans Mono" panose="020B0609030804020204" pitchFamily="49" charset="0"/>
              </a:rPr>
              <a:t>     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  <a:cs typeface="DejaVu Sans Mono" panose="020B0609030804020204" pitchFamily="49" charset="0"/>
              </a:rPr>
              <a:t>是觉得是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  <a:cs typeface="DejaVu Sans Mono" panose="020B0609030804020204" pitchFamily="49" charset="0"/>
              </a:rPr>
              <a:t>python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  <a:cs typeface="DejaVu Sans Mono" panose="020B0609030804020204" pitchFamily="49" charset="0"/>
              </a:rPr>
              <a:t>的原因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5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你用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python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做什么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内容占位符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84" y="1484784"/>
            <a:ext cx="6264696" cy="46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很有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钱途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1701924" y="764704"/>
            <a:ext cx="9781118" cy="5919101"/>
            <a:chOff x="2061964" y="61392"/>
            <a:chExt cx="9781118" cy="5919101"/>
          </a:xfrm>
        </p:grpSpPr>
        <p:sp>
          <p:nvSpPr>
            <p:cNvPr id="74" name="文本框 73"/>
            <p:cNvSpPr txBox="1"/>
            <p:nvPr/>
          </p:nvSpPr>
          <p:spPr>
            <a:xfrm>
              <a:off x="10352380" y="5611161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方向</a:t>
              </a:r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5945381" y="2650366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第</a:t>
              </a:r>
              <a:r>
                <a:rPr lang="en-US" altLang="zh-CN" sz="1100" dirty="0" smtClean="0"/>
                <a:t>2-5</a:t>
              </a:r>
              <a:r>
                <a:rPr lang="zh-CN" altLang="en-US" sz="1100" dirty="0" smtClean="0"/>
                <a:t>年</a:t>
              </a:r>
              <a:endParaRPr lang="zh-CN" altLang="en-US" sz="1100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8486192" y="973859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/>
                <a:t>第</a:t>
              </a:r>
              <a:r>
                <a:rPr lang="en-US" altLang="zh-CN" sz="1100" dirty="0" smtClean="0"/>
                <a:t>4-5</a:t>
              </a:r>
              <a:r>
                <a:rPr lang="zh-CN" altLang="en-US" sz="1100" dirty="0" smtClean="0"/>
                <a:t>年后</a:t>
              </a:r>
              <a:endParaRPr lang="zh-CN" altLang="en-US" sz="1100" dirty="0"/>
            </a:p>
          </p:txBody>
        </p:sp>
        <p:grpSp>
          <p:nvGrpSpPr>
            <p:cNvPr id="147" name="组合 146"/>
            <p:cNvGrpSpPr/>
            <p:nvPr/>
          </p:nvGrpSpPr>
          <p:grpSpPr>
            <a:xfrm>
              <a:off x="2061964" y="61392"/>
              <a:ext cx="9781118" cy="5919101"/>
              <a:chOff x="2061964" y="61392"/>
              <a:chExt cx="9781118" cy="59191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061964" y="1628800"/>
                <a:ext cx="1834958" cy="4351693"/>
                <a:chOff x="2205980" y="1628800"/>
                <a:chExt cx="1834958" cy="4351693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2205980" y="1628800"/>
                  <a:ext cx="1350446" cy="3982361"/>
                  <a:chOff x="2205980" y="1628800"/>
                  <a:chExt cx="1350446" cy="3982361"/>
                </a:xfrm>
              </p:grpSpPr>
              <p:cxnSp>
                <p:nvCxnSpPr>
                  <p:cNvPr id="16" name="直接连接符 15"/>
                  <p:cNvCxnSpPr>
                    <a:endCxn id="32" idx="0"/>
                  </p:cNvCxnSpPr>
                  <p:nvPr/>
                </p:nvCxnSpPr>
                <p:spPr>
                  <a:xfrm>
                    <a:off x="2880426" y="2204864"/>
                    <a:ext cx="14119" cy="3406297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2205980" y="1628800"/>
                    <a:ext cx="1350446" cy="3816424"/>
                    <a:chOff x="2225240" y="2060848"/>
                    <a:chExt cx="1350446" cy="3816424"/>
                  </a:xfrm>
                </p:grpSpPr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2225240" y="5301208"/>
                      <a:ext cx="1348892" cy="576064"/>
                    </a:xfrm>
                    <a:prstGeom prst="rect">
                      <a:avLst/>
                    </a:prstGeom>
                    <a:solidFill>
                      <a:schemeClr val="tx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smtClean="0"/>
                        <a:t>Web</a:t>
                      </a:r>
                      <a:r>
                        <a:rPr lang="zh-CN" altLang="en-US" sz="1400" dirty="0" smtClean="0"/>
                        <a:t>中级工程师（</a:t>
                      </a:r>
                      <a:r>
                        <a:rPr lang="en-US" altLang="zh-CN" sz="1400" dirty="0"/>
                        <a:t>11K</a:t>
                      </a:r>
                      <a:r>
                        <a:rPr lang="en-US" altLang="zh-CN" sz="1400" dirty="0" smtClean="0"/>
                        <a:t>+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23" name="矩形 22"/>
                    <p:cNvSpPr/>
                    <p:nvPr/>
                  </p:nvSpPr>
                  <p:spPr>
                    <a:xfrm>
                      <a:off x="2225240" y="4221088"/>
                      <a:ext cx="1348892" cy="576064"/>
                    </a:xfrm>
                    <a:prstGeom prst="rect">
                      <a:avLst/>
                    </a:prstGeom>
                    <a:solidFill>
                      <a:schemeClr val="tx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smtClean="0"/>
                        <a:t>Web</a:t>
                      </a:r>
                      <a:r>
                        <a:rPr lang="zh-CN" altLang="en-US" sz="1400" dirty="0" smtClean="0"/>
                        <a:t>高级工程师（</a:t>
                      </a:r>
                      <a:r>
                        <a:rPr lang="en-US" altLang="zh-CN" sz="1400" dirty="0" smtClean="0"/>
                        <a:t>16K+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>
                    <a:xfrm>
                      <a:off x="2226794" y="3140968"/>
                      <a:ext cx="1348892" cy="576064"/>
                    </a:xfrm>
                    <a:prstGeom prst="rect">
                      <a:avLst/>
                    </a:prstGeom>
                    <a:solidFill>
                      <a:schemeClr val="tx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smtClean="0"/>
                        <a:t>Web</a:t>
                      </a:r>
                      <a:r>
                        <a:rPr lang="zh-CN" altLang="en-US" sz="1400" dirty="0" smtClean="0"/>
                        <a:t>项目经理（</a:t>
                      </a:r>
                      <a:r>
                        <a:rPr lang="en-US" altLang="zh-CN" sz="1400" dirty="0" smtClean="0"/>
                        <a:t>20K+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27" name="矩形 26"/>
                    <p:cNvSpPr/>
                    <p:nvPr/>
                  </p:nvSpPr>
                  <p:spPr>
                    <a:xfrm>
                      <a:off x="2225240" y="2060848"/>
                      <a:ext cx="1348892" cy="576064"/>
                    </a:xfrm>
                    <a:prstGeom prst="rect">
                      <a:avLst/>
                    </a:prstGeom>
                    <a:solidFill>
                      <a:schemeClr val="tx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smtClean="0"/>
                        <a:t>Web</a:t>
                      </a:r>
                      <a:r>
                        <a:rPr lang="zh-CN" altLang="en-US" sz="1400" dirty="0" smtClean="0"/>
                        <a:t>产品总监（</a:t>
                      </a:r>
                      <a:r>
                        <a:rPr lang="en-US" altLang="zh-CN" sz="1400" dirty="0" smtClean="0"/>
                        <a:t>30K+</a:t>
                      </a:r>
                      <a:r>
                        <a:rPr lang="zh-CN" altLang="en-US" sz="1400" dirty="0" smtClean="0"/>
                        <a:t>）</a:t>
                      </a:r>
                      <a:endParaRPr lang="zh-CN" altLang="en-US" sz="1400" dirty="0"/>
                    </a:p>
                  </p:txBody>
                </p:sp>
              </p:grpSp>
            </p:grpSp>
            <p:sp>
              <p:nvSpPr>
                <p:cNvPr id="32" name="文本框 31"/>
                <p:cNvSpPr txBox="1"/>
                <p:nvPr/>
              </p:nvSpPr>
              <p:spPr>
                <a:xfrm>
                  <a:off x="2498501" y="5611161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方向</a:t>
                  </a:r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grpSp>
              <p:nvGrpSpPr>
                <p:cNvPr id="36" name="组合 35"/>
                <p:cNvGrpSpPr/>
                <p:nvPr/>
              </p:nvGrpSpPr>
              <p:grpSpPr>
                <a:xfrm>
                  <a:off x="2928706" y="2315289"/>
                  <a:ext cx="1112232" cy="2436567"/>
                  <a:chOff x="2928706" y="2315289"/>
                  <a:chExt cx="1112232" cy="2436567"/>
                </a:xfrm>
              </p:grpSpPr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3032826" y="2315289"/>
                    <a:ext cx="10081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100" dirty="0" smtClean="0"/>
                      <a:t>第</a:t>
                    </a:r>
                    <a:r>
                      <a:rPr lang="en-US" altLang="zh-CN" sz="1100" dirty="0" smtClean="0"/>
                      <a:t>5</a:t>
                    </a:r>
                    <a:r>
                      <a:rPr lang="zh-CN" altLang="en-US" sz="1100" dirty="0" smtClean="0"/>
                      <a:t>年</a:t>
                    </a:r>
                    <a:r>
                      <a:rPr lang="zh-CN" altLang="en-US" sz="1100" dirty="0"/>
                      <a:t>后</a:t>
                    </a:r>
                  </a:p>
                </p:txBody>
              </p:sp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2928706" y="3419254"/>
                    <a:ext cx="10081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100" dirty="0" smtClean="0"/>
                      <a:t>第</a:t>
                    </a:r>
                    <a:r>
                      <a:rPr lang="en-US" altLang="zh-CN" sz="1100" dirty="0" smtClean="0"/>
                      <a:t>2-5</a:t>
                    </a:r>
                    <a:r>
                      <a:rPr lang="zh-CN" altLang="en-US" sz="1100" dirty="0" smtClean="0"/>
                      <a:t>年</a:t>
                    </a:r>
                    <a:endParaRPr lang="zh-CN" altLang="en-US" sz="1100" dirty="0"/>
                  </a:p>
                </p:txBody>
              </p:sp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3027274" y="4490246"/>
                    <a:ext cx="10081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100" dirty="0" smtClean="0"/>
                      <a:t>第</a:t>
                    </a:r>
                    <a:r>
                      <a:rPr lang="en-US" altLang="zh-CN" sz="1100" dirty="0" smtClean="0"/>
                      <a:t>1-2</a:t>
                    </a:r>
                    <a:r>
                      <a:rPr lang="zh-CN" altLang="en-US" sz="1100" dirty="0" smtClean="0"/>
                      <a:t>年</a:t>
                    </a:r>
                    <a:endParaRPr lang="zh-CN" altLang="en-US" sz="1100" dirty="0"/>
                  </a:p>
                </p:txBody>
              </p:sp>
            </p:grpSp>
          </p:grpSp>
          <p:grpSp>
            <p:nvGrpSpPr>
              <p:cNvPr id="50" name="组合 49"/>
              <p:cNvGrpSpPr/>
              <p:nvPr/>
            </p:nvGrpSpPr>
            <p:grpSpPr>
              <a:xfrm>
                <a:off x="4479588" y="2996952"/>
                <a:ext cx="1897765" cy="2983541"/>
                <a:chOff x="4479588" y="2996952"/>
                <a:chExt cx="1897765" cy="2983541"/>
              </a:xfrm>
            </p:grpSpPr>
            <p:grpSp>
              <p:nvGrpSpPr>
                <p:cNvPr id="47" name="组合 46"/>
                <p:cNvGrpSpPr/>
                <p:nvPr/>
              </p:nvGrpSpPr>
              <p:grpSpPr>
                <a:xfrm>
                  <a:off x="4479588" y="2996952"/>
                  <a:ext cx="1598240" cy="2983541"/>
                  <a:chOff x="4479588" y="2996952"/>
                  <a:chExt cx="1598240" cy="2983541"/>
                </a:xfrm>
              </p:grpSpPr>
              <p:cxnSp>
                <p:nvCxnSpPr>
                  <p:cNvPr id="42" name="直接连接符 41"/>
                  <p:cNvCxnSpPr>
                    <a:endCxn id="46" idx="0"/>
                  </p:cNvCxnSpPr>
                  <p:nvPr/>
                </p:nvCxnSpPr>
                <p:spPr>
                  <a:xfrm>
                    <a:off x="5278708" y="2996952"/>
                    <a:ext cx="0" cy="2614209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矩形 39"/>
                  <p:cNvSpPr/>
                  <p:nvPr/>
                </p:nvSpPr>
                <p:spPr>
                  <a:xfrm>
                    <a:off x="4479588" y="4648824"/>
                    <a:ext cx="1598240" cy="576064"/>
                  </a:xfrm>
                  <a:prstGeom prst="rect">
                    <a:avLst/>
                  </a:prstGeom>
                  <a:solidFill>
                    <a:schemeClr val="tx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 smtClean="0"/>
                      <a:t>爬虫中级工程师（</a:t>
                    </a:r>
                    <a:r>
                      <a:rPr lang="en-US" altLang="zh-CN" sz="1400" dirty="0" smtClean="0"/>
                      <a:t>12K+</a:t>
                    </a:r>
                    <a:r>
                      <a:rPr lang="zh-CN" altLang="en-US" sz="1400" dirty="0" smtClean="0"/>
                      <a:t>）</a:t>
                    </a:r>
                    <a:endParaRPr lang="zh-CN" altLang="en-US" sz="1400" dirty="0"/>
                  </a:p>
                </p:txBody>
              </p:sp>
              <p:sp>
                <p:nvSpPr>
                  <p:cNvPr id="41" name="矩形 40"/>
                  <p:cNvSpPr/>
                  <p:nvPr/>
                </p:nvSpPr>
                <p:spPr>
                  <a:xfrm>
                    <a:off x="4479588" y="3334211"/>
                    <a:ext cx="1598240" cy="576064"/>
                  </a:xfrm>
                  <a:prstGeom prst="rect">
                    <a:avLst/>
                  </a:prstGeom>
                  <a:solidFill>
                    <a:schemeClr val="tx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 smtClean="0"/>
                      <a:t>爬虫中级工程师（</a:t>
                    </a:r>
                    <a:r>
                      <a:rPr lang="en-US" altLang="zh-CN" sz="1400" dirty="0" smtClean="0"/>
                      <a:t>18K+</a:t>
                    </a:r>
                    <a:r>
                      <a:rPr lang="zh-CN" altLang="en-US" sz="1400" dirty="0" smtClean="0"/>
                      <a:t>）</a:t>
                    </a:r>
                    <a:endParaRPr lang="zh-CN" altLang="en-US" sz="1400" dirty="0"/>
                  </a:p>
                </p:txBody>
              </p: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4882664" y="5611161"/>
                    <a:ext cx="7920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 smtClean="0"/>
                      <a:t>方向</a:t>
                    </a:r>
                    <a:r>
                      <a:rPr lang="en-US" altLang="zh-CN" dirty="0" smtClean="0"/>
                      <a:t>2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48" name="文本框 47"/>
                <p:cNvSpPr txBox="1"/>
                <p:nvPr/>
              </p:nvSpPr>
              <p:spPr>
                <a:xfrm>
                  <a:off x="5369241" y="4148744"/>
                  <a:ext cx="10081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/>
                    <a:t>第</a:t>
                  </a:r>
                  <a:r>
                    <a:rPr lang="en-US" altLang="zh-CN" sz="1100" dirty="0" smtClean="0"/>
                    <a:t>1-2</a:t>
                  </a:r>
                  <a:r>
                    <a:rPr lang="zh-CN" altLang="en-US" sz="1100" dirty="0" smtClean="0"/>
                    <a:t>年</a:t>
                  </a:r>
                  <a:endParaRPr lang="zh-CN" altLang="en-US" sz="1100" dirty="0"/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7168121" y="1628800"/>
                <a:ext cx="2207907" cy="4351693"/>
                <a:chOff x="7168121" y="1628800"/>
                <a:chExt cx="2207907" cy="4351693"/>
              </a:xfrm>
            </p:grpSpPr>
            <p:cxnSp>
              <p:nvCxnSpPr>
                <p:cNvPr id="56" name="直接连接符 55"/>
                <p:cNvCxnSpPr>
                  <a:endCxn id="58" idx="0"/>
                </p:cNvCxnSpPr>
                <p:nvPr/>
              </p:nvCxnSpPr>
              <p:spPr>
                <a:xfrm flipH="1">
                  <a:off x="8079184" y="2204864"/>
                  <a:ext cx="18410" cy="3406297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矩形 50"/>
                <p:cNvSpPr/>
                <p:nvPr/>
              </p:nvSpPr>
              <p:spPr>
                <a:xfrm>
                  <a:off x="7168123" y="3969060"/>
                  <a:ext cx="1822127" cy="57606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/>
                    <a:t>数据挖掘初级工程师</a:t>
                  </a:r>
                  <a:r>
                    <a:rPr lang="zh-CN" altLang="en-US" sz="1400" dirty="0" smtClean="0"/>
                    <a:t>（</a:t>
                  </a:r>
                  <a:r>
                    <a:rPr lang="en-US" altLang="zh-CN" sz="1400" dirty="0" smtClean="0"/>
                    <a:t>14K+</a:t>
                  </a:r>
                  <a:r>
                    <a:rPr lang="zh-CN" altLang="en-US" sz="1400" dirty="0" smtClean="0"/>
                    <a:t>）</a:t>
                  </a:r>
                  <a:endParaRPr lang="zh-CN" altLang="en-US" sz="1400" dirty="0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7168122" y="2708920"/>
                  <a:ext cx="1822127" cy="57606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/>
                    <a:t>数据挖掘初级工程师</a:t>
                  </a:r>
                  <a:r>
                    <a:rPr lang="zh-CN" altLang="en-US" sz="1400" dirty="0" smtClean="0"/>
                    <a:t>（</a:t>
                  </a:r>
                  <a:r>
                    <a:rPr lang="en-US" altLang="zh-CN" sz="1400" dirty="0" smtClean="0"/>
                    <a:t>20K+</a:t>
                  </a:r>
                  <a:r>
                    <a:rPr lang="zh-CN" altLang="en-US" sz="1400" dirty="0" smtClean="0"/>
                    <a:t>）</a:t>
                  </a:r>
                  <a:endParaRPr lang="zh-CN" altLang="en-US" sz="1400" dirty="0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7168121" y="1628800"/>
                  <a:ext cx="1822127" cy="57606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/>
                    <a:t>数据挖掘初级工程师</a:t>
                  </a:r>
                  <a:r>
                    <a:rPr lang="zh-CN" altLang="en-US" sz="1400" dirty="0" smtClean="0"/>
                    <a:t>（</a:t>
                  </a:r>
                  <a:r>
                    <a:rPr lang="en-US" altLang="zh-CN" sz="1400" dirty="0" smtClean="0"/>
                    <a:t>30K+</a:t>
                  </a:r>
                  <a:r>
                    <a:rPr lang="zh-CN" altLang="en-US" sz="1400" dirty="0" smtClean="0"/>
                    <a:t>）</a:t>
                  </a:r>
                  <a:endParaRPr lang="zh-CN" altLang="en-US" sz="1400" dirty="0"/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7683140" y="5611161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方向</a:t>
                  </a:r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8367916" y="3496217"/>
                  <a:ext cx="10081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/>
                    <a:t>第</a:t>
                  </a:r>
                  <a:r>
                    <a:rPr lang="en-US" altLang="zh-CN" sz="1100" dirty="0" smtClean="0"/>
                    <a:t>1-2</a:t>
                  </a:r>
                  <a:r>
                    <a:rPr lang="zh-CN" altLang="en-US" sz="1100" dirty="0" smtClean="0"/>
                    <a:t>年</a:t>
                  </a:r>
                  <a:endParaRPr lang="zh-CN" altLang="en-US" sz="1100" dirty="0"/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8367916" y="2330461"/>
                  <a:ext cx="10081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/>
                    <a:t>第</a:t>
                  </a:r>
                  <a:r>
                    <a:rPr lang="en-US" altLang="zh-CN" sz="1100" dirty="0" smtClean="0"/>
                    <a:t>3-5</a:t>
                  </a:r>
                  <a:r>
                    <a:rPr lang="zh-CN" altLang="en-US" sz="1100" dirty="0" smtClean="0"/>
                    <a:t>年</a:t>
                  </a:r>
                  <a:endParaRPr lang="zh-CN" altLang="en-US" sz="1100" dirty="0"/>
                </a:p>
              </p:txBody>
            </p:sp>
          </p:grpSp>
          <p:cxnSp>
            <p:nvCxnSpPr>
              <p:cNvPr id="90" name="肘形连接符 89"/>
              <p:cNvCxnSpPr>
                <a:stCxn id="6" idx="3"/>
                <a:endCxn id="41" idx="1"/>
              </p:cNvCxnSpPr>
              <p:nvPr/>
            </p:nvCxnSpPr>
            <p:spPr>
              <a:xfrm flipV="1">
                <a:off x="3410856" y="3622243"/>
                <a:ext cx="1068732" cy="1534949"/>
              </a:xfrm>
              <a:prstGeom prst="bentConnector3">
                <a:avLst>
                  <a:gd name="adj1" fmla="val 66658"/>
                </a:avLst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/>
              <p:cNvCxnSpPr>
                <a:endCxn id="54" idx="1"/>
              </p:cNvCxnSpPr>
              <p:nvPr/>
            </p:nvCxnSpPr>
            <p:spPr>
              <a:xfrm flipV="1">
                <a:off x="3417616" y="2996952"/>
                <a:ext cx="3750506" cy="1078494"/>
              </a:xfrm>
              <a:prstGeom prst="bentConnector3">
                <a:avLst>
                  <a:gd name="adj1" fmla="val 10948"/>
                </a:avLst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肘形连接符 103"/>
              <p:cNvCxnSpPr>
                <a:stCxn id="55" idx="0"/>
                <a:endCxn id="70" idx="1"/>
              </p:cNvCxnSpPr>
              <p:nvPr/>
            </p:nvCxnSpPr>
            <p:spPr>
              <a:xfrm rot="5400000" flipH="1" flipV="1">
                <a:off x="8777696" y="569135"/>
                <a:ext cx="361154" cy="1758176"/>
              </a:xfrm>
              <a:prstGeom prst="bentConnector2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6" name="组合 145"/>
              <p:cNvGrpSpPr/>
              <p:nvPr/>
            </p:nvGrpSpPr>
            <p:grpSpPr>
              <a:xfrm>
                <a:off x="9828891" y="61392"/>
                <a:ext cx="2014191" cy="5549769"/>
                <a:chOff x="9828891" y="61392"/>
                <a:chExt cx="2014191" cy="5549769"/>
              </a:xfrm>
            </p:grpSpPr>
            <p:grpSp>
              <p:nvGrpSpPr>
                <p:cNvPr id="142" name="组合 141"/>
                <p:cNvGrpSpPr/>
                <p:nvPr/>
              </p:nvGrpSpPr>
              <p:grpSpPr>
                <a:xfrm>
                  <a:off x="9828891" y="61392"/>
                  <a:ext cx="1834517" cy="5549769"/>
                  <a:chOff x="9828891" y="61392"/>
                  <a:chExt cx="1834517" cy="5549769"/>
                </a:xfrm>
              </p:grpSpPr>
              <p:cxnSp>
                <p:nvCxnSpPr>
                  <p:cNvPr id="72" name="直接连接符 71"/>
                  <p:cNvCxnSpPr>
                    <a:endCxn id="74" idx="0"/>
                  </p:cNvCxnSpPr>
                  <p:nvPr/>
                </p:nvCxnSpPr>
                <p:spPr>
                  <a:xfrm flipH="1">
                    <a:off x="10748424" y="661348"/>
                    <a:ext cx="18410" cy="4949813"/>
                  </a:xfrm>
                  <a:prstGeom prst="line">
                    <a:avLst/>
                  </a:prstGeom>
                  <a:ln w="1270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矩形 62"/>
                  <p:cNvSpPr/>
                  <p:nvPr/>
                </p:nvSpPr>
                <p:spPr>
                  <a:xfrm>
                    <a:off x="9841281" y="3262027"/>
                    <a:ext cx="1822127" cy="5760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 smtClean="0"/>
                      <a:t>机器学习初级工程师（</a:t>
                    </a:r>
                    <a:r>
                      <a:rPr lang="en-US" altLang="zh-CN" sz="1400" dirty="0" smtClean="0"/>
                      <a:t>18K+</a:t>
                    </a:r>
                    <a:r>
                      <a:rPr lang="zh-CN" altLang="en-US" sz="1400" dirty="0" smtClean="0"/>
                      <a:t>）</a:t>
                    </a:r>
                    <a:endParaRPr lang="zh-CN" altLang="en-US" sz="1400" dirty="0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9841280" y="2158062"/>
                    <a:ext cx="1822127" cy="5760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 smtClean="0"/>
                      <a:t>机器学习中级工程师（</a:t>
                    </a:r>
                    <a:r>
                      <a:rPr lang="en-US" altLang="zh-CN" sz="1400" dirty="0" smtClean="0"/>
                      <a:t>25K+</a:t>
                    </a:r>
                    <a:r>
                      <a:rPr lang="zh-CN" altLang="en-US" sz="1400" dirty="0" smtClean="0"/>
                      <a:t>）</a:t>
                    </a:r>
                    <a:endParaRPr lang="zh-CN" altLang="en-US" sz="1400" dirty="0"/>
                  </a:p>
                </p:txBody>
              </p:sp>
              <p:sp>
                <p:nvSpPr>
                  <p:cNvPr id="70" name="矩形 69"/>
                  <p:cNvSpPr/>
                  <p:nvPr/>
                </p:nvSpPr>
                <p:spPr>
                  <a:xfrm>
                    <a:off x="9837361" y="979614"/>
                    <a:ext cx="1822127" cy="5760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 smtClean="0"/>
                      <a:t>机器学习高级工程师（</a:t>
                    </a:r>
                    <a:r>
                      <a:rPr lang="en-US" altLang="zh-CN" sz="1400" dirty="0" smtClean="0"/>
                      <a:t>35K+</a:t>
                    </a:r>
                    <a:r>
                      <a:rPr lang="zh-CN" altLang="en-US" sz="1400" dirty="0" smtClean="0"/>
                      <a:t>）</a:t>
                    </a:r>
                    <a:endParaRPr lang="zh-CN" altLang="en-US" sz="1400" dirty="0"/>
                  </a:p>
                </p:txBody>
              </p:sp>
              <p:sp>
                <p:nvSpPr>
                  <p:cNvPr id="71" name="矩形 70"/>
                  <p:cNvSpPr/>
                  <p:nvPr/>
                </p:nvSpPr>
                <p:spPr>
                  <a:xfrm>
                    <a:off x="9828891" y="61392"/>
                    <a:ext cx="1822127" cy="5760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 smtClean="0"/>
                      <a:t>人工智能工程师（</a:t>
                    </a:r>
                    <a:r>
                      <a:rPr lang="en-US" altLang="zh-CN" sz="1400" dirty="0" smtClean="0"/>
                      <a:t>40K+</a:t>
                    </a:r>
                    <a:r>
                      <a:rPr lang="zh-CN" altLang="en-US" sz="1400" dirty="0" smtClean="0"/>
                      <a:t>）</a:t>
                    </a:r>
                    <a:endParaRPr lang="zh-CN" altLang="en-US" sz="1400" dirty="0"/>
                  </a:p>
                </p:txBody>
              </p:sp>
            </p:grpSp>
            <p:sp>
              <p:nvSpPr>
                <p:cNvPr id="143" name="文本框 142"/>
                <p:cNvSpPr txBox="1"/>
                <p:nvPr/>
              </p:nvSpPr>
              <p:spPr>
                <a:xfrm>
                  <a:off x="10766834" y="2874472"/>
                  <a:ext cx="10081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/>
                    <a:t>第</a:t>
                  </a:r>
                  <a:r>
                    <a:rPr lang="en-US" altLang="zh-CN" sz="1100" dirty="0" smtClean="0"/>
                    <a:t>1-2</a:t>
                  </a:r>
                  <a:r>
                    <a:rPr lang="zh-CN" altLang="en-US" sz="1100" dirty="0" smtClean="0"/>
                    <a:t>年</a:t>
                  </a:r>
                  <a:endParaRPr lang="zh-CN" altLang="en-US" sz="1100" dirty="0"/>
                </a:p>
              </p:txBody>
            </p:sp>
            <p:sp>
              <p:nvSpPr>
                <p:cNvPr id="144" name="文本框 143"/>
                <p:cNvSpPr txBox="1"/>
                <p:nvPr/>
              </p:nvSpPr>
              <p:spPr>
                <a:xfrm>
                  <a:off x="10817086" y="1725774"/>
                  <a:ext cx="10081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/>
                    <a:t>第</a:t>
                  </a:r>
                  <a:r>
                    <a:rPr lang="en-US" altLang="zh-CN" sz="1100" dirty="0" smtClean="0"/>
                    <a:t>2-5</a:t>
                  </a:r>
                  <a:r>
                    <a:rPr lang="zh-CN" altLang="en-US" sz="1100" dirty="0" smtClean="0"/>
                    <a:t>年</a:t>
                  </a:r>
                  <a:endParaRPr lang="zh-CN" altLang="en-US" sz="1100" dirty="0"/>
                </a:p>
              </p:txBody>
            </p:sp>
            <p:sp>
              <p:nvSpPr>
                <p:cNvPr id="145" name="文本框 144"/>
                <p:cNvSpPr txBox="1"/>
                <p:nvPr/>
              </p:nvSpPr>
              <p:spPr>
                <a:xfrm>
                  <a:off x="10834970" y="671379"/>
                  <a:ext cx="10081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/>
                    <a:t>第</a:t>
                  </a:r>
                  <a:r>
                    <a:rPr lang="en-US" altLang="zh-CN" sz="1100" dirty="0" smtClean="0"/>
                    <a:t>5</a:t>
                  </a:r>
                  <a:r>
                    <a:rPr lang="zh-CN" altLang="en-US" sz="1100" dirty="0" smtClean="0"/>
                    <a:t>年后</a:t>
                  </a:r>
                  <a:endParaRPr lang="zh-CN" altLang="en-US" sz="11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6884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515092" y="3468007"/>
            <a:ext cx="5115824" cy="2161268"/>
          </a:xfrm>
        </p:spPr>
        <p:txBody>
          <a:bodyPr/>
          <a:lstStyle/>
          <a:p>
            <a:r>
              <a:rPr lang="zh-CN" altLang="en-US" dirty="0"/>
              <a:t>课程设计理念，针对人群，学习目标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通过这门课程你将学到什么？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1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7646" y="1328501"/>
            <a:ext cx="9302971" cy="4830762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课程设计理念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856" y="589564"/>
            <a:ext cx="4810125" cy="59721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70076" y="1772816"/>
            <a:ext cx="1224136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https://cs.stanford.edu/people/nick/nick-headshot-smallest-201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165" y="3408017"/>
            <a:ext cx="2088232" cy="16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7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2016</TotalTime>
  <Words>789</Words>
  <Application>Microsoft Office PowerPoint</Application>
  <PresentationFormat>自定义</PresentationFormat>
  <Paragraphs>142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Euphemia</vt:lpstr>
      <vt:lpstr>华文细黑</vt:lpstr>
      <vt:lpstr>宋体</vt:lpstr>
      <vt:lpstr>微软雅黑</vt:lpstr>
      <vt:lpstr>新宋体</vt:lpstr>
      <vt:lpstr>Arial</vt:lpstr>
      <vt:lpstr>Calibri</vt:lpstr>
      <vt:lpstr>DejaVu Sans Mono</vt:lpstr>
      <vt:lpstr>Open Sans</vt:lpstr>
      <vt:lpstr>Times New Roman</vt:lpstr>
      <vt:lpstr>Wingdings</vt:lpstr>
      <vt:lpstr>数学 16x9</vt:lpstr>
      <vt:lpstr>Google-Python</vt:lpstr>
      <vt:lpstr>PowerPoint 演示文稿</vt:lpstr>
      <vt:lpstr>为什么要学习python？</vt:lpstr>
      <vt:lpstr>Python历史</vt:lpstr>
      <vt:lpstr>用python，飞一般的感觉</vt:lpstr>
      <vt:lpstr>你用python做什么</vt:lpstr>
      <vt:lpstr>Python很有“钱途”</vt:lpstr>
      <vt:lpstr>通过这门课程你将学到什么？</vt:lpstr>
      <vt:lpstr>课程设计理念</vt:lpstr>
      <vt:lpstr>课程设计理念</vt:lpstr>
      <vt:lpstr>课程设计理念</vt:lpstr>
      <vt:lpstr>课程设计理念</vt:lpstr>
      <vt:lpstr>针对人群及目标</vt:lpstr>
      <vt:lpstr>如何才能更好地完成学习？</vt:lpstr>
      <vt:lpstr>怎么快速掌握python基础</vt:lpstr>
      <vt:lpstr>具体的学习流程及路径</vt:lpstr>
      <vt:lpstr>具体的学习流程及路径</vt:lpstr>
      <vt:lpstr>结语</vt:lpstr>
      <vt:lpstr>扫一扫，收获不一样的自己：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Tang Timmy</dc:creator>
  <cp:lastModifiedBy>User</cp:lastModifiedBy>
  <cp:revision>89</cp:revision>
  <dcterms:created xsi:type="dcterms:W3CDTF">2019-01-29T13:43:32Z</dcterms:created>
  <dcterms:modified xsi:type="dcterms:W3CDTF">2019-02-20T06:44:22Z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