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 autoCompressPictures="0">
  <p:sldMasterIdLst>
    <p:sldMasterId id="2147483648" r:id="rId1"/>
  </p:sldMasterIdLst>
  <p:sldIdLst>
    <p:sldId id="257" r:id="rId2"/>
  </p:sldIdLst>
  <p:sldSz cx="13004800" cy="9753600"/>
  <p:notesSz cx="6858000" cy="9144000"/>
  <p:defaultTextStyle>
    <a:defPPr>
      <a:defRPr lang="en-US"/>
    </a:defPPr>
    <a:lvl1pPr algn="ctr" defTabSz="584200" rtl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 charset="0"/>
        <a:ea typeface="ＭＳ Ｐゴシック" charset="0"/>
        <a:cs typeface="Helvetica Light" charset="0"/>
        <a:sym typeface="Helvetica Light" charset="0"/>
      </a:defRPr>
    </a:lvl1pPr>
    <a:lvl2pPr marL="342900" algn="ctr" defTabSz="584200" rtl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 charset="0"/>
        <a:ea typeface="ＭＳ Ｐゴシック" charset="0"/>
        <a:cs typeface="Helvetica Light" charset="0"/>
        <a:sym typeface="Helvetica Light" charset="0"/>
      </a:defRPr>
    </a:lvl2pPr>
    <a:lvl3pPr marL="685800" algn="ctr" defTabSz="584200" rtl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 charset="0"/>
        <a:ea typeface="ＭＳ Ｐゴシック" charset="0"/>
        <a:cs typeface="Helvetica Light" charset="0"/>
        <a:sym typeface="Helvetica Light" charset="0"/>
      </a:defRPr>
    </a:lvl3pPr>
    <a:lvl4pPr marL="1028700" algn="ctr" defTabSz="584200" rtl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 charset="0"/>
        <a:ea typeface="ＭＳ Ｐゴシック" charset="0"/>
        <a:cs typeface="Helvetica Light" charset="0"/>
        <a:sym typeface="Helvetica Light" charset="0"/>
      </a:defRPr>
    </a:lvl4pPr>
    <a:lvl5pPr marL="1371600" algn="ctr" defTabSz="584200" rtl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 charset="0"/>
        <a:ea typeface="ＭＳ Ｐゴシック" charset="0"/>
        <a:cs typeface="Helvetica Light" charset="0"/>
        <a:sym typeface="Helvetica Light" charset="0"/>
      </a:defRPr>
    </a:lvl5pPr>
    <a:lvl6pPr marL="2286000" algn="l" defTabSz="457200" rtl="0" eaLnBrk="1" latinLnBrk="0" hangingPunct="1">
      <a:defRPr sz="3600" kern="1200">
        <a:solidFill>
          <a:srgbClr val="000000"/>
        </a:solidFill>
        <a:latin typeface="Helvetica Light" charset="0"/>
        <a:ea typeface="ＭＳ Ｐゴシック" charset="0"/>
        <a:cs typeface="Helvetica Light" charset="0"/>
        <a:sym typeface="Helvetica Light" charset="0"/>
      </a:defRPr>
    </a:lvl6pPr>
    <a:lvl7pPr marL="2743200" algn="l" defTabSz="457200" rtl="0" eaLnBrk="1" latinLnBrk="0" hangingPunct="1">
      <a:defRPr sz="3600" kern="1200">
        <a:solidFill>
          <a:srgbClr val="000000"/>
        </a:solidFill>
        <a:latin typeface="Helvetica Light" charset="0"/>
        <a:ea typeface="ＭＳ Ｐゴシック" charset="0"/>
        <a:cs typeface="Helvetica Light" charset="0"/>
        <a:sym typeface="Helvetica Light" charset="0"/>
      </a:defRPr>
    </a:lvl7pPr>
    <a:lvl8pPr marL="3200400" algn="l" defTabSz="457200" rtl="0" eaLnBrk="1" latinLnBrk="0" hangingPunct="1">
      <a:defRPr sz="3600" kern="1200">
        <a:solidFill>
          <a:srgbClr val="000000"/>
        </a:solidFill>
        <a:latin typeface="Helvetica Light" charset="0"/>
        <a:ea typeface="ＭＳ Ｐゴシック" charset="0"/>
        <a:cs typeface="Helvetica Light" charset="0"/>
        <a:sym typeface="Helvetica Light" charset="0"/>
      </a:defRPr>
    </a:lvl8pPr>
    <a:lvl9pPr marL="3657600" algn="l" defTabSz="457200" rtl="0" eaLnBrk="1" latinLnBrk="0" hangingPunct="1">
      <a:defRPr sz="3600" kern="1200">
        <a:solidFill>
          <a:srgbClr val="000000"/>
        </a:solidFill>
        <a:latin typeface="Helvetica Light" charset="0"/>
        <a:ea typeface="ＭＳ Ｐゴシック" charset="0"/>
        <a:cs typeface="Helvetica Light" charset="0"/>
        <a:sym typeface="Helvetica Light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82"/>
  </p:normalViewPr>
  <p:slideViewPr>
    <p:cSldViewPr snapToGrid="0" snapToObjects="1">
      <p:cViewPr varScale="1">
        <p:scale>
          <a:sx n="83" d="100"/>
          <a:sy n="83" d="100"/>
        </p:scale>
        <p:origin x="47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706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09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35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54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1022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421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74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6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7772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9490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2568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Light" charset="0"/>
              </a:rPr>
              <a:t>Click to edit Master title style</a:t>
            </a:r>
            <a:endParaRPr lang="en-US">
              <a:sym typeface="Helvetica Light" charset="0"/>
            </a:endParaRPr>
          </a:p>
        </p:txBody>
      </p:sp>
      <p:sp>
        <p:nvSpPr>
          <p:cNvPr id="1026" name="Rectangle 2"/>
          <p:cNvSpPr>
            <a:spLocks noGrp="1"/>
          </p:cNvSpPr>
          <p:nvPr>
            <p:ph type="body" idx="1"/>
          </p:nvPr>
        </p:nvSpPr>
        <p:spPr bwMode="auto">
          <a:xfrm>
            <a:off x="1270000" y="2768600"/>
            <a:ext cx="10464800" cy="5715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Light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Light" charset="0"/>
              </a:rPr>
              <a:t>Second level</a:t>
            </a:r>
          </a:p>
          <a:p>
            <a:pPr lvl="2"/>
            <a:r>
              <a:rPr lang="en-US" smtClean="0">
                <a:sym typeface="Helvetica Light" charset="0"/>
              </a:rPr>
              <a:t>Third level</a:t>
            </a:r>
          </a:p>
          <a:p>
            <a:pPr lvl="3"/>
            <a:r>
              <a:rPr lang="en-US" smtClean="0">
                <a:sym typeface="Helvetica Light" charset="0"/>
              </a:rPr>
              <a:t>Fourth level</a:t>
            </a:r>
          </a:p>
          <a:p>
            <a:pPr lvl="4"/>
            <a:r>
              <a:rPr lang="en-US" smtClean="0">
                <a:sym typeface="Helvetica Light" charset="0"/>
              </a:rPr>
              <a:t>Fifth level</a:t>
            </a:r>
            <a:endParaRPr lang="en-US">
              <a:sym typeface="Helvetica Light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84200" rtl="0" eaLnBrk="1" fontAlgn="base" hangingPunct="1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+mj-lt"/>
          <a:ea typeface="+mj-ea"/>
          <a:cs typeface="+mj-cs"/>
          <a:sym typeface="Helvetica Light" charset="0"/>
        </a:defRPr>
      </a:lvl1pPr>
      <a:lvl2pPr algn="ctr" defTabSz="584200" rtl="0" eaLnBrk="1" fontAlgn="base" hangingPunct="1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ＭＳ Ｐゴシック" charset="0"/>
          <a:cs typeface="Helvetica Light" charset="0"/>
          <a:sym typeface="Helvetica Light" charset="0"/>
        </a:defRPr>
      </a:lvl2pPr>
      <a:lvl3pPr algn="ctr" defTabSz="584200" rtl="0" eaLnBrk="1" fontAlgn="base" hangingPunct="1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ＭＳ Ｐゴシック" charset="0"/>
          <a:cs typeface="Helvetica Light" charset="0"/>
          <a:sym typeface="Helvetica Light" charset="0"/>
        </a:defRPr>
      </a:lvl3pPr>
      <a:lvl4pPr algn="ctr" defTabSz="584200" rtl="0" eaLnBrk="1" fontAlgn="base" hangingPunct="1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ＭＳ Ｐゴシック" charset="0"/>
          <a:cs typeface="Helvetica Light" charset="0"/>
          <a:sym typeface="Helvetica Light" charset="0"/>
        </a:defRPr>
      </a:lvl4pPr>
      <a:lvl5pPr algn="ctr" defTabSz="584200" rtl="0" eaLnBrk="1" fontAlgn="base" hangingPunct="1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ＭＳ Ｐゴシック" charset="0"/>
          <a:cs typeface="Helvetica Light" charset="0"/>
          <a:sym typeface="Helvetica Light" charset="0"/>
        </a:defRPr>
      </a:lvl5pPr>
      <a:lvl6pPr marL="457200" algn="ctr" defTabSz="584200" rtl="0" eaLnBrk="1" fontAlgn="base" hangingPunct="1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ＭＳ Ｐゴシック" charset="0"/>
          <a:cs typeface="Helvetica Light" charset="0"/>
          <a:sym typeface="Helvetica Light" charset="0"/>
        </a:defRPr>
      </a:lvl6pPr>
      <a:lvl7pPr marL="914400" algn="ctr" defTabSz="584200" rtl="0" eaLnBrk="1" fontAlgn="base" hangingPunct="1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ＭＳ Ｐゴシック" charset="0"/>
          <a:cs typeface="Helvetica Light" charset="0"/>
          <a:sym typeface="Helvetica Light" charset="0"/>
        </a:defRPr>
      </a:lvl7pPr>
      <a:lvl8pPr marL="1371600" algn="ctr" defTabSz="584200" rtl="0" eaLnBrk="1" fontAlgn="base" hangingPunct="1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ＭＳ Ｐゴシック" charset="0"/>
          <a:cs typeface="Helvetica Light" charset="0"/>
          <a:sym typeface="Helvetica Light" charset="0"/>
        </a:defRPr>
      </a:lvl8pPr>
      <a:lvl9pPr marL="1828800" algn="ctr" defTabSz="584200" rtl="0" eaLnBrk="1" fontAlgn="base" hangingPunct="1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ＭＳ Ｐゴシック" charset="0"/>
          <a:cs typeface="Helvetica Light" charset="0"/>
          <a:sym typeface="Helvetica Light" charset="0"/>
        </a:defRPr>
      </a:lvl9pPr>
    </p:titleStyle>
    <p:bodyStyle>
      <a:lvl1pPr marL="381000" indent="-381000" algn="l" defTabSz="584200" rtl="0" eaLnBrk="1" fontAlgn="base" hangingPunct="1">
        <a:spcBef>
          <a:spcPts val="4200"/>
        </a:spcBef>
        <a:spcAft>
          <a:spcPct val="0"/>
        </a:spcAft>
        <a:buSzPct val="100000"/>
        <a:buChar char="•"/>
        <a:defRPr sz="38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1pPr>
      <a:lvl2pPr marL="762000" indent="-381000" algn="l" defTabSz="584200" rtl="0" eaLnBrk="1" fontAlgn="base" hangingPunct="1">
        <a:spcBef>
          <a:spcPts val="4200"/>
        </a:spcBef>
        <a:spcAft>
          <a:spcPct val="0"/>
        </a:spcAft>
        <a:buSzPct val="100000"/>
        <a:buChar char="•"/>
        <a:defRPr sz="3800">
          <a:solidFill>
            <a:srgbClr val="000000"/>
          </a:solidFill>
          <a:latin typeface="+mn-lt"/>
          <a:ea typeface="Helvetica Light" charset="0"/>
          <a:cs typeface="+mn-cs"/>
          <a:sym typeface="Helvetica Light" charset="0"/>
        </a:defRPr>
      </a:lvl2pPr>
      <a:lvl3pPr marL="1143000" indent="-381000" algn="l" defTabSz="584200" rtl="0" eaLnBrk="1" fontAlgn="base" hangingPunct="1">
        <a:spcBef>
          <a:spcPts val="4200"/>
        </a:spcBef>
        <a:spcAft>
          <a:spcPct val="0"/>
        </a:spcAft>
        <a:buSzPct val="100000"/>
        <a:buChar char="•"/>
        <a:defRPr sz="3800">
          <a:solidFill>
            <a:srgbClr val="000000"/>
          </a:solidFill>
          <a:latin typeface="+mn-lt"/>
          <a:ea typeface="Helvetica Light" charset="0"/>
          <a:cs typeface="+mn-cs"/>
          <a:sym typeface="Helvetica Light" charset="0"/>
        </a:defRPr>
      </a:lvl3pPr>
      <a:lvl4pPr marL="1524000" indent="-381000" algn="l" defTabSz="584200" rtl="0" eaLnBrk="1" fontAlgn="base" hangingPunct="1">
        <a:spcBef>
          <a:spcPts val="4200"/>
        </a:spcBef>
        <a:spcAft>
          <a:spcPct val="0"/>
        </a:spcAft>
        <a:buSzPct val="100000"/>
        <a:buChar char="•"/>
        <a:defRPr sz="3800">
          <a:solidFill>
            <a:srgbClr val="000000"/>
          </a:solidFill>
          <a:latin typeface="+mn-lt"/>
          <a:ea typeface="Helvetica Light" charset="0"/>
          <a:cs typeface="+mn-cs"/>
          <a:sym typeface="Helvetica Light" charset="0"/>
        </a:defRPr>
      </a:lvl4pPr>
      <a:lvl5pPr marL="1905000" indent="-381000" algn="l" defTabSz="584200" rtl="0" eaLnBrk="1" fontAlgn="base" hangingPunct="1">
        <a:spcBef>
          <a:spcPts val="4200"/>
        </a:spcBef>
        <a:spcAft>
          <a:spcPct val="0"/>
        </a:spcAft>
        <a:buSzPct val="100000"/>
        <a:buChar char="•"/>
        <a:defRPr sz="3800">
          <a:solidFill>
            <a:srgbClr val="000000"/>
          </a:solidFill>
          <a:latin typeface="+mn-lt"/>
          <a:ea typeface="Helvetica Light" charset="0"/>
          <a:cs typeface="+mn-cs"/>
          <a:sym typeface="Helvetica Light" charset="0"/>
        </a:defRPr>
      </a:lvl5pPr>
      <a:lvl6pPr marL="2362200" indent="-381000" algn="l" defTabSz="584200" rtl="0" eaLnBrk="1" fontAlgn="base" hangingPunct="1">
        <a:spcBef>
          <a:spcPts val="4200"/>
        </a:spcBef>
        <a:spcAft>
          <a:spcPct val="0"/>
        </a:spcAft>
        <a:buSzPct val="100000"/>
        <a:buChar char="•"/>
        <a:defRPr sz="3800">
          <a:solidFill>
            <a:srgbClr val="000000"/>
          </a:solidFill>
          <a:latin typeface="+mn-lt"/>
          <a:ea typeface="Helvetica Light" charset="0"/>
          <a:cs typeface="+mn-cs"/>
          <a:sym typeface="Helvetica Light" charset="0"/>
        </a:defRPr>
      </a:lvl6pPr>
      <a:lvl7pPr marL="2819400" indent="-381000" algn="l" defTabSz="584200" rtl="0" eaLnBrk="1" fontAlgn="base" hangingPunct="1">
        <a:spcBef>
          <a:spcPts val="4200"/>
        </a:spcBef>
        <a:spcAft>
          <a:spcPct val="0"/>
        </a:spcAft>
        <a:buSzPct val="100000"/>
        <a:buChar char="•"/>
        <a:defRPr sz="3800">
          <a:solidFill>
            <a:srgbClr val="000000"/>
          </a:solidFill>
          <a:latin typeface="+mn-lt"/>
          <a:ea typeface="Helvetica Light" charset="0"/>
          <a:cs typeface="+mn-cs"/>
          <a:sym typeface="Helvetica Light" charset="0"/>
        </a:defRPr>
      </a:lvl7pPr>
      <a:lvl8pPr marL="3276600" indent="-381000" algn="l" defTabSz="584200" rtl="0" eaLnBrk="1" fontAlgn="base" hangingPunct="1">
        <a:spcBef>
          <a:spcPts val="4200"/>
        </a:spcBef>
        <a:spcAft>
          <a:spcPct val="0"/>
        </a:spcAft>
        <a:buSzPct val="100000"/>
        <a:buChar char="•"/>
        <a:defRPr sz="3800">
          <a:solidFill>
            <a:srgbClr val="000000"/>
          </a:solidFill>
          <a:latin typeface="+mn-lt"/>
          <a:ea typeface="Helvetica Light" charset="0"/>
          <a:cs typeface="+mn-cs"/>
          <a:sym typeface="Helvetica Light" charset="0"/>
        </a:defRPr>
      </a:lvl8pPr>
      <a:lvl9pPr marL="3733800" indent="-381000" algn="l" defTabSz="584200" rtl="0" eaLnBrk="1" fontAlgn="base" hangingPunct="1">
        <a:spcBef>
          <a:spcPts val="4200"/>
        </a:spcBef>
        <a:spcAft>
          <a:spcPct val="0"/>
        </a:spcAft>
        <a:buSzPct val="100000"/>
        <a:buChar char="•"/>
        <a:defRPr sz="3800">
          <a:solidFill>
            <a:srgbClr val="000000"/>
          </a:solidFill>
          <a:latin typeface="+mn-lt"/>
          <a:ea typeface="Helvetica Light" charset="0"/>
          <a:cs typeface="+mn-cs"/>
          <a:sym typeface="Helvetica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3952" y="960894"/>
            <a:ext cx="11995689" cy="8586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/>
              <a:t>[{"id":"6f32262d.90cdd8","type":"debug","z":"d23ac9e3.2dc538","name":"Output","active":true,"console":"false","complete":"payload","x":950,"y":300,"wires":[]},{"id":"95059387.6afa7","type":"debug","z":"d23ac9e3.2dc538","name":"2nd Output","active":true,"console":"false","complete":"payload","x":970,"y":380,"wires":[]},{"id":"97654ce1.689ab","type":"debug","z":"d23ac9e3.2dc538","name":"3rd Output","active":true,"console":"false","complete":"payload","x":970,"y":460,"wires":[]},{"id":"e8249c22.17db6","type":"function","z":"d23ac9e3.2dc538","name":"Array","func":"var msg1 = { payload:\"first message\" };\</a:t>
            </a:r>
            <a:r>
              <a:rPr lang="en-US" sz="1200" dirty="0" err="1"/>
              <a:t>nvar</a:t>
            </a:r>
            <a:r>
              <a:rPr lang="en-US" sz="1200" dirty="0"/>
              <a:t> msg2 = { payload:\"second message\" };\</a:t>
            </a:r>
            <a:r>
              <a:rPr lang="en-US" sz="1200" dirty="0" err="1"/>
              <a:t>nvar</a:t>
            </a:r>
            <a:r>
              <a:rPr lang="en-US" sz="1200" dirty="0"/>
              <a:t> msg3 = { payload:\"third message\" };\</a:t>
            </a:r>
            <a:r>
              <a:rPr lang="en-US" sz="1200" dirty="0" err="1"/>
              <a:t>nvar</a:t>
            </a:r>
            <a:r>
              <a:rPr lang="en-US" sz="1200" dirty="0"/>
              <a:t> msg4 = { payload:\"fourth message\" };\</a:t>
            </a:r>
            <a:r>
              <a:rPr lang="en-US" sz="1200" dirty="0" err="1"/>
              <a:t>nreturn</a:t>
            </a:r>
            <a:r>
              <a:rPr lang="en-US" sz="1200" dirty="0"/>
              <a:t> [msg1, msg2, msg3, msg4];","outputs":1,"noerr":0,"x":450,"y":200,"wires":[["6f32262d.90cdd8"]]},{"id":"1f8a8903.e07577","type":"function","z":"d23ac9e3.2dc538","name":"Array in Array","</a:t>
            </a:r>
            <a:r>
              <a:rPr lang="en-US" sz="1200" dirty="0" err="1"/>
              <a:t>func</a:t>
            </a:r>
            <a:r>
              <a:rPr lang="en-US" sz="1200" dirty="0"/>
              <a:t>":"</a:t>
            </a:r>
            <a:r>
              <a:rPr lang="en-US" sz="1200" dirty="0" err="1"/>
              <a:t>var</a:t>
            </a:r>
            <a:r>
              <a:rPr lang="en-US" sz="1200" dirty="0"/>
              <a:t> msg1 = { payload:\"first message\" };\</a:t>
            </a:r>
            <a:r>
              <a:rPr lang="en-US" sz="1200" dirty="0" err="1"/>
              <a:t>nvar</a:t>
            </a:r>
            <a:r>
              <a:rPr lang="en-US" sz="1200" dirty="0"/>
              <a:t> msg2 = { payload:\"second message\" };\</a:t>
            </a:r>
            <a:r>
              <a:rPr lang="en-US" sz="1200" dirty="0" err="1"/>
              <a:t>nvar</a:t>
            </a:r>
            <a:r>
              <a:rPr lang="en-US" sz="1200" dirty="0"/>
              <a:t> msg3 = { payload:\"third message\" };\</a:t>
            </a:r>
            <a:r>
              <a:rPr lang="en-US" sz="1200" dirty="0" err="1"/>
              <a:t>nvar</a:t>
            </a:r>
            <a:r>
              <a:rPr lang="en-US" sz="1200" dirty="0"/>
              <a:t> msg4 = { payload:\"fourth message\" };\</a:t>
            </a:r>
            <a:r>
              <a:rPr lang="en-US" sz="1200" dirty="0" err="1"/>
              <a:t>nreturn</a:t>
            </a:r>
            <a:r>
              <a:rPr lang="en-US" sz="1200" dirty="0"/>
              <a:t> [[msg1, msg2, msg3, msg4]]","outputs":1,"noerr":0,"x":420,"y":240,"wires":[["6f32262d.90cdd8"]]},{"id":"2bf5496c.d40ab6","type":"function","z":"d23ac9e3.2dc538","name":"Multiple returns","</a:t>
            </a:r>
            <a:r>
              <a:rPr lang="en-US" sz="1200" dirty="0" err="1"/>
              <a:t>func</a:t>
            </a:r>
            <a:r>
              <a:rPr lang="en-US" sz="1200" dirty="0"/>
              <a:t>":"</a:t>
            </a:r>
            <a:r>
              <a:rPr lang="en-US" sz="1200" dirty="0" err="1"/>
              <a:t>var</a:t>
            </a:r>
            <a:r>
              <a:rPr lang="en-US" sz="1200" dirty="0"/>
              <a:t> msg1 = { payload:\"first message\" };\</a:t>
            </a:r>
            <a:r>
              <a:rPr lang="en-US" sz="1200" dirty="0" err="1"/>
              <a:t>nvar</a:t>
            </a:r>
            <a:r>
              <a:rPr lang="en-US" sz="1200" dirty="0"/>
              <a:t> msg2 = { payload:\"second message\" };\</a:t>
            </a:r>
            <a:r>
              <a:rPr lang="en-US" sz="1200" dirty="0" err="1"/>
              <a:t>nvar</a:t>
            </a:r>
            <a:r>
              <a:rPr lang="en-US" sz="1200" dirty="0"/>
              <a:t> msg3 = { payload:\"third message\" };\</a:t>
            </a:r>
            <a:r>
              <a:rPr lang="en-US" sz="1200" dirty="0" err="1"/>
              <a:t>nvar</a:t>
            </a:r>
            <a:r>
              <a:rPr lang="en-US" sz="1200" dirty="0"/>
              <a:t> msg4 = { payload:\"fourth message\" };\</a:t>
            </a:r>
            <a:r>
              <a:rPr lang="en-US" sz="1200" dirty="0" err="1"/>
              <a:t>nreturn</a:t>
            </a:r>
            <a:r>
              <a:rPr lang="en-US" sz="1200" dirty="0"/>
              <a:t> [msg1, msg2, msg3, msg4];\n","outputs":"3","noerr":0,"x":420,"y":320,"wires":[["6f32262d.90cdd8"],["95059387.6afa7"],["97654ce1.689ab"]]},{"id":"18539f43.e7ac61","type":"function","z":"d23ac9e3.2dc538","name":"Multiple returns array in array","</a:t>
            </a:r>
            <a:r>
              <a:rPr lang="en-US" sz="1200" dirty="0" err="1"/>
              <a:t>func</a:t>
            </a:r>
            <a:r>
              <a:rPr lang="en-US" sz="1200" dirty="0"/>
              <a:t>":"</a:t>
            </a:r>
            <a:r>
              <a:rPr lang="en-US" sz="1200" dirty="0" err="1"/>
              <a:t>var</a:t>
            </a:r>
            <a:r>
              <a:rPr lang="en-US" sz="1200" dirty="0"/>
              <a:t> msg1 = { payload:\"first message\" };\</a:t>
            </a:r>
            <a:r>
              <a:rPr lang="en-US" sz="1200" dirty="0" err="1"/>
              <a:t>nvar</a:t>
            </a:r>
            <a:r>
              <a:rPr lang="en-US" sz="1200" dirty="0"/>
              <a:t> msg2 = { payload:\"second message\" };\</a:t>
            </a:r>
            <a:r>
              <a:rPr lang="en-US" sz="1200" dirty="0" err="1"/>
              <a:t>nvar</a:t>
            </a:r>
            <a:r>
              <a:rPr lang="en-US" sz="1200" dirty="0"/>
              <a:t> msg3 = { payload:\"third message\" };\</a:t>
            </a:r>
            <a:r>
              <a:rPr lang="en-US" sz="1200" dirty="0" err="1"/>
              <a:t>nvar</a:t>
            </a:r>
            <a:r>
              <a:rPr lang="en-US" sz="1200" dirty="0"/>
              <a:t> msg4 = { payload:\"fourth message\" };\</a:t>
            </a:r>
            <a:r>
              <a:rPr lang="en-US" sz="1200" dirty="0" err="1"/>
              <a:t>nreturn</a:t>
            </a:r>
            <a:r>
              <a:rPr lang="en-US" sz="1200" dirty="0"/>
              <a:t> [msg1, [msg2, msg3], msg4];\n","outputs":"3","noerr":0,"x":380,"y":380,"wires":[["6f32262d.90cdd8"],["95059387.6afa7"],["97654ce1.689ab"]]},{"id":"867e2ae4.7981d8","type":"function","z":"d23ac9e3.2dc538","name":"Create JSON Object","</a:t>
            </a:r>
            <a:r>
              <a:rPr lang="en-US" sz="1200" dirty="0" err="1"/>
              <a:t>func</a:t>
            </a:r>
            <a:r>
              <a:rPr lang="en-US" sz="1200" dirty="0"/>
              <a:t>":"</a:t>
            </a:r>
            <a:r>
              <a:rPr lang="en-US" sz="1200" dirty="0" err="1"/>
              <a:t>msg.payload</a:t>
            </a:r>
            <a:r>
              <a:rPr lang="en-US" sz="1200" dirty="0"/>
              <a:t> = {\"a\" : { \"b\" : \"test\"}};\</a:t>
            </a:r>
            <a:r>
              <a:rPr lang="en-US" sz="1200" dirty="0" err="1"/>
              <a:t>nreturn</a:t>
            </a:r>
            <a:r>
              <a:rPr lang="en-US" sz="1200" dirty="0"/>
              <a:t> msg;","outputs":1,"noerr":0,"x":400,"y":460,"wires":[["6f32262d.90cdd8","324dc2f3.cdb23e"]]},{"id":"989dc3f3.67624","type":"function","z":"d23ac9e3.2dc538","name":"Create JSON String","</a:t>
            </a:r>
            <a:r>
              <a:rPr lang="en-US" sz="1200" dirty="0" err="1"/>
              <a:t>func</a:t>
            </a:r>
            <a:r>
              <a:rPr lang="en-US" sz="1200" dirty="0"/>
              <a:t>":"</a:t>
            </a:r>
            <a:r>
              <a:rPr lang="en-US" sz="1200" dirty="0" err="1"/>
              <a:t>msg.payload</a:t>
            </a:r>
            <a:r>
              <a:rPr lang="en-US" sz="1200" dirty="0"/>
              <a:t> = '{\"a\" : { \"b\" : \"test\"}}';\</a:t>
            </a:r>
            <a:r>
              <a:rPr lang="en-US" sz="1200" dirty="0" err="1"/>
              <a:t>nreturn</a:t>
            </a:r>
            <a:r>
              <a:rPr lang="en-US" sz="1200" dirty="0"/>
              <a:t> msg;","outputs":1,"noerr":0,"x":410,"y":500,"wires":[["6f32262d.90cdd8","324dc2f3.cdb23e"]]},{"id":"ca4a9a05.35b568","type":"function","z":"d23ac9e3.2dc538","name":"Create JSON String in msg.payload","</a:t>
            </a:r>
            <a:r>
              <a:rPr lang="en-US" sz="1200" dirty="0" err="1"/>
              <a:t>func</a:t>
            </a:r>
            <a:r>
              <a:rPr lang="en-US" sz="1200" dirty="0"/>
              <a:t>":"</a:t>
            </a:r>
            <a:r>
              <a:rPr lang="en-US" sz="1200" dirty="0" err="1"/>
              <a:t>msg.payload</a:t>
            </a:r>
            <a:r>
              <a:rPr lang="en-US" sz="1200" dirty="0"/>
              <a:t> = '{\"a\" : { \"b\" : \"test\"}}';\</a:t>
            </a:r>
            <a:r>
              <a:rPr lang="en-US" sz="1200" dirty="0" err="1"/>
              <a:t>nreturn</a:t>
            </a:r>
            <a:r>
              <a:rPr lang="en-US" sz="1200" dirty="0"/>
              <a:t> msg;","outputs":1,"noerr":0,"x":360,"y":540,"wires":[["6f32262d.90cdd8","48150def.b7eaf4"]]},{"id":"6aa765b7.95589c","type":"function","z":"d23ac9e3.2dc538","name":"return string in object","</a:t>
            </a:r>
            <a:r>
              <a:rPr lang="en-US" sz="1200" dirty="0" err="1"/>
              <a:t>func</a:t>
            </a:r>
            <a:r>
              <a:rPr lang="en-US" sz="1200" dirty="0"/>
              <a:t>":"return {\"payload\" : \"Hello </a:t>
            </a:r>
            <a:r>
              <a:rPr lang="en-US" sz="1200" dirty="0" err="1"/>
              <a:t>Coursera</a:t>
            </a:r>
            <a:r>
              <a:rPr lang="en-US" sz="1200" dirty="0"/>
              <a:t>\"};","outputs":1,"noerr":0,"x":400,"y":100,"wires":[["6f32262d.90cdd8"]]},{"id":"48150def.b7eaf4","type":"json","z":"d23ac9e3.2dc538","name":"","x":590,"y":540,"wires":[["95059387.6afa7","324dc2f3.cdb23e"]]},{"id":"324dc2f3.cdb23e","type":"function","z":"d23ac9e3.2dc538","name":"retrieve data from Object","</a:t>
            </a:r>
            <a:r>
              <a:rPr lang="en-US" sz="1200" dirty="0" err="1"/>
              <a:t>func</a:t>
            </a:r>
            <a:r>
              <a:rPr lang="en-US" sz="1200" dirty="0"/>
              <a:t>":"</a:t>
            </a:r>
            <a:r>
              <a:rPr lang="en-US" sz="1200" dirty="0" err="1"/>
              <a:t>msg.payload</a:t>
            </a:r>
            <a:r>
              <a:rPr lang="en-US" sz="1200" dirty="0"/>
              <a:t> = </a:t>
            </a:r>
            <a:r>
              <a:rPr lang="en-US" sz="1200" dirty="0" err="1"/>
              <a:t>msg.payload.a.b</a:t>
            </a:r>
            <a:r>
              <a:rPr lang="en-US" sz="1200" dirty="0"/>
              <a:t>;\</a:t>
            </a:r>
            <a:r>
              <a:rPr lang="en-US" sz="1200" dirty="0" err="1"/>
              <a:t>nreturn</a:t>
            </a:r>
            <a:r>
              <a:rPr lang="en-US" sz="1200" dirty="0"/>
              <a:t> msg;","outputs":1,"noerr":0,"x":750,"y":450,"wires":[["97654ce1.689ab"]]},{"id":"199f701e.e6609","type":"inject","z":"d23ac9e3.2dc538","name":"","topic":"","payload":"","payloadType":"none","repeat":"","crontab":"","once":false,"x":110,"y":200,"wires":[["e8249c22.17db6"]]},{"id":"e069c78e.1f9638","type":"inject","z":"d23ac9e3.2dc538","name":"","topic":"","payload":"","payloadType":"none","repeat":"","crontab":"","once":false,"x":110,"y":240,"wires":[["1f8a8903.e07577"]]},{"id":"184455e6.e7bbaa","type":"inject","z":"d23ac9e3.2dc538","name":"","topic":"","payload":"","payloadType":"str","repeat":"","crontab":"","once":false,"x":110,"y":320,"wires":[["2bf5496c.d40ab6"]]},{"id":"bedfe3a7.41202","type":"inject","z":"d23ac9e3.2dc538","name":"","topic":"","payload":"","payloadType":"str","repeat":"","crontab":"","once":false,"x":110,"y":380,"wires":[["18539f43.e7ac61"]]},{"id":"b816de9.f47e92","type":"inject","z":"d23ac9e3.2dc538","name":"","topic":"","payload":"","payloadType":"none","repeat":"","crontab":"","once":false,"x":110,"y":460,"wires":[["867e2ae4.7981d8"]]},{"id":"a1442874.5ebbd8","type":"inject","z":"d23ac9e3.2dc538","name":"","topic":"","payload":"","payloadType":"none","repeat":"","crontab":"","once":false,"x":110,"y":500,"wires":[["989dc3f3.67624"]]},{"id":"fd13e6ab.02ec18","type":"inject","z":"d23ac9e3.2dc538","name":"","topic":"","payload":"","payloadType":"str","repeat":"","crontab":"","once":false,"x":110,"y":540,"wires":[["ca4a9a05.35b568"]]},{"id":"b85f2925.47a0d8","type":"inject","z":"d23ac9e3.2dc538","name":"","topic":"","payload":"","payloadType":"none","repeat":"","crontab":"","once":false,"x":110,"y":100,"wires":[["6aa765b7.95589c"]]},{"id":"9e4aa39b.61b56","type":"function","z":"d23ac9e3.2dc538","name":"Status and logging functions","</a:t>
            </a:r>
            <a:r>
              <a:rPr lang="en-US" sz="1200" dirty="0" err="1"/>
              <a:t>func</a:t>
            </a:r>
            <a:r>
              <a:rPr lang="en-US" sz="1200" dirty="0"/>
              <a:t>":"</a:t>
            </a:r>
            <a:r>
              <a:rPr lang="en-US" sz="1200" dirty="0" err="1"/>
              <a:t>node.status</a:t>
            </a:r>
            <a:r>
              <a:rPr lang="en-US" sz="1200" dirty="0"/>
              <a:t>({text:\"started\"});\n\</a:t>
            </a:r>
            <a:r>
              <a:rPr lang="en-US" sz="1200" dirty="0" err="1"/>
              <a:t>nsetTimeout</a:t>
            </a:r>
            <a:r>
              <a:rPr lang="en-US" sz="1200" dirty="0"/>
              <a:t>(function() {\n    </a:t>
            </a:r>
            <a:r>
              <a:rPr lang="en-US" sz="1200" dirty="0" err="1"/>
              <a:t>node.status</a:t>
            </a:r>
            <a:r>
              <a:rPr lang="en-US" sz="1200" dirty="0"/>
              <a:t>({fill:\"red\",shape:\"ring\",text:\"stage 1\"});\n    \n    </a:t>
            </a:r>
            <a:r>
              <a:rPr lang="en-US" sz="1200" dirty="0" err="1"/>
              <a:t>setTimeout</a:t>
            </a:r>
            <a:r>
              <a:rPr lang="en-US" sz="1200" dirty="0"/>
              <a:t>(function() {\n        </a:t>
            </a:r>
            <a:r>
              <a:rPr lang="en-US" sz="1200" dirty="0" err="1"/>
              <a:t>node.status</a:t>
            </a:r>
            <a:r>
              <a:rPr lang="en-US" sz="1200" dirty="0"/>
              <a:t>({fill:\"green\",shape:\"dot\",text:\"stage 2\"});\n        </a:t>
            </a:r>
            <a:r>
              <a:rPr lang="en-US" sz="1200" dirty="0" err="1"/>
              <a:t>node.error</a:t>
            </a:r>
            <a:r>
              <a:rPr lang="en-US" sz="1200" dirty="0"/>
              <a:t>(\"This is an error\", {'payload' : 'Caught error'});\n        \n        </a:t>
            </a:r>
            <a:r>
              <a:rPr lang="en-US" sz="1200" dirty="0" err="1"/>
              <a:t>setTimeout</a:t>
            </a:r>
            <a:r>
              <a:rPr lang="en-US" sz="1200" dirty="0"/>
              <a:t>(function() {\n            </a:t>
            </a:r>
            <a:r>
              <a:rPr lang="en-US" sz="1200" dirty="0" err="1"/>
              <a:t>node.error</a:t>
            </a:r>
            <a:r>
              <a:rPr lang="en-US" sz="1200" dirty="0"/>
              <a:t>(\"Second error\");\n            </a:t>
            </a:r>
            <a:r>
              <a:rPr lang="en-US" sz="1200" dirty="0" err="1"/>
              <a:t>node.status</a:t>
            </a:r>
            <a:r>
              <a:rPr lang="en-US" sz="1200" dirty="0"/>
              <a:t>({});\n            </a:t>
            </a:r>
            <a:r>
              <a:rPr lang="en-US" sz="1200" dirty="0" err="1"/>
              <a:t>node.send</a:t>
            </a:r>
            <a:r>
              <a:rPr lang="en-US" sz="1200" dirty="0"/>
              <a:t>({'payload' : 'Completed'});\n        }, 1000);\n        \n    }, 1000);\n    \n}, 1000);\n\</a:t>
            </a:r>
            <a:r>
              <a:rPr lang="en-US" sz="1200" dirty="0" err="1"/>
              <a:t>nnode.warn</a:t>
            </a:r>
            <a:r>
              <a:rPr lang="en-US" sz="1200" dirty="0"/>
              <a:t>(\"Exiting node\");\nreturn;","outputs":1,"noerr":0,"x":380,"y":600,"wires":[["6f32262d.90cdd8"]]},{"id":"c0816f04.3f7e9","type":"inject","z":"d23ac9e3.2dc538","name":"","topic":"","payload":"","payloadType":"str","repeat":"","crontab":"","once":false,"x":110,"y":600,"wires":[["9e4aa39b.61b56"]]},{"id":"4c6c003f.b394","type":"catch","z":"d23ac9e3.2dc538","name":"Catch </a:t>
            </a:r>
            <a:r>
              <a:rPr lang="en-US" sz="1200" dirty="0" err="1"/>
              <a:t>node","scope</a:t>
            </a:r>
            <a:r>
              <a:rPr lang="en-US" sz="1200" dirty="0"/>
              <a:t>":["9e4aa39b.61b56"],"x":430,"y":640,"wires":[["2aada32c.d5525c"]]},{"id":"2a128c69.d5ed74","type":"function","z":"d23ac9e3.2dc538","name":"return string","</a:t>
            </a:r>
            <a:r>
              <a:rPr lang="en-US" sz="1200" dirty="0" err="1"/>
              <a:t>func</a:t>
            </a:r>
            <a:r>
              <a:rPr lang="en-US" sz="1200" dirty="0"/>
              <a:t>":"return 'This is a string';","outputs":1,"noerr":0,"x":430,"y":60,"wires":[["6f32262d.90cdd8"]]},{"id":"e04ef678.1fb108","type":"inject","z":"d23ac9e3.2dc538","name":"","topic":"","payload":"","payloadType":"str","repeat":"","crontab":"","once":false,"x":110,"y":60,"wires":[["2a128c69.d5ed74"]]},{"id":"2aada32c.d5525c","type":"debug","z":"d23ac9e3.2dc538","name":"entire msg","active":true,"console":"false","complete":"true","x":970,"y":540,"wires":[]}]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3952" y="314563"/>
            <a:ext cx="11995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 and paste the text below into a </a:t>
            </a:r>
            <a:r>
              <a:rPr lang="en-US" dirty="0" err="1" smtClean="0"/>
              <a:t>NodeRED</a:t>
            </a:r>
            <a:r>
              <a:rPr lang="en-US" dirty="0" smtClean="0"/>
              <a:t>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7072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Helvetica Light"/>
        <a:ea typeface="ＭＳ Ｐゴシック"/>
        <a:cs typeface="Helvetica Light"/>
      </a:majorFont>
      <a:minorFont>
        <a:latin typeface="Helvetica Light"/>
        <a:ea typeface="ＭＳ Ｐゴシック"/>
        <a:cs typeface="Helvetica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95CC4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12700" cap="flat" cmpd="sng" algn="ctr">
              <a:solidFill>
                <a:schemeClr val="tx1"/>
              </a:solidFill>
              <a:prstDash val="solid"/>
              <a:miter lim="0"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ＭＳ Ｐゴシック" charset="0"/>
            <a:cs typeface="Helvetica Light" charset="0"/>
            <a:sym typeface="Helvetica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95CC4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12700" cap="flat" cmpd="sng" algn="ctr">
              <a:solidFill>
                <a:schemeClr val="tx1"/>
              </a:solidFill>
              <a:prstDash val="solid"/>
              <a:miter lim="0"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ＭＳ Ｐゴシック" charset="0"/>
            <a:cs typeface="Helvetica Light" charset="0"/>
            <a:sym typeface="Helvetica Light" charset="0"/>
          </a:defRPr>
        </a:defPPr>
      </a:lst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</TotalTime>
  <Words>1490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Helvetica Light</vt:lpstr>
      <vt:lpstr>ＭＳ Ｐゴシック</vt:lpstr>
      <vt:lpstr>Default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Innes</dc:creator>
  <cp:lastModifiedBy>Brian Innes</cp:lastModifiedBy>
  <cp:revision>2</cp:revision>
  <dcterms:created xsi:type="dcterms:W3CDTF">2016-04-07T09:16:22Z</dcterms:created>
  <dcterms:modified xsi:type="dcterms:W3CDTF">2016-04-07T10:10:11Z</dcterms:modified>
</cp:coreProperties>
</file>