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sldIdLst>
    <p:sldId id="257" r:id="rId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5pPr>
    <a:lvl6pPr marL="22860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6pPr>
    <a:lvl7pPr marL="27432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7pPr>
    <a:lvl8pPr marL="32004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8pPr>
    <a:lvl9pPr marL="3657600" algn="l" defTabSz="457200" rtl="0" eaLnBrk="1" latinLnBrk="0" hangingPunct="1">
      <a:defRPr sz="3600" kern="1200">
        <a:solidFill>
          <a:srgbClr val="000000"/>
        </a:solidFill>
        <a:latin typeface="Helvetica Light" charset="0"/>
        <a:ea typeface="ＭＳ Ｐゴシック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02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77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49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5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title style</a:t>
            </a:r>
            <a:endParaRPr lang="en-US">
              <a:sym typeface="Helvetica Light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Light" charset="0"/>
              </a:rPr>
              <a:t>Second level</a:t>
            </a:r>
          </a:p>
          <a:p>
            <a:pPr lvl="2"/>
            <a:r>
              <a:rPr lang="en-US" smtClean="0">
                <a:sym typeface="Helvetica Light" charset="0"/>
              </a:rPr>
              <a:t>Third level</a:t>
            </a:r>
          </a:p>
          <a:p>
            <a:pPr lvl="3"/>
            <a:r>
              <a:rPr lang="en-US" smtClean="0">
                <a:sym typeface="Helvetica Light" charset="0"/>
              </a:rPr>
              <a:t>Fourth level</a:t>
            </a:r>
          </a:p>
          <a:p>
            <a:pPr lvl="4"/>
            <a:r>
              <a:rPr lang="en-US" smtClean="0">
                <a:sym typeface="Helvetica Light" charset="0"/>
              </a:rPr>
              <a:t>Fifth level</a:t>
            </a:r>
            <a:endParaRPr lang="en-US">
              <a:sym typeface="Helvetica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ＭＳ Ｐゴシック" charset="0"/>
          <a:cs typeface="Helvetica Light" charset="0"/>
          <a:sym typeface="Helvetica Light" charset="0"/>
        </a:defRPr>
      </a:lvl9pPr>
    </p:titleStyle>
    <p:bodyStyle>
      <a:lvl1pPr marL="381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762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2pPr>
      <a:lvl3pPr marL="1143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3pPr>
      <a:lvl4pPr marL="1524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4pPr>
      <a:lvl5pPr marL="19050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5pPr>
      <a:lvl6pPr marL="23622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6pPr>
      <a:lvl7pPr marL="28194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7pPr>
      <a:lvl8pPr marL="32766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8pPr>
      <a:lvl9pPr marL="3733800" indent="-381000" algn="l" defTabSz="584200" rtl="0" eaLnBrk="1" fontAlgn="base" hangingPunct="1">
        <a:spcBef>
          <a:spcPts val="4200"/>
        </a:spcBef>
        <a:spcAft>
          <a:spcPct val="0"/>
        </a:spcAft>
        <a:buSzPct val="100000"/>
        <a:buChar char="•"/>
        <a:defRPr sz="3800">
          <a:solidFill>
            <a:srgbClr val="000000"/>
          </a:solidFill>
          <a:latin typeface="+mn-lt"/>
          <a:ea typeface="Helvetica Light" charset="0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52" y="960894"/>
            <a:ext cx="11995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[{"id":"ed9566e2.126a98","type":"template","z":"943925bf.6bc6d8","name":"format html page","field":"payload","fieldType":"msg","format":"handlebars","syntax":"mustache","template":"&lt;h1&gt;Drinks available on : {{</a:t>
            </a:r>
            <a:r>
              <a:rPr lang="en-US" sz="1200" dirty="0" err="1"/>
              <a:t>payload.day</a:t>
            </a:r>
            <a:r>
              <a:rPr lang="en-US" sz="1200" dirty="0"/>
              <a:t>}}&lt;/h1&gt;\n\n&lt;</a:t>
            </a:r>
            <a:r>
              <a:rPr lang="en-US" sz="1200" dirty="0" err="1"/>
              <a:t>ul</a:t>
            </a:r>
            <a:r>
              <a:rPr lang="en-US" sz="1200" dirty="0"/>
              <a:t>&gt;\n{{#</a:t>
            </a:r>
            <a:r>
              <a:rPr lang="en-US" sz="1200" dirty="0" err="1"/>
              <a:t>payload.drinks</a:t>
            </a:r>
            <a:r>
              <a:rPr lang="en-US" sz="1200" dirty="0"/>
              <a:t>}}\n&lt;li&gt;{{drink}}&lt;/li&gt;    \n{{/</a:t>
            </a:r>
            <a:r>
              <a:rPr lang="en-US" sz="1200" dirty="0" err="1"/>
              <a:t>payload.drinks</a:t>
            </a:r>
            <a:r>
              <a:rPr lang="en-US" sz="1200" dirty="0"/>
              <a:t>}}\n&lt;/</a:t>
            </a:r>
            <a:r>
              <a:rPr lang="en-US" sz="1200" dirty="0" err="1"/>
              <a:t>ul</a:t>
            </a:r>
            <a:r>
              <a:rPr lang="en-US" sz="1200" dirty="0"/>
              <a:t>&gt;\n\n&lt;h3&gt;Specials:&lt;/h3&gt; \n&lt;</a:t>
            </a:r>
            <a:r>
              <a:rPr lang="en-US" sz="1200" dirty="0" err="1"/>
              <a:t>hr</a:t>
            </a:r>
            <a:r>
              <a:rPr lang="en-US" sz="1200" dirty="0"/>
              <a:t>&gt;\n&lt;</a:t>
            </a:r>
            <a:r>
              <a:rPr lang="en-US" sz="1200" dirty="0" err="1"/>
              <a:t>ul</a:t>
            </a:r>
            <a:r>
              <a:rPr lang="en-US" sz="1200" dirty="0"/>
              <a:t>&gt;\n{{^</a:t>
            </a:r>
            <a:r>
              <a:rPr lang="en-US" sz="1200" dirty="0" err="1"/>
              <a:t>payload.specials</a:t>
            </a:r>
            <a:r>
              <a:rPr lang="en-US" sz="1200" dirty="0"/>
              <a:t>}}\</a:t>
            </a:r>
            <a:r>
              <a:rPr lang="en-US" sz="1200" dirty="0" err="1"/>
              <a:t>nNone</a:t>
            </a:r>
            <a:r>
              <a:rPr lang="en-US" sz="1200" dirty="0"/>
              <a:t> today, sorry      \n{{/</a:t>
            </a:r>
            <a:r>
              <a:rPr lang="en-US" sz="1200" dirty="0" err="1"/>
              <a:t>payload.specials</a:t>
            </a:r>
            <a:r>
              <a:rPr lang="en-US" sz="1200" dirty="0"/>
              <a:t>}}\n\n{{#</a:t>
            </a:r>
            <a:r>
              <a:rPr lang="en-US" sz="1200" dirty="0" err="1"/>
              <a:t>payload.specials</a:t>
            </a:r>
            <a:r>
              <a:rPr lang="en-US" sz="1200" dirty="0"/>
              <a:t>}}\n&lt;li&gt;{{drink}}&lt;/li&gt;\n{{/</a:t>
            </a:r>
            <a:r>
              <a:rPr lang="en-US" sz="1200" dirty="0" err="1"/>
              <a:t>payload.specials</a:t>
            </a:r>
            <a:r>
              <a:rPr lang="en-US" sz="1200" dirty="0"/>
              <a:t>}}\n&lt;/</a:t>
            </a:r>
            <a:r>
              <a:rPr lang="en-US" sz="1200" dirty="0" err="1"/>
              <a:t>ul</a:t>
            </a:r>
            <a:r>
              <a:rPr lang="en-US" sz="1200" dirty="0"/>
              <a:t>&gt;","x":450,"y":900,"wires":[["15b02a6f.ea4fd6"]]},{"id":"b3694c9e.4c96b","type":"function","z":"943925bf.6bc6d8","name":"Drinks","func":"msg.payload =   \n         {'</a:t>
            </a:r>
            <a:r>
              <a:rPr lang="en-US" sz="1200" dirty="0" err="1"/>
              <a:t>day':'Monday</a:t>
            </a:r>
            <a:r>
              <a:rPr lang="en-US" sz="1200" dirty="0"/>
              <a:t>',\n          'drinks':[{'drink': 'coffee'}, \n                    {'drink': 'tea'}, \n                    {'drink': 'orange juice'}]\n         };\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msg;","outputs":1,"noerr":0,"x":270,"y":880,"wires":[["ed9566e2.126a98"]]},{"id":"4c8e5f10.b371a","type":"function","z":"943925bf.6bc6d8","name":"Specials","func":"msg.payload = \n         {'</a:t>
            </a:r>
            <a:r>
              <a:rPr lang="en-US" sz="1200" dirty="0" err="1"/>
              <a:t>day':'Monday</a:t>
            </a:r>
            <a:r>
              <a:rPr lang="en-US" sz="1200" dirty="0"/>
              <a:t>',\n          'drinks':[{'drink': 'coffee'}, \n                    {'drink': 'tea'}, \n                    {'drink': 'orange juice'}],\n          'specials':[{'drink': 'hot chocolate'}, \n                      {'drink': 'espresso'}]\n         };\</a:t>
            </a:r>
            <a:r>
              <a:rPr lang="en-US" sz="1200" dirty="0" err="1"/>
              <a:t>nreturn</a:t>
            </a:r>
            <a:r>
              <a:rPr lang="en-US" sz="1200" dirty="0"/>
              <a:t> msg;","outputs":1,"noerr":0,"x":260,"y":920,"wires":[["ed9566e2.126a98"]]},{"id":"8e28ca8e.71d738","type":"http in","z":"943925bf.6bc6d8","name":"/menu","</a:t>
            </a:r>
            <a:r>
              <a:rPr lang="en-US" sz="1200" dirty="0" err="1"/>
              <a:t>url</a:t>
            </a:r>
            <a:r>
              <a:rPr lang="en-US" sz="1200" dirty="0"/>
              <a:t>":"/menu","method":"get","swaggerDoc":"","x":90,"y":880,"wires":[["b3694c9e.4c96b"]]},{"id":"74bef85d.8b4108","type":"http response","z":"943925bf.6bc6d8","name":"","x":790,"y":900,"wires":[]},{"id":"174cd750.e8b329","type":"http in","z":"943925bf.6bc6d8","name":"/specials","</a:t>
            </a:r>
            <a:r>
              <a:rPr lang="en-US" sz="1200" dirty="0" err="1"/>
              <a:t>url</a:t>
            </a:r>
            <a:r>
              <a:rPr lang="en-US" sz="1200" dirty="0"/>
              <a:t>":"/specials","method":"get","swaggerDoc":"","x":100,"y":920,"wires":[["4c8e5f10.b371a"]]},{"id":"15b02a6f.ea4fd6","type":"function","z":"943925bf.6bc6d8","name":"setHTTPheader","func":"// If sending JSON data the content type is:\n//</a:t>
            </a:r>
            <a:r>
              <a:rPr lang="en-US" sz="1200" dirty="0" err="1"/>
              <a:t>msg.headers</a:t>
            </a:r>
            <a:r>
              <a:rPr lang="en-US" sz="1200" dirty="0"/>
              <a:t>={\"Content-Type\":\"application/</a:t>
            </a:r>
            <a:r>
              <a:rPr lang="en-US" sz="1200" dirty="0" err="1"/>
              <a:t>json</a:t>
            </a:r>
            <a:r>
              <a:rPr lang="en-US" sz="1200" dirty="0"/>
              <a:t>\"}\n\n// For HTML use the content type line below:\</a:t>
            </a:r>
            <a:r>
              <a:rPr lang="en-US" sz="1200" dirty="0" err="1"/>
              <a:t>nmsg.headers</a:t>
            </a:r>
            <a:r>
              <a:rPr lang="en-US" sz="1200" dirty="0"/>
              <a:t>={\"Content-Type\":\"text/html\"}\</a:t>
            </a:r>
            <a:r>
              <a:rPr lang="en-US" sz="1200" dirty="0" err="1"/>
              <a:t>nreturn</a:t>
            </a:r>
            <a:r>
              <a:rPr lang="en-US" sz="1200"/>
              <a:t> msg;","outputs":1,"noerr":0,"x":640,"y":900,"wires":[["74bef85d.8b4108"]]}]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33952" y="314563"/>
            <a:ext cx="1199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and paste the text below into a </a:t>
            </a:r>
            <a:r>
              <a:rPr lang="en-US" dirty="0" err="1" smtClean="0"/>
              <a:t>NodeRED</a:t>
            </a:r>
            <a:r>
              <a:rPr lang="en-US" dirty="0" smtClean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7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Light"/>
        <a:ea typeface="ＭＳ Ｐゴシック"/>
        <a:cs typeface="Helvetica Light"/>
      </a:majorFont>
      <a:minorFont>
        <a:latin typeface="Helvetica Light"/>
        <a:ea typeface="ＭＳ Ｐゴシック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ＭＳ Ｐゴシック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470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ＭＳ Ｐゴシック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Innes</dc:creator>
  <cp:lastModifiedBy>Brian Innes</cp:lastModifiedBy>
  <cp:revision>3</cp:revision>
  <cp:lastPrinted>2016-04-07T10:10:42Z</cp:lastPrinted>
  <dcterms:created xsi:type="dcterms:W3CDTF">2016-04-07T09:16:22Z</dcterms:created>
  <dcterms:modified xsi:type="dcterms:W3CDTF">2016-04-07T10:15:56Z</dcterms:modified>
</cp:coreProperties>
</file>