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81" r:id="rId4"/>
    <p:sldId id="295" r:id="rId5"/>
    <p:sldId id="299" r:id="rId6"/>
    <p:sldId id="294" r:id="rId7"/>
    <p:sldId id="300" r:id="rId8"/>
    <p:sldId id="301" r:id="rId9"/>
    <p:sldId id="297" r:id="rId10"/>
    <p:sldId id="296" r:id="rId11"/>
    <p:sldId id="298" r:id="rId12"/>
    <p:sldId id="307" r:id="rId13"/>
    <p:sldId id="315" r:id="rId14"/>
    <p:sldId id="302" r:id="rId15"/>
    <p:sldId id="303" r:id="rId16"/>
    <p:sldId id="311" r:id="rId17"/>
    <p:sldId id="304" r:id="rId18"/>
    <p:sldId id="305" r:id="rId19"/>
    <p:sldId id="306" r:id="rId20"/>
    <p:sldId id="308" r:id="rId21"/>
    <p:sldId id="309" r:id="rId22"/>
    <p:sldId id="313" r:id="rId23"/>
    <p:sldId id="314" r:id="rId24"/>
    <p:sldId id="310" r:id="rId25"/>
    <p:sldId id="31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280"/>
            <p14:sldId id="281"/>
            <p14:sldId id="295"/>
            <p14:sldId id="299"/>
            <p14:sldId id="294"/>
            <p14:sldId id="300"/>
            <p14:sldId id="301"/>
            <p14:sldId id="297"/>
            <p14:sldId id="296"/>
            <p14:sldId id="298"/>
            <p14:sldId id="307"/>
            <p14:sldId id="315"/>
            <p14:sldId id="302"/>
            <p14:sldId id="303"/>
            <p14:sldId id="311"/>
            <p14:sldId id="304"/>
            <p14:sldId id="305"/>
            <p14:sldId id="306"/>
            <p14:sldId id="308"/>
            <p14:sldId id="309"/>
            <p14:sldId id="313"/>
            <p14:sldId id="314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571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첫 번째는 사례조사를 통한 데이터 조사 및 알고리즘 분석입니다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</a:t>
            </a:r>
            <a:r>
              <a:rPr lang="ko-KR" altLang="en-US" baseline="0" dirty="0" smtClean="0"/>
              <a:t> 컨텐츠를 크게 동영상 음악 사진으로 나누어 사례조사를 하였습니다</a:t>
            </a:r>
            <a:endParaRPr lang="en-US" altLang="ko-KR" baseline="0" dirty="0" smtClean="0"/>
          </a:p>
          <a:p>
            <a:r>
              <a:rPr lang="ko-KR" altLang="en-US" dirty="0" smtClean="0"/>
              <a:t>두 번째는</a:t>
            </a:r>
            <a:r>
              <a:rPr lang="ko-KR" altLang="en-US" baseline="0" dirty="0" smtClean="0"/>
              <a:t> 수집 가능한 데이터 조사입니다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왓챠의</a:t>
            </a:r>
            <a:r>
              <a:rPr lang="ko-KR" altLang="en-US" dirty="0" smtClean="0"/>
              <a:t> 알고리즘도 검색해보았지만 이 또한 자세히 나오지는 않았습니다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왓챠는</a:t>
            </a:r>
            <a:r>
              <a:rPr lang="ko-KR" altLang="en-US" dirty="0" smtClean="0"/>
              <a:t> 협업 </a:t>
            </a:r>
            <a:r>
              <a:rPr lang="ko-KR" altLang="en-US" dirty="0" err="1" smtClean="0"/>
              <a:t>필터링과</a:t>
            </a:r>
            <a:r>
              <a:rPr lang="ko-KR" altLang="en-US" dirty="0" smtClean="0"/>
              <a:t> 콘텐츠 기반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사용하는데 영화감독과</a:t>
            </a:r>
            <a:r>
              <a:rPr lang="ko-KR" altLang="en-US" baseline="0" dirty="0" smtClean="0"/>
              <a:t> 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장르 등을 고려해서 추천한다고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사용자가 좋아할만한 컨텐츠를 추천하면 평점은 </a:t>
            </a:r>
            <a:r>
              <a:rPr lang="en-US" altLang="ko-KR" baseline="0" dirty="0" smtClean="0"/>
              <a:t>4~5</a:t>
            </a:r>
            <a:r>
              <a:rPr lang="ko-KR" altLang="en-US" baseline="0" dirty="0" smtClean="0"/>
              <a:t>점에 대한 평가만 있을 것이므로 일부러 사용자가 싫어할 콘텐츠를 추천하여서 평점을 </a:t>
            </a:r>
            <a:r>
              <a:rPr lang="ko-KR" altLang="en-US" baseline="0" dirty="0" err="1" smtClean="0"/>
              <a:t>다양성있게</a:t>
            </a:r>
            <a:r>
              <a:rPr lang="ko-KR" altLang="en-US" baseline="0" dirty="0" smtClean="0"/>
              <a:t> 수집한다고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취향 데이터가 쌓일수록 사용자가 콘텐츠를 좋아하는 성향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정치적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종교적 성향까지도 파악할 수 있다고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넷플릭스처럼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왓챠</a:t>
            </a:r>
            <a:r>
              <a:rPr lang="ko-KR" altLang="en-US" baseline="0" dirty="0" smtClean="0"/>
              <a:t> 또한 </a:t>
            </a:r>
            <a:r>
              <a:rPr lang="ko-KR" altLang="en-US" baseline="0" dirty="0" err="1" smtClean="0"/>
              <a:t>크롤링이</a:t>
            </a:r>
            <a:r>
              <a:rPr lang="ko-KR" altLang="en-US" baseline="0" dirty="0" smtClean="0"/>
              <a:t> 불가능하여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2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키노라이트라는 영화 평점을 모아놓은 사이트를 찾았습니다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곳에서는 </a:t>
            </a:r>
            <a:r>
              <a:rPr lang="en-US" altLang="ko-KR" dirty="0" smtClean="0"/>
              <a:t>User id,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댓글에 대한 좋아요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상영 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출연진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작품 정보를 수집할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5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3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유튜브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유튜브는 데이터 수집을 도와주는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존재하였습니다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유튜브에서 사용자가 남긴 데이터는 좋아요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싫어요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 수 등이 있으며 사용자가 콘텐츠를 올릴 때 발생하는 데이터는 콘텐츠의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콘텐츠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콘텐츠 고유 </a:t>
            </a:r>
            <a:r>
              <a:rPr lang="en-US" altLang="ko-KR" dirty="0" smtClean="0"/>
              <a:t>ID,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해시태그가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8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중에서 신뢰도 및 관심도를 알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정보는 조회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 </a:t>
            </a:r>
            <a:r>
              <a:rPr lang="en-US" altLang="ko-KR" dirty="0" smtClean="0"/>
              <a:t>,</a:t>
            </a:r>
            <a:r>
              <a:rPr lang="ko-KR" altLang="en-US" dirty="0" smtClean="0"/>
              <a:t>좋아요 정도였습니다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28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API</a:t>
            </a:r>
            <a:r>
              <a:rPr lang="ko-KR" altLang="en-US" dirty="0" smtClean="0"/>
              <a:t>를 사용할 때 여러가지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값을 통해서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좋아요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싫어요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댓글 등 다양하게 데이터를 수집할 수 있었습니다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66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음악입니다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메타크리틱이라는</a:t>
            </a:r>
            <a:r>
              <a:rPr lang="ko-KR" altLang="en-US" dirty="0" smtClean="0"/>
              <a:t> 사이트인데 노래에 대한 평가가 모여있는 </a:t>
            </a:r>
            <a:r>
              <a:rPr lang="ko-KR" altLang="en-US" dirty="0" err="1" smtClean="0"/>
              <a:t>곳이였습니다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곳에서 수집 가능한 데이터는 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 수상 경력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노래에 대한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긍정 부정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출시일등이</a:t>
            </a:r>
            <a:r>
              <a:rPr lang="ko-KR" altLang="en-US" dirty="0" smtClean="0"/>
              <a:t>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89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17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96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스포티파이입니다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음악 앱인데 </a:t>
            </a:r>
            <a:r>
              <a:rPr lang="ko-KR" altLang="en-US" dirty="0" err="1" smtClean="0"/>
              <a:t>웹상에서도</a:t>
            </a:r>
            <a:r>
              <a:rPr lang="ko-KR" altLang="en-US" dirty="0" smtClean="0"/>
              <a:t> 서비스를 진행하고 있었고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형태로 데이터 수집을 제공하였습니다 </a:t>
            </a:r>
            <a:r>
              <a:rPr lang="en-US" altLang="ko-KR" baseline="0" dirty="0" smtClean="0"/>
              <a:t>User</a:t>
            </a:r>
            <a:r>
              <a:rPr lang="ko-KR" altLang="en-US" baseline="0" dirty="0" smtClean="0"/>
              <a:t>가 남긴 데이터는 </a:t>
            </a:r>
            <a:r>
              <a:rPr lang="en-US" altLang="ko-KR" baseline="0" dirty="0" smtClean="0"/>
              <a:t>~~ USER</a:t>
            </a:r>
            <a:r>
              <a:rPr lang="ko-KR" altLang="en-US" baseline="0" dirty="0" smtClean="0"/>
              <a:t>가 콘텐츠를 올릴 </a:t>
            </a:r>
            <a:r>
              <a:rPr lang="en-US" altLang="ko-KR" baseline="0" dirty="0" smtClean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5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먼저 동영상에서 </a:t>
            </a:r>
            <a:r>
              <a:rPr lang="ko-KR" altLang="en-US" baseline="0" dirty="0" err="1" smtClean="0"/>
              <a:t>넷플릭스입니다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넷플릭스는</a:t>
            </a:r>
            <a:r>
              <a:rPr lang="ko-KR" altLang="en-US" baseline="0" dirty="0" smtClean="0"/>
              <a:t> 사용자에게 영상을 잘 추천해주기로 유명한 플랫폼인데요 </a:t>
            </a:r>
            <a:r>
              <a:rPr lang="ko-KR" altLang="en-US" baseline="0" dirty="0" err="1" smtClean="0"/>
              <a:t>넷플릭스를</a:t>
            </a:r>
            <a:r>
              <a:rPr lang="ko-KR" altLang="en-US" baseline="0" dirty="0" smtClean="0"/>
              <a:t> 이용하면서 발생하는 데이터를 먼저 살펴보겠습니다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21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또한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넣을 수 있는 </a:t>
            </a:r>
            <a:r>
              <a:rPr lang="en-US" altLang="ko-KR" dirty="0" smtClean="0"/>
              <a:t>input</a:t>
            </a:r>
            <a:r>
              <a:rPr lang="ko-KR" altLang="en-US" baseline="0" dirty="0" smtClean="0"/>
              <a:t> 값들인데 설명서가 있어서 수집에 필요에 따라서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값을 지정하여 데이터를 가져올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58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인스타그램입니다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인스타그램은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소셜기능을</a:t>
            </a:r>
            <a:r>
              <a:rPr lang="ko-KR" altLang="en-US" dirty="0" smtClean="0"/>
              <a:t> 하는 어플리케이션인데다가 수많은 사진이 올라와서 조사를 하게 되었습니다 </a:t>
            </a:r>
            <a:r>
              <a:rPr lang="en-US" altLang="ko-KR" dirty="0" smtClean="0"/>
              <a:t>.User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~~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User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01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크롤링은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게시물에 대한 댓글과 댓글을 올린 사용자의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크롤링하는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사진을 크롤링하는 방법이 있었는데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사진을 </a:t>
            </a:r>
            <a:r>
              <a:rPr lang="ko-KR" altLang="en-US" dirty="0" err="1" smtClean="0"/>
              <a:t>수집할때는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옆에와</a:t>
            </a:r>
            <a:r>
              <a:rPr lang="ko-KR" altLang="en-US" dirty="0" smtClean="0"/>
              <a:t> 같이 해시태그를 이용해서 사진을 수집할 수 도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9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사진입니다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ko-KR" altLang="en-US" dirty="0" err="1" smtClean="0"/>
              <a:t>픽사베이인데요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픽사베이도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데이터를 수집할 수 있게 되어 있었습니다</a:t>
            </a:r>
            <a:r>
              <a:rPr lang="en-US" altLang="ko-KR" dirty="0" smtClean="0"/>
              <a:t>. User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~~~ User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54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픽사베이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에도 여러가지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데이터들이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</a:t>
            </a:r>
            <a:r>
              <a:rPr lang="ko-KR" altLang="en-US" dirty="0" err="1" smtClean="0"/>
              <a:t>픽사베이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사진을 크롤링하지는 않고 사진에 대한 사용자의 정보 데이터만을 수집할 수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사진을 올린 사용자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사진의 크기 등입니다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7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중에서 사용자의 신뢰도 및 관심도를 알 수 있는 정보는 여러가지가 있었는데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시청한 컨텐츠의 기록입니다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시청한 컨텐츠의 수가 많을수록 신뢰도가 높다고 판별할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콘텐츠 평가 결과는 평가의 결과가 다양할 수록 신뢰도 있는 사용자라고 판별할 수 있으며 유사한 취향을 가진 회원의 선호 대상은 유사한 취향을 가진 회원이 </a:t>
            </a:r>
            <a:r>
              <a:rPr lang="ko-KR" altLang="en-US" dirty="0" err="1" smtClean="0"/>
              <a:t>좋아하는것은</a:t>
            </a:r>
            <a:r>
              <a:rPr lang="ko-KR" altLang="en-US" dirty="0" smtClean="0"/>
              <a:t> 나도 좋아한다는 가정하에 이루어집니다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마지막으로 해당 컨텐츠 시청 시간은 </a:t>
            </a:r>
            <a:r>
              <a:rPr lang="ko-KR" altLang="en-US" dirty="0" err="1" smtClean="0"/>
              <a:t>시청시간이</a:t>
            </a:r>
            <a:r>
              <a:rPr lang="ko-KR" altLang="en-US" dirty="0" smtClean="0"/>
              <a:t> 길수록 신뢰도 있는 사용자라고 판별합니다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5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넷플릭스의</a:t>
            </a:r>
            <a:r>
              <a:rPr lang="ko-KR" altLang="en-US" dirty="0" smtClean="0"/>
              <a:t> 알고리즘 수행을 분석해보려고 하였으나 자세한 알고리즘은 찾을 수 없었고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간단히 말씀드리면 처음에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개정도의 영상 평가를 통해서 </a:t>
            </a:r>
            <a:r>
              <a:rPr lang="en-US" altLang="ko-KR" dirty="0" smtClean="0"/>
              <a:t>Cold Start</a:t>
            </a:r>
            <a:r>
              <a:rPr lang="ko-KR" altLang="en-US" dirty="0" smtClean="0"/>
              <a:t>를 없애고 협업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사용한다고만 알려져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넷플릭스는</a:t>
            </a:r>
            <a:r>
              <a:rPr lang="ko-KR" altLang="en-US" dirty="0" smtClean="0"/>
              <a:t> 데이터를 자산으로 인정하는 만큼 </a:t>
            </a:r>
            <a:r>
              <a:rPr lang="ko-KR" altLang="en-US" dirty="0" err="1" smtClean="0"/>
              <a:t>크롤링이</a:t>
            </a:r>
            <a:r>
              <a:rPr lang="ko-KR" altLang="en-US" dirty="0" smtClean="0"/>
              <a:t> 불가능 하였고 이에 따라서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2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포플렉스라는</a:t>
            </a:r>
            <a:r>
              <a:rPr lang="ko-KR" altLang="en-US" dirty="0" smtClean="0"/>
              <a:t> 사이트를 찾았습니다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넷플릭스의</a:t>
            </a:r>
            <a:r>
              <a:rPr lang="ko-KR" altLang="en-US" dirty="0" smtClean="0"/>
              <a:t> 영상들에 대한 사용자의 평가가 이루어지는 사이트입니다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곳에서 크롤링하여 수집 가능한 데이터는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를 구별할 수 있는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 등이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8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위에서는 평점을 크롤링하지 않았지만 여기 </a:t>
            </a:r>
            <a:r>
              <a:rPr lang="ko-KR" altLang="en-US" dirty="0" err="1" smtClean="0"/>
              <a:t>보시는것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star_score_span</a:t>
            </a:r>
            <a:r>
              <a:rPr lang="en-US" altLang="ko-KR" baseline="0" dirty="0" smtClean="0"/>
              <a:t> class</a:t>
            </a:r>
            <a:r>
              <a:rPr lang="ko-KR" altLang="en-US" baseline="0" dirty="0" smtClean="0"/>
              <a:t>를 통해서 크롤링할 수 있고 이는 </a:t>
            </a:r>
            <a:r>
              <a:rPr lang="en-US" altLang="ko-KR" baseline="0" dirty="0" smtClean="0"/>
              <a:t>width 100%</a:t>
            </a:r>
            <a:r>
              <a:rPr lang="ko-KR" altLang="en-US" baseline="0" dirty="0" smtClean="0"/>
              <a:t>중에서 </a:t>
            </a:r>
            <a:r>
              <a:rPr lang="en-US" altLang="ko-KR" baseline="0" dirty="0" smtClean="0"/>
              <a:t>40%</a:t>
            </a:r>
            <a:r>
              <a:rPr lang="ko-KR" altLang="en-US" baseline="0" dirty="0" err="1" smtClean="0"/>
              <a:t>일때는</a:t>
            </a:r>
            <a:r>
              <a:rPr lang="ko-KR" altLang="en-US" baseline="0" dirty="0" smtClean="0"/>
              <a:t> 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일 때는 별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개가 채워져 있어서 별 하나당 </a:t>
            </a:r>
            <a:r>
              <a:rPr lang="en-US" altLang="ko-KR" baseline="0" dirty="0" smtClean="0"/>
              <a:t>20%</a:t>
            </a:r>
            <a:r>
              <a:rPr lang="ko-KR" altLang="en-US" baseline="0" dirty="0" smtClean="0"/>
              <a:t>를 차지한다는 것을 알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5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번째는 </a:t>
            </a:r>
            <a:r>
              <a:rPr lang="ko-KR" altLang="en-US" dirty="0" err="1" smtClean="0"/>
              <a:t>왓챠입니다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넷플릭스와</a:t>
            </a:r>
            <a:r>
              <a:rPr lang="ko-KR" altLang="en-US" dirty="0" smtClean="0"/>
              <a:t> 마찬가지로 유명한 영상 추천 사이트입니다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왓챠를</a:t>
            </a:r>
            <a:r>
              <a:rPr lang="ko-KR" altLang="en-US" dirty="0" smtClean="0"/>
              <a:t> 사용하면서 유저가 남기는 데이터는 댓글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대댓글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팔로잉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팔로우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시청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콘텐츠 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보고싶어요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선호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같이보기기능이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이 </a:t>
            </a:r>
            <a:r>
              <a:rPr lang="ko-KR" altLang="en-US" dirty="0" err="1" smtClean="0"/>
              <a:t>같이보기</a:t>
            </a:r>
            <a:r>
              <a:rPr lang="ko-KR" altLang="en-US" dirty="0" smtClean="0"/>
              <a:t> 기능이라는 것은 사용자가 영화를 볼 때 다른 사람과 실시간으로 대화를 주고 받으며 영화를 볼 수 있도록 </a:t>
            </a:r>
            <a:r>
              <a:rPr lang="ko-KR" altLang="en-US" dirty="0" err="1" smtClean="0"/>
              <a:t>채팅방같은</a:t>
            </a:r>
            <a:r>
              <a:rPr lang="ko-KR" altLang="en-US" dirty="0" smtClean="0"/>
              <a:t> 공간을 제공해주는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0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중에서 신뢰도 및 관심도를 알 수 있는 정보는 </a:t>
            </a:r>
            <a:r>
              <a:rPr lang="ko-KR" altLang="en-US" dirty="0" err="1" smtClean="0"/>
              <a:t>팔로잉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팔로우를</a:t>
            </a:r>
            <a:r>
              <a:rPr lang="ko-KR" altLang="en-US" dirty="0" smtClean="0"/>
              <a:t> 통해서 사용자의 영향력에 비례하는 신뢰도 측정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콘텐츠 평점의 다양성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시청 기록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같이보기</a:t>
            </a:r>
            <a:r>
              <a:rPr lang="ko-KR" altLang="en-US" dirty="0" smtClean="0"/>
              <a:t> 기능의 채팅 글을 통해서 사용자가 신뢰도 있는 사용자인지 체크할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보고싶어요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댓글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대댓글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콘텐츠 평점은 관심도를 알 수 있는 정보입니다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5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kinolights.com/title/8657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tacritic.com/music/daddys-home/st-vinc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4flix.co.kr/board/netfli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소셜 추천 서비스</a:t>
            </a:r>
            <a:r>
              <a:rPr lang="en-US" altLang="ko-KR" sz="2400" b="1" dirty="0" smtClean="0"/>
              <a:t>&gt;</a:t>
            </a:r>
          </a:p>
          <a:p>
            <a:pPr algn="ctr"/>
            <a:r>
              <a:rPr lang="ko-KR" altLang="en-US" sz="4000" b="1" dirty="0" smtClean="0"/>
              <a:t>소셜 추천 서비스 사례조사 및 데이터 조사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20162874 </a:t>
            </a:r>
            <a:r>
              <a:rPr lang="ko-KR" altLang="en-US" dirty="0" smtClean="0"/>
              <a:t>김도현</a:t>
            </a:r>
            <a:endParaRPr lang="en-US" altLang="ko-KR" dirty="0" smtClean="0"/>
          </a:p>
          <a:p>
            <a:r>
              <a:rPr lang="en-US" altLang="ko-KR" dirty="0" smtClean="0"/>
              <a:t>20162897 </a:t>
            </a:r>
            <a:r>
              <a:rPr lang="ko-KR" altLang="en-US" dirty="0" err="1" smtClean="0"/>
              <a:t>박종두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0399" y="4076086"/>
            <a:ext cx="11305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dirty="0"/>
              <a:t>신뢰도 및 관심도를 알 수 있는 </a:t>
            </a:r>
            <a:r>
              <a:rPr lang="ko-KR" altLang="en-US" b="1" dirty="0" smtClean="0"/>
              <a:t>정보</a:t>
            </a:r>
            <a:endParaRPr lang="en-US" altLang="ko-KR" b="1" dirty="0" smtClean="0"/>
          </a:p>
          <a:p>
            <a:pPr fontAlgn="base">
              <a:lnSpc>
                <a:spcPct val="200000"/>
              </a:lnSpc>
            </a:pPr>
            <a:r>
              <a:rPr lang="ko-KR" altLang="en-US" b="1" dirty="0" err="1" smtClean="0"/>
              <a:t>팔로잉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팔로우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콘텐츠 평점의 다양성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시청 기록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같이보기</a:t>
            </a:r>
            <a:r>
              <a:rPr lang="ko-KR" altLang="en-US" b="1" dirty="0" smtClean="0"/>
              <a:t> 기능의 채팅 글</a:t>
            </a:r>
            <a:endParaRPr lang="en-US" altLang="ko-KR" b="1" dirty="0" smtClean="0"/>
          </a:p>
          <a:p>
            <a:pPr fontAlgn="base">
              <a:lnSpc>
                <a:spcPct val="200000"/>
              </a:lnSpc>
            </a:pPr>
            <a:r>
              <a:rPr lang="ko-KR" altLang="en-US" b="1" dirty="0" smtClean="0"/>
              <a:t>보고싶어요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댓글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대댓글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콘텐츠 평점</a:t>
            </a:r>
            <a:endParaRPr lang="en-US" altLang="ko-KR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31" y="1528734"/>
            <a:ext cx="46577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9384" y="3941006"/>
            <a:ext cx="1130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dirty="0" smtClean="0"/>
              <a:t>알고리즘 수행</a:t>
            </a:r>
            <a:endParaRPr lang="en-US" altLang="ko-KR" b="1" dirty="0" smtClean="0"/>
          </a:p>
          <a:p>
            <a:pPr fontAlgn="base">
              <a:lnSpc>
                <a:spcPct val="200000"/>
              </a:lnSpc>
            </a:pPr>
            <a:r>
              <a:rPr lang="ko-KR" altLang="en-US" b="1" dirty="0" smtClean="0"/>
              <a:t>협업 </a:t>
            </a:r>
            <a:r>
              <a:rPr lang="ko-KR" altLang="en-US" b="1" dirty="0" err="1" smtClean="0"/>
              <a:t>필터링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콘텐츠 기반 </a:t>
            </a:r>
            <a:r>
              <a:rPr lang="ko-KR" altLang="en-US" b="1" dirty="0" err="1" smtClean="0"/>
              <a:t>필터링</a:t>
            </a:r>
            <a:r>
              <a:rPr lang="ko-KR" altLang="en-US" b="1" dirty="0"/>
              <a:t> </a:t>
            </a:r>
            <a:r>
              <a:rPr lang="ko-KR" altLang="en-US" b="1" dirty="0" smtClean="0"/>
              <a:t>사용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영화감독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배우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장르 등을 고려</a:t>
            </a:r>
            <a:endParaRPr lang="en-US" altLang="ko-KR" b="1" dirty="0"/>
          </a:p>
          <a:p>
            <a:pPr fontAlgn="base">
              <a:lnSpc>
                <a:spcPct val="200000"/>
              </a:lnSpc>
            </a:pPr>
            <a:r>
              <a:rPr lang="ko-KR" altLang="en-US" b="1" dirty="0" smtClean="0"/>
              <a:t>사용자가 싫어할 데이터도 추천</a:t>
            </a:r>
            <a:endParaRPr lang="en-US" altLang="ko-KR" b="1" dirty="0" smtClean="0"/>
          </a:p>
          <a:p>
            <a:pPr fontAlgn="base">
              <a:lnSpc>
                <a:spcPct val="200000"/>
              </a:lnSpc>
            </a:pPr>
            <a:r>
              <a:rPr lang="ko-KR" altLang="en-US" b="1" dirty="0" smtClean="0"/>
              <a:t>취향 데이터가 쌓일수록 사용자의 큰 성향까지 파악이 가능</a:t>
            </a:r>
            <a:endParaRPr lang="en-US" altLang="ko-KR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31" y="1528734"/>
            <a:ext cx="46577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4" y="1614487"/>
            <a:ext cx="5911350" cy="1347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299" y="3591955"/>
            <a:ext cx="1130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수집 가능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/>
              <a:t>User Id, </a:t>
            </a:r>
            <a:r>
              <a:rPr lang="ko-KR" altLang="en-US" b="1" dirty="0" smtClean="0"/>
              <a:t>댓글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댓글에 대한 좋아요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평점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영화 상영 사이트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출연진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작품 정보</a:t>
            </a:r>
            <a:r>
              <a:rPr lang="en-US" altLang="ko-KR" b="1" dirty="0" smtClean="0"/>
              <a:t>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299" y="5051858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m.kinolights.com/title/86576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9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01" y="1181053"/>
            <a:ext cx="4772923" cy="5113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348" y="1181052"/>
            <a:ext cx="4783174" cy="51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7383"/>
          <a:stretch/>
        </p:blipFill>
        <p:spPr>
          <a:xfrm>
            <a:off x="3177540" y="1539426"/>
            <a:ext cx="5562600" cy="15423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6577" y="3419722"/>
            <a:ext cx="1130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남긴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좋아요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싫어요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조회수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댓글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댓글 수</a:t>
            </a:r>
            <a:r>
              <a:rPr lang="en-US" altLang="ko-KR" b="1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6577" y="4636326"/>
            <a:ext cx="1130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콘텐츠를 올릴 때 발생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제목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콘텐츠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콘텐츠 고유 </a:t>
            </a:r>
            <a:r>
              <a:rPr lang="en-US" altLang="ko-KR" b="1" dirty="0" smtClean="0"/>
              <a:t>ID, </a:t>
            </a:r>
            <a:r>
              <a:rPr lang="ko-KR" altLang="en-US" b="1" dirty="0" smtClean="0"/>
              <a:t>해시태그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2245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7383"/>
          <a:stretch/>
        </p:blipFill>
        <p:spPr>
          <a:xfrm>
            <a:off x="3177540" y="1539426"/>
            <a:ext cx="5562600" cy="15423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811" y="3758598"/>
            <a:ext cx="1130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dirty="0"/>
              <a:t>신뢰도 및 관심도를 알 수 있는 정보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조회 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댓글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좋아요</a:t>
            </a:r>
            <a:r>
              <a:rPr lang="en-US" altLang="ko-KR" b="1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6306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1" name="_x402849648" descr="EMB0000096c6b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94" y="1144351"/>
            <a:ext cx="7339876" cy="296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07059" y="4113096"/>
            <a:ext cx="2526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Activity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Channel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Comment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Playlist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Thumbnail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videoCategory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Watermark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20856" y="5135526"/>
            <a:ext cx="2126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581862" y="4251595"/>
            <a:ext cx="29759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콘텐츠의 정보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좋아요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싫어요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수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 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8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음악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5319" y="3940831"/>
            <a:ext cx="1130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수집 가능 </a:t>
            </a:r>
            <a:r>
              <a:rPr lang="ko-KR" altLang="en-US" b="1" dirty="0" smtClean="0"/>
              <a:t>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아티스트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제목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장르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노래 수상 경력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노래에 대한 설명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긍정 부정 평가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댓글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작성자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출시일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1506116"/>
            <a:ext cx="6062663" cy="14847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55319" y="5444810"/>
            <a:ext cx="7877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www.metacritic.com/music/daddys-home/st-vincent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1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음악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353280"/>
            <a:ext cx="8181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음악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022502"/>
            <a:ext cx="9629775" cy="525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6333" y="1191894"/>
            <a:ext cx="11036227" cy="17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300000"/>
              </a:lnSpc>
              <a:buAutoNum type="arabicPeriod"/>
            </a:pPr>
            <a:r>
              <a:rPr lang="ko-KR" altLang="en-US" sz="2000" dirty="0" smtClean="0"/>
              <a:t>동영상 음악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사진 세 가지 콘텐츠에 대해서 사례조사</a:t>
            </a:r>
            <a:endParaRPr lang="en-US" altLang="ko-KR" sz="2000" dirty="0" smtClean="0"/>
          </a:p>
          <a:p>
            <a:pPr marL="457200" indent="-457200" algn="just">
              <a:lnSpc>
                <a:spcPct val="300000"/>
              </a:lnSpc>
              <a:buAutoNum type="arabicPeriod"/>
            </a:pPr>
            <a:r>
              <a:rPr lang="ko-KR" altLang="en-US" sz="2000" dirty="0" smtClean="0"/>
              <a:t>수집 가능한 데이터 탐색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124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음악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2" y="1381125"/>
            <a:ext cx="3655559" cy="1543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464" y="3506339"/>
            <a:ext cx="820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남긴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재생 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좋아요</a:t>
            </a:r>
            <a:r>
              <a:rPr lang="en-US" altLang="ko-KR" b="1" dirty="0" smtClean="0"/>
              <a:t>, </a:t>
            </a:r>
            <a:r>
              <a:rPr lang="en-US" altLang="ko-KR" b="1" dirty="0" smtClean="0"/>
              <a:t>playlist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33464" y="4722943"/>
            <a:ext cx="820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콘텐츠를 올릴 때 발생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아티스트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노래제목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노래가사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960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음악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" name="_x410238360" descr="EMB0000096c6b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18" y="1371103"/>
            <a:ext cx="8010365" cy="227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2844" y="4024063"/>
            <a:ext cx="29759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Country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Authorization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Content-Type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playlist_id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Idsadditional_types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device_ids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Playtime_range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20856" y="5135526"/>
            <a:ext cx="2126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901113" y="4439560"/>
            <a:ext cx="2975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음악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앨범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9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사진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349" y="1260785"/>
            <a:ext cx="3724275" cy="2686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0820" y="3453176"/>
            <a:ext cx="820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남긴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댓글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좋아요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팔로우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팔로잉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80820" y="4669780"/>
            <a:ext cx="820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콘텐츠를 올릴 때 발생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제목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해시태그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지역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친구태그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507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사진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8" y="4757560"/>
            <a:ext cx="11138907" cy="13336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050" y="1224662"/>
            <a:ext cx="4281488" cy="3308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223" y="1182641"/>
            <a:ext cx="3252143" cy="33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사진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909" y="1429447"/>
            <a:ext cx="6391275" cy="1657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0820" y="3453176"/>
            <a:ext cx="820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남긴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댓글</a:t>
            </a:r>
            <a:r>
              <a:rPr lang="en-US" altLang="ko-KR" b="1" dirty="0"/>
              <a:t>, </a:t>
            </a:r>
            <a:r>
              <a:rPr lang="ko-KR" altLang="en-US" b="1" dirty="0"/>
              <a:t>게시자팔로우</a:t>
            </a:r>
            <a:r>
              <a:rPr lang="en-US" altLang="ko-KR" b="1" dirty="0"/>
              <a:t>, </a:t>
            </a:r>
            <a:r>
              <a:rPr lang="ko-KR" altLang="en-US" b="1" dirty="0"/>
              <a:t>다운로드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0820" y="4669780"/>
            <a:ext cx="820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콘텐츠를 올릴 때 발생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사용자 </a:t>
            </a:r>
            <a:r>
              <a:rPr lang="en-US" altLang="ko-KR" b="1" dirty="0" smtClean="0"/>
              <a:t>id</a:t>
            </a:r>
            <a:r>
              <a:rPr lang="en-US" altLang="ko-KR" b="1" dirty="0"/>
              <a:t>, </a:t>
            </a:r>
            <a:r>
              <a:rPr lang="ko-KR" altLang="en-US" b="1" dirty="0"/>
              <a:t>이미지 타입</a:t>
            </a:r>
            <a:r>
              <a:rPr lang="en-US" altLang="ko-KR" b="1" dirty="0"/>
              <a:t>, </a:t>
            </a:r>
            <a:r>
              <a:rPr lang="ko-KR" altLang="en-US" b="1" dirty="0"/>
              <a:t>카테고리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505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smtClean="0"/>
              <a:t>- </a:t>
            </a:r>
            <a:r>
              <a:rPr lang="ko-KR" altLang="en-US" b="1" smtClean="0"/>
              <a:t>사진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559418" y="1896588"/>
            <a:ext cx="10961649" cy="14816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11605" y="3686221"/>
            <a:ext cx="24290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Orientation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Category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Colors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editors_choice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Safesearch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Order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Page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per_page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23145" y="5029201"/>
            <a:ext cx="2126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52257" y="4567536"/>
            <a:ext cx="2975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사진을 올린 사용자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정보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type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이미지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2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28" y="1502064"/>
            <a:ext cx="4656028" cy="2074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359" y="4025286"/>
            <a:ext cx="1130506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남긴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시청한 콘텐츠 기록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콘텐츠 평가 결과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유사한 취향을 가진 회원의 선호 대상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 smtClean="0"/>
              <a:t>넷플릭스</a:t>
            </a:r>
            <a:r>
              <a:rPr lang="ko-KR" altLang="en-US" b="1" dirty="0" smtClean="0"/>
              <a:t> 시청 시간대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시청 </a:t>
            </a:r>
            <a:r>
              <a:rPr lang="en-US" altLang="ko-KR" b="1" dirty="0" smtClean="0"/>
              <a:t>device, </a:t>
            </a:r>
            <a:r>
              <a:rPr lang="ko-KR" altLang="en-US" b="1" dirty="0" smtClean="0"/>
              <a:t>해당 컨텐츠 시청 시간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226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9919" y="4248806"/>
            <a:ext cx="1130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dirty="0"/>
              <a:t>신뢰도 및 관심도를 알 수 있는 </a:t>
            </a:r>
            <a:r>
              <a:rPr lang="ko-KR" altLang="en-US" b="1" dirty="0" smtClean="0"/>
              <a:t>정보</a:t>
            </a:r>
            <a:endParaRPr lang="en-US" altLang="ko-KR" b="1" dirty="0" smtClean="0"/>
          </a:p>
          <a:p>
            <a:pPr fontAlgn="base">
              <a:lnSpc>
                <a:spcPct val="200000"/>
              </a:lnSpc>
            </a:pPr>
            <a:r>
              <a:rPr lang="ko-KR" altLang="en-US" b="1" dirty="0" smtClean="0"/>
              <a:t>시청한 컨텐츠의 기록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콘텐츠 평가 결과</a:t>
            </a:r>
            <a:r>
              <a:rPr lang="en-US" altLang="ko-KR" b="1" dirty="0" smtClean="0"/>
              <a:t>, </a:t>
            </a:r>
            <a:r>
              <a:rPr lang="ko-KR" altLang="en-US" b="1" dirty="0"/>
              <a:t>유사한 취향을 가진 회원의 선호 </a:t>
            </a:r>
            <a:r>
              <a:rPr lang="ko-KR" altLang="en-US" b="1" dirty="0" smtClean="0"/>
              <a:t>대상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해당 컨텐츠 시청 시간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28" y="1502064"/>
            <a:ext cx="4656028" cy="20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6940" y="4116726"/>
            <a:ext cx="1130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dirty="0" smtClean="0"/>
              <a:t>알고리즘 수행</a:t>
            </a:r>
            <a:endParaRPr lang="en-US" altLang="ko-KR" b="1" dirty="0" smtClean="0"/>
          </a:p>
          <a:p>
            <a:pPr fontAlgn="base">
              <a:lnSpc>
                <a:spcPct val="200000"/>
              </a:lnSpc>
            </a:pPr>
            <a:r>
              <a:rPr lang="ko-KR" altLang="en-US" b="1" dirty="0" smtClean="0"/>
              <a:t>처음에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개정도의 영상 평가를 통해 </a:t>
            </a:r>
            <a:r>
              <a:rPr lang="en-US" altLang="ko-KR" b="1" dirty="0" smtClean="0"/>
              <a:t>Cold Start X</a:t>
            </a:r>
          </a:p>
          <a:p>
            <a:pPr fontAlgn="base">
              <a:lnSpc>
                <a:spcPct val="200000"/>
              </a:lnSpc>
            </a:pPr>
            <a:r>
              <a:rPr lang="ko-KR" altLang="en-US" b="1" dirty="0" smtClean="0"/>
              <a:t>협업 </a:t>
            </a:r>
            <a:r>
              <a:rPr lang="ko-KR" altLang="en-US" b="1" dirty="0" err="1" smtClean="0"/>
              <a:t>필터링을</a:t>
            </a:r>
            <a:r>
              <a:rPr lang="ko-KR" altLang="en-US" b="1" dirty="0" smtClean="0"/>
              <a:t> 사용한다고 알려짐</a:t>
            </a:r>
            <a:endParaRPr lang="en-US" altLang="ko-KR" b="1" dirty="0"/>
          </a:p>
          <a:p>
            <a:pPr fontAlgn="base">
              <a:lnSpc>
                <a:spcPct val="200000"/>
              </a:lnSpc>
            </a:pPr>
            <a:endParaRPr lang="en-US" altLang="ko-KR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28" y="1502064"/>
            <a:ext cx="4656028" cy="20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146059" y="6420491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96" y="1540988"/>
            <a:ext cx="4985194" cy="20356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1199" y="5445517"/>
            <a:ext cx="886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www.4flix.co.kr/board/netflix</a:t>
            </a:r>
            <a:r>
              <a:rPr lang="en-US" altLang="ko-KR" dirty="0" smtClean="0"/>
              <a:t> 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199" y="4360566"/>
            <a:ext cx="1130506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수집 가능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/>
              <a:t>User Id, </a:t>
            </a:r>
            <a:r>
              <a:rPr lang="ko-KR" altLang="en-US" b="1" dirty="0" smtClean="0"/>
              <a:t>댓글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평점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6572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74682" y="1097280"/>
            <a:ext cx="23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4FLIX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7" y="2184339"/>
            <a:ext cx="10957106" cy="3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2" y="1800629"/>
            <a:ext cx="5091748" cy="4348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40" y="1805166"/>
            <a:ext cx="4927917" cy="43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소셜 추천 사례조사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동영상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1519" y="4045606"/>
            <a:ext cx="11305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User</a:t>
            </a:r>
            <a:r>
              <a:rPr lang="ko-KR" altLang="en-US" b="1" dirty="0" smtClean="0"/>
              <a:t>가 남긴 데이터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댓글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대댓글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팔로잉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팔로우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검색 기록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총 시청 기록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콘텐츠 평점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보고싶어요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찜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영화 선호 태그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국가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장르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같이보기기능</a:t>
            </a:r>
            <a:endParaRPr lang="en-US" altLang="ko-KR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31" y="1528734"/>
            <a:ext cx="46577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1335</Words>
  <Application>Microsoft Office PowerPoint</Application>
  <PresentationFormat>와이드스크린</PresentationFormat>
  <Paragraphs>187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 ExtraBold</vt:lpstr>
      <vt:lpstr>Arial</vt:lpstr>
      <vt:lpstr>HY견고딕</vt:lpstr>
      <vt:lpstr>맑은 고딕</vt:lpstr>
      <vt:lpstr>Office 테마</vt:lpstr>
      <vt:lpstr>PowerPoint 프레젠테이션</vt:lpstr>
      <vt:lpstr>목차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동영상</vt:lpstr>
      <vt:lpstr>소셜 추천 사례조사 - 음악</vt:lpstr>
      <vt:lpstr>소셜 추천 사례조사 - 음악</vt:lpstr>
      <vt:lpstr>소셜 추천 사례조사 - 음악</vt:lpstr>
      <vt:lpstr>소셜 추천 사례조사 - 음악</vt:lpstr>
      <vt:lpstr>소셜 추천 사례조사 - 음악</vt:lpstr>
      <vt:lpstr>소셜 추천 사례조사 - 사진</vt:lpstr>
      <vt:lpstr>소셜 추천 사례조사 - 사진</vt:lpstr>
      <vt:lpstr>소셜 추천 사례조사 - 사진</vt:lpstr>
      <vt:lpstr>소셜 추천 사례조사 - 사진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wku</cp:lastModifiedBy>
  <cp:revision>229</cp:revision>
  <dcterms:created xsi:type="dcterms:W3CDTF">2021-01-11T01:20:31Z</dcterms:created>
  <dcterms:modified xsi:type="dcterms:W3CDTF">2021-05-24T07:05:01Z</dcterms:modified>
</cp:coreProperties>
</file>