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4" r:id="rId3"/>
    <p:sldId id="287" r:id="rId4"/>
    <p:sldId id="282" r:id="rId5"/>
    <p:sldId id="278" r:id="rId6"/>
    <p:sldId id="259" r:id="rId7"/>
    <p:sldId id="283" r:id="rId8"/>
    <p:sldId id="285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933" autoAdjust="0"/>
  </p:normalViewPr>
  <p:slideViewPr>
    <p:cSldViewPr snapToGrid="0">
      <p:cViewPr varScale="1">
        <p:scale>
          <a:sx n="90" d="100"/>
          <a:sy n="90" d="100"/>
        </p:scale>
        <p:origin x="133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122e8d660c43473" providerId="LiveId" clId="{AA59B3E7-F525-47DC-8434-6FA927C903B0}"/>
    <pc:docChg chg="custSel addSld delSld modSld">
      <pc:chgData name="" userId="0122e8d660c43473" providerId="LiveId" clId="{AA59B3E7-F525-47DC-8434-6FA927C903B0}" dt="2021-07-26T05:58:59.276" v="396" actId="14100"/>
      <pc:docMkLst>
        <pc:docMk/>
      </pc:docMkLst>
      <pc:sldChg chg="modSp">
        <pc:chgData name="" userId="0122e8d660c43473" providerId="LiveId" clId="{AA59B3E7-F525-47DC-8434-6FA927C903B0}" dt="2021-07-26T05:46:32.904" v="3"/>
        <pc:sldMkLst>
          <pc:docMk/>
          <pc:sldMk cId="3099990616" sldId="256"/>
        </pc:sldMkLst>
        <pc:spChg chg="mod">
          <ac:chgData name="" userId="0122e8d660c43473" providerId="LiveId" clId="{AA59B3E7-F525-47DC-8434-6FA927C903B0}" dt="2021-07-26T05:46:32.904" v="3"/>
          <ac:spMkLst>
            <pc:docMk/>
            <pc:sldMk cId="3099990616" sldId="256"/>
            <ac:spMk id="2" creationId="{00000000-0000-0000-0000-000000000000}"/>
          </ac:spMkLst>
        </pc:spChg>
      </pc:sldChg>
      <pc:sldChg chg="addSp delSp modSp">
        <pc:chgData name="" userId="0122e8d660c43473" providerId="LiveId" clId="{AA59B3E7-F525-47DC-8434-6FA927C903B0}" dt="2021-07-26T05:47:09.626" v="13" actId="1076"/>
        <pc:sldMkLst>
          <pc:docMk/>
          <pc:sldMk cId="4202573870" sldId="259"/>
        </pc:sldMkLst>
        <pc:picChg chg="del">
          <ac:chgData name="" userId="0122e8d660c43473" providerId="LiveId" clId="{AA59B3E7-F525-47DC-8434-6FA927C903B0}" dt="2021-07-26T05:47:04.279" v="8" actId="478"/>
          <ac:picMkLst>
            <pc:docMk/>
            <pc:sldMk cId="4202573870" sldId="259"/>
            <ac:picMk id="4" creationId="{1E5D7BD7-65E5-484D-BF5C-27B8C55A10A3}"/>
          </ac:picMkLst>
        </pc:picChg>
        <pc:picChg chg="add mod">
          <ac:chgData name="" userId="0122e8d660c43473" providerId="LiveId" clId="{AA59B3E7-F525-47DC-8434-6FA927C903B0}" dt="2021-07-26T05:47:09.626" v="13" actId="1076"/>
          <ac:picMkLst>
            <pc:docMk/>
            <pc:sldMk cId="4202573870" sldId="259"/>
            <ac:picMk id="7" creationId="{17748497-DFB1-445E-8C71-9C83A9C633F5}"/>
          </ac:picMkLst>
        </pc:picChg>
      </pc:sldChg>
      <pc:sldChg chg="modSp">
        <pc:chgData name="" userId="0122e8d660c43473" providerId="LiveId" clId="{AA59B3E7-F525-47DC-8434-6FA927C903B0}" dt="2021-07-26T05:57:49.671" v="386" actId="20577"/>
        <pc:sldMkLst>
          <pc:docMk/>
          <pc:sldMk cId="3688175380" sldId="264"/>
        </pc:sldMkLst>
        <pc:spChg chg="mod">
          <ac:chgData name="" userId="0122e8d660c43473" providerId="LiveId" clId="{AA59B3E7-F525-47DC-8434-6FA927C903B0}" dt="2021-07-26T05:57:49.671" v="386" actId="20577"/>
          <ac:spMkLst>
            <pc:docMk/>
            <pc:sldMk cId="3688175380" sldId="264"/>
            <ac:spMk id="7" creationId="{00000000-0000-0000-0000-000000000000}"/>
          </ac:spMkLst>
        </pc:spChg>
      </pc:sldChg>
      <pc:sldChg chg="del">
        <pc:chgData name="" userId="0122e8d660c43473" providerId="LiveId" clId="{AA59B3E7-F525-47DC-8434-6FA927C903B0}" dt="2021-07-26T05:48:25.101" v="21" actId="2696"/>
        <pc:sldMkLst>
          <pc:docMk/>
          <pc:sldMk cId="140746450" sldId="267"/>
        </pc:sldMkLst>
      </pc:sldChg>
      <pc:sldChg chg="addSp delSp modSp delAnim">
        <pc:chgData name="" userId="0122e8d660c43473" providerId="LiveId" clId="{AA59B3E7-F525-47DC-8434-6FA927C903B0}" dt="2021-07-26T05:50:38.089" v="36" actId="478"/>
        <pc:sldMkLst>
          <pc:docMk/>
          <pc:sldMk cId="1106945594" sldId="270"/>
        </pc:sldMkLst>
        <pc:spChg chg="del">
          <ac:chgData name="" userId="0122e8d660c43473" providerId="LiveId" clId="{AA59B3E7-F525-47DC-8434-6FA927C903B0}" dt="2021-07-26T05:50:38.089" v="36" actId="478"/>
          <ac:spMkLst>
            <pc:docMk/>
            <pc:sldMk cId="1106945594" sldId="270"/>
            <ac:spMk id="13" creationId="{F0C17EEB-BAD5-4F95-B266-7E8830D729B8}"/>
          </ac:spMkLst>
        </pc:spChg>
        <pc:grpChg chg="del">
          <ac:chgData name="" userId="0122e8d660c43473" providerId="LiveId" clId="{AA59B3E7-F525-47DC-8434-6FA927C903B0}" dt="2021-07-26T05:47:37.072" v="14" actId="478"/>
          <ac:grpSpMkLst>
            <pc:docMk/>
            <pc:sldMk cId="1106945594" sldId="270"/>
            <ac:grpSpMk id="10" creationId="{82495B05-03A3-4064-A816-A600D603A379}"/>
          </ac:grpSpMkLst>
        </pc:grpChg>
        <pc:picChg chg="add mod">
          <ac:chgData name="" userId="0122e8d660c43473" providerId="LiveId" clId="{AA59B3E7-F525-47DC-8434-6FA927C903B0}" dt="2021-07-26T05:47:42.488" v="19" actId="1076"/>
          <ac:picMkLst>
            <pc:docMk/>
            <pc:sldMk cId="1106945594" sldId="270"/>
            <ac:picMk id="2" creationId="{18372A40-385B-4EA4-80F1-CF9C4576185E}"/>
          </ac:picMkLst>
        </pc:picChg>
        <pc:picChg chg="del">
          <ac:chgData name="" userId="0122e8d660c43473" providerId="LiveId" clId="{AA59B3E7-F525-47DC-8434-6FA927C903B0}" dt="2021-07-26T05:47:38.761" v="16" actId="478"/>
          <ac:picMkLst>
            <pc:docMk/>
            <pc:sldMk cId="1106945594" sldId="270"/>
            <ac:picMk id="6" creationId="{C791FBE2-9928-40A6-A01B-F67B94AD6210}"/>
          </ac:picMkLst>
        </pc:picChg>
      </pc:sldChg>
      <pc:sldChg chg="addSp delSp modSp delAnim">
        <pc:chgData name="" userId="0122e8d660c43473" providerId="LiveId" clId="{AA59B3E7-F525-47DC-8434-6FA927C903B0}" dt="2021-07-26T05:51:53.024" v="81" actId="14100"/>
        <pc:sldMkLst>
          <pc:docMk/>
          <pc:sldMk cId="2906270200" sldId="271"/>
        </pc:sldMkLst>
        <pc:spChg chg="del">
          <ac:chgData name="" userId="0122e8d660c43473" providerId="LiveId" clId="{AA59B3E7-F525-47DC-8434-6FA927C903B0}" dt="2021-07-26T05:51:20.323" v="61" actId="478"/>
          <ac:spMkLst>
            <pc:docMk/>
            <pc:sldMk cId="2906270200" sldId="271"/>
            <ac:spMk id="10" creationId="{C09F4895-0B9C-47A0-946C-61571222B179}"/>
          </ac:spMkLst>
        </pc:spChg>
        <pc:spChg chg="del">
          <ac:chgData name="" userId="0122e8d660c43473" providerId="LiveId" clId="{AA59B3E7-F525-47DC-8434-6FA927C903B0}" dt="2021-07-26T05:51:18.725" v="60" actId="478"/>
          <ac:spMkLst>
            <pc:docMk/>
            <pc:sldMk cId="2906270200" sldId="271"/>
            <ac:spMk id="30" creationId="{00000000-0000-0000-0000-000000000000}"/>
          </ac:spMkLst>
        </pc:spChg>
        <pc:spChg chg="mod">
          <ac:chgData name="" userId="0122e8d660c43473" providerId="LiveId" clId="{AA59B3E7-F525-47DC-8434-6FA927C903B0}" dt="2021-07-26T05:51:16.299" v="59"/>
          <ac:spMkLst>
            <pc:docMk/>
            <pc:sldMk cId="2906270200" sldId="271"/>
            <ac:spMk id="31" creationId="{33F756AD-79DE-4477-963A-16D438E17A98}"/>
          </ac:spMkLst>
        </pc:spChg>
        <pc:picChg chg="del">
          <ac:chgData name="" userId="0122e8d660c43473" providerId="LiveId" clId="{AA59B3E7-F525-47DC-8434-6FA927C903B0}" dt="2021-07-26T05:49:38.396" v="29" actId="478"/>
          <ac:picMkLst>
            <pc:docMk/>
            <pc:sldMk cId="2906270200" sldId="271"/>
            <ac:picMk id="2" creationId="{00000000-0000-0000-0000-000000000000}"/>
          </ac:picMkLst>
        </pc:picChg>
        <pc:picChg chg="add mod">
          <ac:chgData name="" userId="0122e8d660c43473" providerId="LiveId" clId="{AA59B3E7-F525-47DC-8434-6FA927C903B0}" dt="2021-07-26T05:51:34.894" v="74" actId="1076"/>
          <ac:picMkLst>
            <pc:docMk/>
            <pc:sldMk cId="2906270200" sldId="271"/>
            <ac:picMk id="4" creationId="{9E2263E5-F801-41AD-9F53-8596FE73C517}"/>
          </ac:picMkLst>
        </pc:picChg>
        <pc:picChg chg="add mod">
          <ac:chgData name="" userId="0122e8d660c43473" providerId="LiveId" clId="{AA59B3E7-F525-47DC-8434-6FA927C903B0}" dt="2021-07-26T05:51:39.212" v="77" actId="14100"/>
          <ac:picMkLst>
            <pc:docMk/>
            <pc:sldMk cId="2906270200" sldId="271"/>
            <ac:picMk id="6" creationId="{B422209C-A314-40AC-8CDF-7FFF16F1D68A}"/>
          </ac:picMkLst>
        </pc:picChg>
        <pc:picChg chg="add mod">
          <ac:chgData name="" userId="0122e8d660c43473" providerId="LiveId" clId="{AA59B3E7-F525-47DC-8434-6FA927C903B0}" dt="2021-07-26T05:51:53.024" v="81" actId="14100"/>
          <ac:picMkLst>
            <pc:docMk/>
            <pc:sldMk cId="2906270200" sldId="271"/>
            <ac:picMk id="7" creationId="{7AE9E32F-56C7-4CCB-8358-3EF84FA9952B}"/>
          </ac:picMkLst>
        </pc:picChg>
        <pc:picChg chg="del mod">
          <ac:chgData name="" userId="0122e8d660c43473" providerId="LiveId" clId="{AA59B3E7-F525-47DC-8434-6FA927C903B0}" dt="2021-07-26T05:49:36.822" v="28" actId="478"/>
          <ac:picMkLst>
            <pc:docMk/>
            <pc:sldMk cId="2906270200" sldId="271"/>
            <ac:picMk id="8" creationId="{00000000-0000-0000-0000-000000000000}"/>
          </ac:picMkLst>
        </pc:picChg>
        <pc:picChg chg="add mod">
          <ac:chgData name="" userId="0122e8d660c43473" providerId="LiveId" clId="{AA59B3E7-F525-47DC-8434-6FA927C903B0}" dt="2021-07-26T05:51:33.920" v="73" actId="1076"/>
          <ac:picMkLst>
            <pc:docMk/>
            <pc:sldMk cId="2906270200" sldId="271"/>
            <ac:picMk id="9" creationId="{CE1EB44D-F36B-4E6A-9A4D-5ED53A02FEF5}"/>
          </ac:picMkLst>
        </pc:picChg>
      </pc:sldChg>
      <pc:sldChg chg="addSp delSp modSp">
        <pc:chgData name="" userId="0122e8d660c43473" providerId="LiveId" clId="{AA59B3E7-F525-47DC-8434-6FA927C903B0}" dt="2021-07-26T05:50:56.550" v="39" actId="14100"/>
        <pc:sldMkLst>
          <pc:docMk/>
          <pc:sldMk cId="470218688" sldId="275"/>
        </pc:sldMkLst>
        <pc:spChg chg="del">
          <ac:chgData name="" userId="0122e8d660c43473" providerId="LiveId" clId="{AA59B3E7-F525-47DC-8434-6FA927C903B0}" dt="2021-07-26T05:50:53.356" v="37" actId="478"/>
          <ac:spMkLst>
            <pc:docMk/>
            <pc:sldMk cId="470218688" sldId="275"/>
            <ac:spMk id="7" creationId="{B1973E8B-E332-49BB-8C9B-3334F83B07A9}"/>
          </ac:spMkLst>
        </pc:spChg>
        <pc:spChg chg="add">
          <ac:chgData name="" userId="0122e8d660c43473" providerId="LiveId" clId="{AA59B3E7-F525-47DC-8434-6FA927C903B0}" dt="2021-07-26T05:50:53.539" v="38"/>
          <ac:spMkLst>
            <pc:docMk/>
            <pc:sldMk cId="470218688" sldId="275"/>
            <ac:spMk id="9" creationId="{C2307960-7407-4053-85CE-EDE225DFB8B1}"/>
          </ac:spMkLst>
        </pc:spChg>
        <pc:spChg chg="add">
          <ac:chgData name="" userId="0122e8d660c43473" providerId="LiveId" clId="{AA59B3E7-F525-47DC-8434-6FA927C903B0}" dt="2021-07-26T05:50:53.539" v="38"/>
          <ac:spMkLst>
            <pc:docMk/>
            <pc:sldMk cId="470218688" sldId="275"/>
            <ac:spMk id="10" creationId="{E92CB2D0-2BFB-422D-964C-47A44644E9D1}"/>
          </ac:spMkLst>
        </pc:spChg>
        <pc:picChg chg="add mod">
          <ac:chgData name="" userId="0122e8d660c43473" providerId="LiveId" clId="{AA59B3E7-F525-47DC-8434-6FA927C903B0}" dt="2021-07-26T05:50:56.550" v="39" actId="14100"/>
          <ac:picMkLst>
            <pc:docMk/>
            <pc:sldMk cId="470218688" sldId="275"/>
            <ac:picMk id="2" creationId="{0E405F3B-F9AA-426E-A463-55F5D09D302E}"/>
          </ac:picMkLst>
        </pc:picChg>
        <pc:picChg chg="del">
          <ac:chgData name="" userId="0122e8d660c43473" providerId="LiveId" clId="{AA59B3E7-F525-47DC-8434-6FA927C903B0}" dt="2021-07-26T05:48:37.847" v="24" actId="478"/>
          <ac:picMkLst>
            <pc:docMk/>
            <pc:sldMk cId="470218688" sldId="275"/>
            <ac:picMk id="6" creationId="{3CF29535-1C3C-4AAC-8C26-9D58FBF86CA1}"/>
          </ac:picMkLst>
        </pc:picChg>
        <pc:picChg chg="add del">
          <ac:chgData name="" userId="0122e8d660c43473" providerId="LiveId" clId="{AA59B3E7-F525-47DC-8434-6FA927C903B0}" dt="2021-07-26T05:48:37.363" v="23" actId="478"/>
          <ac:picMkLst>
            <pc:docMk/>
            <pc:sldMk cId="470218688" sldId="275"/>
            <ac:picMk id="8" creationId="{FC5BA9CA-DD1E-45A6-9CD1-913F3D7E2AD5}"/>
          </ac:picMkLst>
        </pc:picChg>
      </pc:sldChg>
      <pc:sldChg chg="del">
        <pc:chgData name="" userId="0122e8d660c43473" providerId="LiveId" clId="{AA59B3E7-F525-47DC-8434-6FA927C903B0}" dt="2021-07-26T05:52:20.443" v="83" actId="2696"/>
        <pc:sldMkLst>
          <pc:docMk/>
          <pc:sldMk cId="3758533011" sldId="276"/>
        </pc:sldMkLst>
      </pc:sldChg>
      <pc:sldChg chg="del">
        <pc:chgData name="" userId="0122e8d660c43473" providerId="LiveId" clId="{AA59B3E7-F525-47DC-8434-6FA927C903B0}" dt="2021-07-26T05:52:22.199" v="84" actId="2696"/>
        <pc:sldMkLst>
          <pc:docMk/>
          <pc:sldMk cId="1408315125" sldId="277"/>
        </pc:sldMkLst>
      </pc:sldChg>
      <pc:sldChg chg="del">
        <pc:chgData name="" userId="0122e8d660c43473" providerId="LiveId" clId="{AA59B3E7-F525-47DC-8434-6FA927C903B0}" dt="2021-07-26T05:52:23.372" v="85" actId="2696"/>
        <pc:sldMkLst>
          <pc:docMk/>
          <pc:sldMk cId="593596336" sldId="278"/>
        </pc:sldMkLst>
      </pc:sldChg>
      <pc:sldChg chg="addSp delSp modSp del">
        <pc:chgData name="" userId="0122e8d660c43473" providerId="LiveId" clId="{AA59B3E7-F525-47DC-8434-6FA927C903B0}" dt="2021-07-26T05:52:04.606" v="82" actId="2696"/>
        <pc:sldMkLst>
          <pc:docMk/>
          <pc:sldMk cId="1386199122" sldId="279"/>
        </pc:sldMkLst>
        <pc:spChg chg="del">
          <ac:chgData name="" userId="0122e8d660c43473" providerId="LiveId" clId="{AA59B3E7-F525-47DC-8434-6FA927C903B0}" dt="2021-07-26T05:46:37.304" v="4" actId="478"/>
          <ac:spMkLst>
            <pc:docMk/>
            <pc:sldMk cId="1386199122" sldId="279"/>
            <ac:spMk id="9" creationId="{BAD20284-86C5-42CB-9171-95B0FED3780E}"/>
          </ac:spMkLst>
        </pc:spChg>
        <pc:picChg chg="add del mod">
          <ac:chgData name="" userId="0122e8d660c43473" providerId="LiveId" clId="{AA59B3E7-F525-47DC-8434-6FA927C903B0}" dt="2021-07-26T05:47:45.455" v="20" actId="478"/>
          <ac:picMkLst>
            <pc:docMk/>
            <pc:sldMk cId="1386199122" sldId="279"/>
            <ac:picMk id="2" creationId="{5C068A1E-2BA6-4016-A254-5CC31C417F1A}"/>
          </ac:picMkLst>
        </pc:picChg>
        <pc:picChg chg="del">
          <ac:chgData name="" userId="0122e8d660c43473" providerId="LiveId" clId="{AA59B3E7-F525-47DC-8434-6FA927C903B0}" dt="2021-07-26T05:46:38.651" v="5" actId="478"/>
          <ac:picMkLst>
            <pc:docMk/>
            <pc:sldMk cId="1386199122" sldId="279"/>
            <ac:picMk id="6" creationId="{EE0791D0-CD74-40F1-A591-A83556527951}"/>
          </ac:picMkLst>
        </pc:picChg>
        <pc:picChg chg="del">
          <ac:chgData name="" userId="0122e8d660c43473" providerId="LiveId" clId="{AA59B3E7-F525-47DC-8434-6FA927C903B0}" dt="2021-07-26T05:46:37.304" v="4" actId="478"/>
          <ac:picMkLst>
            <pc:docMk/>
            <pc:sldMk cId="1386199122" sldId="279"/>
            <ac:picMk id="11" creationId="{6BAEE0DD-E315-4F29-99F7-0F26D0D41E0B}"/>
          </ac:picMkLst>
        </pc:picChg>
      </pc:sldChg>
      <pc:sldChg chg="del">
        <pc:chgData name="" userId="0122e8d660c43473" providerId="LiveId" clId="{AA59B3E7-F525-47DC-8434-6FA927C903B0}" dt="2021-07-26T05:52:24.103" v="86" actId="2696"/>
        <pc:sldMkLst>
          <pc:docMk/>
          <pc:sldMk cId="1395642102" sldId="280"/>
        </pc:sldMkLst>
      </pc:sldChg>
      <pc:sldChg chg="addSp delSp modSp">
        <pc:chgData name="" userId="0122e8d660c43473" providerId="LiveId" clId="{AA59B3E7-F525-47DC-8434-6FA927C903B0}" dt="2021-07-26T05:53:07.050" v="222" actId="1076"/>
        <pc:sldMkLst>
          <pc:docMk/>
          <pc:sldMk cId="2432778808" sldId="281"/>
        </pc:sldMkLst>
        <pc:spChg chg="mod">
          <ac:chgData name="" userId="0122e8d660c43473" providerId="LiveId" clId="{AA59B3E7-F525-47DC-8434-6FA927C903B0}" dt="2021-07-26T05:52:32.892" v="115"/>
          <ac:spMkLst>
            <pc:docMk/>
            <pc:sldMk cId="2432778808" sldId="281"/>
            <ac:spMk id="3" creationId="{00000000-0000-0000-0000-000000000000}"/>
          </ac:spMkLst>
        </pc:spChg>
        <pc:spChg chg="del mod">
          <ac:chgData name="" userId="0122e8d660c43473" providerId="LiveId" clId="{AA59B3E7-F525-47DC-8434-6FA927C903B0}" dt="2021-07-26T05:52:45.442" v="122" actId="478"/>
          <ac:spMkLst>
            <pc:docMk/>
            <pc:sldMk cId="2432778808" sldId="281"/>
            <ac:spMk id="10" creationId="{C09F4895-0B9C-47A0-946C-61571222B179}"/>
          </ac:spMkLst>
        </pc:spChg>
        <pc:spChg chg="mod">
          <ac:chgData name="" userId="0122e8d660c43473" providerId="LiveId" clId="{AA59B3E7-F525-47DC-8434-6FA927C903B0}" dt="2021-07-26T05:53:02.485" v="218" actId="14100"/>
          <ac:spMkLst>
            <pc:docMk/>
            <pc:sldMk cId="2432778808" sldId="281"/>
            <ac:spMk id="31" creationId="{33F756AD-79DE-4477-963A-16D438E17A98}"/>
          </ac:spMkLst>
        </pc:spChg>
        <pc:picChg chg="add mod">
          <ac:chgData name="" userId="0122e8d660c43473" providerId="LiveId" clId="{AA59B3E7-F525-47DC-8434-6FA927C903B0}" dt="2021-07-26T05:53:07.050" v="222" actId="1076"/>
          <ac:picMkLst>
            <pc:docMk/>
            <pc:sldMk cId="2432778808" sldId="281"/>
            <ac:picMk id="2" creationId="{E5464B0F-F531-4E23-9A98-9DF25FB1AB82}"/>
          </ac:picMkLst>
        </pc:picChg>
        <pc:picChg chg="del">
          <ac:chgData name="" userId="0122e8d660c43473" providerId="LiveId" clId="{AA59B3E7-F525-47DC-8434-6FA927C903B0}" dt="2021-07-26T05:52:37.971" v="118" actId="478"/>
          <ac:picMkLst>
            <pc:docMk/>
            <pc:sldMk cId="2432778808" sldId="281"/>
            <ac:picMk id="9" creationId="{D603522A-9C75-459F-9D5D-D3EBE2AD7F21}"/>
          </ac:picMkLst>
        </pc:picChg>
      </pc:sldChg>
      <pc:sldChg chg="del">
        <pc:chgData name="" userId="0122e8d660c43473" providerId="LiveId" clId="{AA59B3E7-F525-47DC-8434-6FA927C903B0}" dt="2021-07-26T05:51:04.927" v="40" actId="2696"/>
        <pc:sldMkLst>
          <pc:docMk/>
          <pc:sldMk cId="989228139" sldId="282"/>
        </pc:sldMkLst>
      </pc:sldChg>
      <pc:sldChg chg="addSp delSp modSp add">
        <pc:chgData name="" userId="0122e8d660c43473" providerId="LiveId" clId="{AA59B3E7-F525-47DC-8434-6FA927C903B0}" dt="2021-07-26T05:53:44.918" v="248"/>
        <pc:sldMkLst>
          <pc:docMk/>
          <pc:sldMk cId="4234765504" sldId="282"/>
        </pc:sldMkLst>
        <pc:spChg chg="mod">
          <ac:chgData name="" userId="0122e8d660c43473" providerId="LiveId" clId="{AA59B3E7-F525-47DC-8434-6FA927C903B0}" dt="2021-07-26T05:53:44.918" v="248"/>
          <ac:spMkLst>
            <pc:docMk/>
            <pc:sldMk cId="4234765504" sldId="282"/>
            <ac:spMk id="31" creationId="{33F756AD-79DE-4477-963A-16D438E17A98}"/>
          </ac:spMkLst>
        </pc:spChg>
        <pc:picChg chg="del">
          <ac:chgData name="" userId="0122e8d660c43473" providerId="LiveId" clId="{AA59B3E7-F525-47DC-8434-6FA927C903B0}" dt="2021-07-26T05:53:12.667" v="224" actId="478"/>
          <ac:picMkLst>
            <pc:docMk/>
            <pc:sldMk cId="4234765504" sldId="282"/>
            <ac:picMk id="2" creationId="{E5464B0F-F531-4E23-9A98-9DF25FB1AB82}"/>
          </ac:picMkLst>
        </pc:picChg>
        <pc:picChg chg="add mod">
          <ac:chgData name="" userId="0122e8d660c43473" providerId="LiveId" clId="{AA59B3E7-F525-47DC-8434-6FA927C903B0}" dt="2021-07-26T05:53:31.031" v="227" actId="1076"/>
          <ac:picMkLst>
            <pc:docMk/>
            <pc:sldMk cId="4234765504" sldId="282"/>
            <ac:picMk id="4" creationId="{879A2059-B042-4828-8825-841DAB3BCDCC}"/>
          </ac:picMkLst>
        </pc:picChg>
      </pc:sldChg>
      <pc:sldChg chg="addSp delSp modSp add">
        <pc:chgData name="" userId="0122e8d660c43473" providerId="LiveId" clId="{AA59B3E7-F525-47DC-8434-6FA927C903B0}" dt="2021-07-26T05:54:17.891" v="284"/>
        <pc:sldMkLst>
          <pc:docMk/>
          <pc:sldMk cId="3117496286" sldId="283"/>
        </pc:sldMkLst>
        <pc:spChg chg="mod">
          <ac:chgData name="" userId="0122e8d660c43473" providerId="LiveId" clId="{AA59B3E7-F525-47DC-8434-6FA927C903B0}" dt="2021-07-26T05:54:17.891" v="284"/>
          <ac:spMkLst>
            <pc:docMk/>
            <pc:sldMk cId="3117496286" sldId="283"/>
            <ac:spMk id="31" creationId="{33F756AD-79DE-4477-963A-16D438E17A98}"/>
          </ac:spMkLst>
        </pc:spChg>
        <pc:picChg chg="add mod">
          <ac:chgData name="" userId="0122e8d660c43473" providerId="LiveId" clId="{AA59B3E7-F525-47DC-8434-6FA927C903B0}" dt="2021-07-26T05:54:07.685" v="256" actId="1076"/>
          <ac:picMkLst>
            <pc:docMk/>
            <pc:sldMk cId="3117496286" sldId="283"/>
            <ac:picMk id="2" creationId="{766EFA2D-BBBA-4B90-92C7-C594AD920BEE}"/>
          </ac:picMkLst>
        </pc:picChg>
        <pc:picChg chg="del">
          <ac:chgData name="" userId="0122e8d660c43473" providerId="LiveId" clId="{AA59B3E7-F525-47DC-8434-6FA927C903B0}" dt="2021-07-26T05:54:03.789" v="253" actId="478"/>
          <ac:picMkLst>
            <pc:docMk/>
            <pc:sldMk cId="3117496286" sldId="283"/>
            <ac:picMk id="4" creationId="{879A2059-B042-4828-8825-841DAB3BCDCC}"/>
          </ac:picMkLst>
        </pc:picChg>
      </pc:sldChg>
      <pc:sldChg chg="del">
        <pc:chgData name="" userId="0122e8d660c43473" providerId="LiveId" clId="{AA59B3E7-F525-47DC-8434-6FA927C903B0}" dt="2021-07-26T05:51:06.231" v="41" actId="2696"/>
        <pc:sldMkLst>
          <pc:docMk/>
          <pc:sldMk cId="3434762997" sldId="283"/>
        </pc:sldMkLst>
      </pc:sldChg>
      <pc:sldChg chg="addSp delSp modSp add">
        <pc:chgData name="" userId="0122e8d660c43473" providerId="LiveId" clId="{AA59B3E7-F525-47DC-8434-6FA927C903B0}" dt="2021-07-26T05:54:39.282" v="299"/>
        <pc:sldMkLst>
          <pc:docMk/>
          <pc:sldMk cId="1655505529" sldId="284"/>
        </pc:sldMkLst>
        <pc:spChg chg="mod">
          <ac:chgData name="" userId="0122e8d660c43473" providerId="LiveId" clId="{AA59B3E7-F525-47DC-8434-6FA927C903B0}" dt="2021-07-26T05:54:39.282" v="299"/>
          <ac:spMkLst>
            <pc:docMk/>
            <pc:sldMk cId="1655505529" sldId="284"/>
            <ac:spMk id="31" creationId="{33F756AD-79DE-4477-963A-16D438E17A98}"/>
          </ac:spMkLst>
        </pc:spChg>
        <pc:picChg chg="add">
          <ac:chgData name="" userId="0122e8d660c43473" providerId="LiveId" clId="{AA59B3E7-F525-47DC-8434-6FA927C903B0}" dt="2021-07-26T05:54:32.009" v="286"/>
          <ac:picMkLst>
            <pc:docMk/>
            <pc:sldMk cId="1655505529" sldId="284"/>
            <ac:picMk id="2" creationId="{495968B4-FA49-4C81-9A3C-7EFC57DE515E}"/>
          </ac:picMkLst>
        </pc:picChg>
        <pc:picChg chg="del">
          <ac:chgData name="" userId="0122e8d660c43473" providerId="LiveId" clId="{AA59B3E7-F525-47DC-8434-6FA927C903B0}" dt="2021-07-26T05:54:31.835" v="285" actId="478"/>
          <ac:picMkLst>
            <pc:docMk/>
            <pc:sldMk cId="1655505529" sldId="284"/>
            <ac:picMk id="4" creationId="{879A2059-B042-4828-8825-841DAB3BCDCC}"/>
          </ac:picMkLst>
        </pc:picChg>
      </pc:sldChg>
      <pc:sldChg chg="del">
        <pc:chgData name="" userId="0122e8d660c43473" providerId="LiveId" clId="{AA59B3E7-F525-47DC-8434-6FA927C903B0}" dt="2021-07-26T05:51:07.916" v="42" actId="2696"/>
        <pc:sldMkLst>
          <pc:docMk/>
          <pc:sldMk cId="4026605955" sldId="284"/>
        </pc:sldMkLst>
      </pc:sldChg>
      <pc:sldChg chg="addSp delSp modSp add">
        <pc:chgData name="" userId="0122e8d660c43473" providerId="LiveId" clId="{AA59B3E7-F525-47DC-8434-6FA927C903B0}" dt="2021-07-26T05:54:59.720" v="311"/>
        <pc:sldMkLst>
          <pc:docMk/>
          <pc:sldMk cId="2935134351" sldId="285"/>
        </pc:sldMkLst>
        <pc:spChg chg="mod">
          <ac:chgData name="" userId="0122e8d660c43473" providerId="LiveId" clId="{AA59B3E7-F525-47DC-8434-6FA927C903B0}" dt="2021-07-26T05:54:59.720" v="311"/>
          <ac:spMkLst>
            <pc:docMk/>
            <pc:sldMk cId="2935134351" sldId="285"/>
            <ac:spMk id="31" creationId="{33F756AD-79DE-4477-963A-16D438E17A98}"/>
          </ac:spMkLst>
        </pc:spChg>
        <pc:picChg chg="add mod">
          <ac:chgData name="" userId="0122e8d660c43473" providerId="LiveId" clId="{AA59B3E7-F525-47DC-8434-6FA927C903B0}" dt="2021-07-26T05:54:53.215" v="303" actId="1076"/>
          <ac:picMkLst>
            <pc:docMk/>
            <pc:sldMk cId="2935134351" sldId="285"/>
            <ac:picMk id="2" creationId="{9A113D3B-86B2-4132-80C3-36644E8EB6D0}"/>
          </ac:picMkLst>
        </pc:picChg>
        <pc:picChg chg="del">
          <ac:chgData name="" userId="0122e8d660c43473" providerId="LiveId" clId="{AA59B3E7-F525-47DC-8434-6FA927C903B0}" dt="2021-07-26T05:54:41.791" v="300" actId="478"/>
          <ac:picMkLst>
            <pc:docMk/>
            <pc:sldMk cId="2935134351" sldId="285"/>
            <ac:picMk id="4" creationId="{879A2059-B042-4828-8825-841DAB3BCDCC}"/>
          </ac:picMkLst>
        </pc:picChg>
      </pc:sldChg>
      <pc:sldChg chg="addSp delSp modSp add">
        <pc:chgData name="" userId="0122e8d660c43473" providerId="LiveId" clId="{AA59B3E7-F525-47DC-8434-6FA927C903B0}" dt="2021-07-26T05:55:18.678" v="329"/>
        <pc:sldMkLst>
          <pc:docMk/>
          <pc:sldMk cId="3698789935" sldId="286"/>
        </pc:sldMkLst>
        <pc:spChg chg="mod">
          <ac:chgData name="" userId="0122e8d660c43473" providerId="LiveId" clId="{AA59B3E7-F525-47DC-8434-6FA927C903B0}" dt="2021-07-26T05:55:18.678" v="329"/>
          <ac:spMkLst>
            <pc:docMk/>
            <pc:sldMk cId="3698789935" sldId="286"/>
            <ac:spMk id="31" creationId="{33F756AD-79DE-4477-963A-16D438E17A98}"/>
          </ac:spMkLst>
        </pc:spChg>
        <pc:picChg chg="add mod">
          <ac:chgData name="" userId="0122e8d660c43473" providerId="LiveId" clId="{AA59B3E7-F525-47DC-8434-6FA927C903B0}" dt="2021-07-26T05:55:12.564" v="316" actId="1076"/>
          <ac:picMkLst>
            <pc:docMk/>
            <pc:sldMk cId="3698789935" sldId="286"/>
            <ac:picMk id="2" creationId="{101D8173-B72A-49A4-A509-B6C35F5F683D}"/>
          </ac:picMkLst>
        </pc:picChg>
        <pc:picChg chg="del">
          <ac:chgData name="" userId="0122e8d660c43473" providerId="LiveId" clId="{AA59B3E7-F525-47DC-8434-6FA927C903B0}" dt="2021-07-26T05:55:01.344" v="312" actId="478"/>
          <ac:picMkLst>
            <pc:docMk/>
            <pc:sldMk cId="3698789935" sldId="286"/>
            <ac:picMk id="4" creationId="{879A2059-B042-4828-8825-841DAB3BCDCC}"/>
          </ac:picMkLst>
        </pc:picChg>
      </pc:sldChg>
      <pc:sldChg chg="addSp delSp modSp add">
        <pc:chgData name="" userId="0122e8d660c43473" providerId="LiveId" clId="{AA59B3E7-F525-47DC-8434-6FA927C903B0}" dt="2021-07-26T05:58:59.276" v="396" actId="14100"/>
        <pc:sldMkLst>
          <pc:docMk/>
          <pc:sldMk cId="3113004544" sldId="287"/>
        </pc:sldMkLst>
        <pc:picChg chg="del">
          <ac:chgData name="" userId="0122e8d660c43473" providerId="LiveId" clId="{AA59B3E7-F525-47DC-8434-6FA927C903B0}" dt="2021-07-26T05:56:39.491" v="331" actId="478"/>
          <ac:picMkLst>
            <pc:docMk/>
            <pc:sldMk cId="3113004544" sldId="287"/>
            <ac:picMk id="2" creationId="{E5464B0F-F531-4E23-9A98-9DF25FB1AB82}"/>
          </ac:picMkLst>
        </pc:picChg>
        <pc:picChg chg="add del mod">
          <ac:chgData name="" userId="0122e8d660c43473" providerId="LiveId" clId="{AA59B3E7-F525-47DC-8434-6FA927C903B0}" dt="2021-07-26T05:58:54.763" v="393" actId="478"/>
          <ac:picMkLst>
            <pc:docMk/>
            <pc:sldMk cId="3113004544" sldId="287"/>
            <ac:picMk id="4" creationId="{125B1DA9-91AE-47FB-AA47-6F2D31FBAAB3}"/>
          </ac:picMkLst>
        </pc:picChg>
        <pc:picChg chg="add mod">
          <ac:chgData name="" userId="0122e8d660c43473" providerId="LiveId" clId="{AA59B3E7-F525-47DC-8434-6FA927C903B0}" dt="2021-07-26T05:58:59.276" v="396" actId="14100"/>
          <ac:picMkLst>
            <pc:docMk/>
            <pc:sldMk cId="3113004544" sldId="287"/>
            <ac:picMk id="6" creationId="{4AEFE1F4-A654-4C6E-A241-F53B50FC19A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7EBED-9F1B-4B76-A684-51D1774183C0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DA48-7614-47E6-982C-5707D176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4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08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65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baseline="0" dirty="0" smtClean="0"/>
              <a:t>쌓인 데이터 </a:t>
            </a:r>
            <a:r>
              <a:rPr lang="en-US" altLang="ko-KR" sz="1000" baseline="0" dirty="0" smtClean="0"/>
              <a:t>(</a:t>
            </a:r>
            <a:r>
              <a:rPr lang="ko-KR" altLang="en-US" sz="1000" baseline="0" dirty="0" smtClean="0"/>
              <a:t>왼쪽</a:t>
            </a:r>
            <a:r>
              <a:rPr lang="en-US" altLang="ko-KR" sz="1000" baseline="0" dirty="0" smtClean="0"/>
              <a:t>: </a:t>
            </a:r>
            <a:r>
              <a:rPr lang="ko-KR" altLang="en-US" sz="1000" baseline="0" dirty="0" smtClean="0"/>
              <a:t>이전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오른쪽</a:t>
            </a:r>
            <a:r>
              <a:rPr lang="en-US" altLang="ko-KR" sz="1000" baseline="0" dirty="0" smtClean="0"/>
              <a:t>: </a:t>
            </a:r>
            <a:r>
              <a:rPr lang="ko-KR" altLang="en-US" sz="1000" baseline="0" dirty="0" smtClean="0"/>
              <a:t>현재</a:t>
            </a:r>
            <a:r>
              <a:rPr lang="en-US" altLang="ko-KR" sz="1000" baseline="0" dirty="0" smtClean="0"/>
              <a:t>)</a:t>
            </a:r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163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871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63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6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baseline="0" dirty="0" smtClean="0"/>
              <a:t>유형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제보내용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err="1" smtClean="0"/>
              <a:t>제보시각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위도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err="1" smtClean="0"/>
              <a:t>경도좌표</a:t>
            </a:r>
            <a:endParaRPr lang="en-US" altLang="ko-KR" sz="10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89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어느정도 감안하여 잡은 좌표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81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올바른 좌표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840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어느정도 감안하여 잡은 좌표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96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baseline="0" dirty="0" smtClean="0"/>
              <a:t>6</a:t>
            </a:r>
            <a:r>
              <a:rPr lang="ko-KR" altLang="en-US" sz="1000" baseline="0" dirty="0" smtClean="0"/>
              <a:t>차 자료조사 이미지</a:t>
            </a:r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946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81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36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983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baseline="0" dirty="0" err="1" smtClean="0"/>
              <a:t>마커</a:t>
            </a:r>
            <a:r>
              <a:rPr lang="ko-KR" altLang="en-US" sz="1000" baseline="0" dirty="0" smtClean="0"/>
              <a:t> 세팅하는 과정</a:t>
            </a:r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40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baseline="0" dirty="0" err="1" smtClean="0"/>
              <a:t>마커</a:t>
            </a:r>
            <a:r>
              <a:rPr lang="ko-KR" altLang="en-US" sz="1000" baseline="0" dirty="0" smtClean="0"/>
              <a:t> 세팅하는 과정</a:t>
            </a:r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61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2DA48-7614-47E6-982C-5707D1765D3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15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4C1-4AA1-4046-BBE3-594710233A58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24769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4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40F-D832-4C2E-AB79-80E14AF8CFA4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EE3D-C7C3-454F-BC7B-6847E1CAA8CF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3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4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CD55-FD0D-4639-A3D4-1012303C1E8C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78940" y="725492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3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CDE2-DB99-4FA2-986D-AB0850F9E797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6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BAFA-5F13-4FD4-B436-E61FEEF5F75C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9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28AB-4542-47EB-B5B0-E1C748CBD0A6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0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2036-D4D9-4A1B-91CC-C02B46009D55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4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9280-3088-44B6-9927-BABDC4B4E403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2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679F-1960-47AB-82A2-424F80C5353A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1937-13C9-439B-8A6C-422133E9AF0E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7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78EA-D7A7-48F1-88A3-5890542D8DC5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69859" y="6579503"/>
            <a:ext cx="2743200" cy="274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9D0C2A-7B6D-43D4-BDBE-050BFCEAE7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8940" y="6481246"/>
            <a:ext cx="11434119" cy="90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83177" y="6554572"/>
            <a:ext cx="2504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차세대정보처리연구실</a:t>
            </a:r>
          </a:p>
        </p:txBody>
      </p:sp>
    </p:spTree>
    <p:extLst>
      <p:ext uri="{BB962C8B-B14F-4D97-AF65-F5344CB8AC3E}">
        <p14:creationId xmlns:p14="http://schemas.microsoft.com/office/powerpoint/2010/main" val="269884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55278" y="2685649"/>
            <a:ext cx="6945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&lt;</a:t>
            </a:r>
            <a:r>
              <a:rPr lang="ko-KR" altLang="en-US" sz="2400" b="1" dirty="0"/>
              <a:t>소셜 차량 네트워크 서비스</a:t>
            </a:r>
            <a:r>
              <a:rPr lang="en-US" altLang="ko-KR" sz="2400" b="1" dirty="0"/>
              <a:t>&gt;</a:t>
            </a:r>
          </a:p>
          <a:p>
            <a:pPr algn="ctr"/>
            <a:r>
              <a:rPr lang="ko-KR" altLang="en-US" sz="3600" b="1" dirty="0"/>
              <a:t>서비스 </a:t>
            </a:r>
            <a:r>
              <a:rPr lang="en-US" altLang="ko-KR" sz="3600" b="1" dirty="0"/>
              <a:t>3</a:t>
            </a:r>
            <a:r>
              <a:rPr lang="ko-KR" altLang="en-US" sz="3600" b="1" dirty="0"/>
              <a:t>차 개발 진행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17332" y="5685905"/>
            <a:ext cx="199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20162872 </a:t>
            </a:r>
            <a:r>
              <a:rPr lang="ko-KR" altLang="en-US" dirty="0"/>
              <a:t>김가람</a:t>
            </a:r>
            <a:endParaRPr lang="en-US" altLang="ko-KR" dirty="0"/>
          </a:p>
          <a:p>
            <a:r>
              <a:rPr lang="en-US" altLang="ko-KR" dirty="0"/>
              <a:t>20162889 </a:t>
            </a:r>
            <a:r>
              <a:rPr lang="ko-KR" altLang="en-US" dirty="0" err="1"/>
              <a:t>박도훈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9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기능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24506" y="1465596"/>
            <a:ext cx="608333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로그인 기능이 작동하지 않던 문제 수정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756AD-79DE-4477-963A-16D438E17A98}"/>
              </a:ext>
            </a:extLst>
          </p:cNvPr>
          <p:cNvSpPr txBox="1"/>
          <p:nvPr/>
        </p:nvSpPr>
        <p:spPr>
          <a:xfrm>
            <a:off x="485265" y="930671"/>
            <a:ext cx="53266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로그인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30" y="4753639"/>
            <a:ext cx="6505348" cy="10966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4506" y="4099908"/>
            <a:ext cx="71026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원인 </a:t>
            </a:r>
            <a:r>
              <a:rPr lang="en-US" altLang="ko-KR" b="1" dirty="0" smtClean="0"/>
              <a:t>: </a:t>
            </a:r>
            <a:r>
              <a:rPr lang="en-US" altLang="ko-KR" b="1" dirty="0" err="1" smtClean="0"/>
              <a:t>JSON.parse</a:t>
            </a:r>
            <a:r>
              <a:rPr lang="ko-KR" altLang="en-US" b="1" dirty="0" smtClean="0"/>
              <a:t>값이 </a:t>
            </a:r>
            <a:r>
              <a:rPr lang="en-US" altLang="ko-KR" b="1" dirty="0" smtClean="0"/>
              <a:t>undefined</a:t>
            </a:r>
            <a:r>
              <a:rPr lang="ko-KR" altLang="en-US" b="1" dirty="0" smtClean="0"/>
              <a:t>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들어가던 문제</a:t>
            </a: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30" y="2132452"/>
            <a:ext cx="6505348" cy="1833353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1775637" y="3189767"/>
            <a:ext cx="56990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0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API </a:t>
            </a:r>
            <a:r>
              <a:rPr lang="ko-KR" altLang="en-US" b="1" dirty="0"/>
              <a:t>데이터 수집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756AD-79DE-4477-963A-16D438E17A98}"/>
              </a:ext>
            </a:extLst>
          </p:cNvPr>
          <p:cNvSpPr txBox="1"/>
          <p:nvPr/>
        </p:nvSpPr>
        <p:spPr>
          <a:xfrm>
            <a:off x="485265" y="930671"/>
            <a:ext cx="1058435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TBN </a:t>
            </a:r>
            <a:r>
              <a:rPr lang="ko-KR" altLang="en-US" dirty="0"/>
              <a:t>데이터 및 국토교통부 </a:t>
            </a:r>
            <a:r>
              <a:rPr lang="en-US" altLang="ko-KR" dirty="0"/>
              <a:t>API </a:t>
            </a:r>
            <a:r>
              <a:rPr lang="ko-KR" altLang="en-US" dirty="0"/>
              <a:t>데이터 수집 자동화 및 중복을 제거한 데이터 수집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464B0F-F531-4E23-9A98-9DF25FB1A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493" y="3072760"/>
            <a:ext cx="4278280" cy="17468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4BE3122-4DA2-407A-8D04-BE087639F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229" y="3072760"/>
            <a:ext cx="4071150" cy="174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API </a:t>
            </a:r>
            <a:r>
              <a:rPr lang="ko-KR" altLang="en-US" b="1" dirty="0"/>
              <a:t>데이터 수집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756AD-79DE-4477-963A-16D438E17A98}"/>
              </a:ext>
            </a:extLst>
          </p:cNvPr>
          <p:cNvSpPr txBox="1"/>
          <p:nvPr/>
        </p:nvSpPr>
        <p:spPr>
          <a:xfrm>
            <a:off x="485265" y="930671"/>
            <a:ext cx="10315413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TBN </a:t>
            </a:r>
            <a:r>
              <a:rPr lang="ko-KR" altLang="en-US" dirty="0"/>
              <a:t>데이터 및 국토교통부 </a:t>
            </a:r>
            <a:r>
              <a:rPr lang="en-US" altLang="ko-KR" dirty="0"/>
              <a:t>API </a:t>
            </a:r>
            <a:r>
              <a:rPr lang="ko-KR" altLang="en-US" dirty="0"/>
              <a:t>데이터 수집 자동화 및 중복을 제거한 데이터 수집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EVENTINFO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유형 </a:t>
            </a:r>
            <a:r>
              <a:rPr lang="en-US" altLang="ko-KR" b="1" dirty="0"/>
              <a:t>: </a:t>
            </a:r>
            <a:r>
              <a:rPr lang="ko-KR" altLang="en-US" b="1" dirty="0"/>
              <a:t>공사</a:t>
            </a:r>
            <a:r>
              <a:rPr lang="en-US" altLang="ko-KR" b="1" dirty="0"/>
              <a:t>, </a:t>
            </a:r>
            <a:r>
              <a:rPr lang="ko-KR" altLang="en-US" b="1" dirty="0"/>
              <a:t>교통사고</a:t>
            </a:r>
            <a:r>
              <a:rPr lang="en-US" altLang="ko-KR" b="1" dirty="0"/>
              <a:t>, </a:t>
            </a:r>
            <a:r>
              <a:rPr lang="ko-KR" altLang="en-US" b="1" dirty="0"/>
              <a:t>기상</a:t>
            </a:r>
            <a:r>
              <a:rPr lang="en-US" altLang="ko-KR" b="1" dirty="0"/>
              <a:t>, </a:t>
            </a:r>
            <a:r>
              <a:rPr lang="ko-KR" altLang="en-US" b="1" dirty="0" err="1"/>
              <a:t>기타돌발</a:t>
            </a:r>
            <a:r>
              <a:rPr lang="en-US" altLang="ko-KR" b="1" dirty="0"/>
              <a:t>, </a:t>
            </a:r>
            <a:r>
              <a:rPr lang="ko-KR" altLang="en-US" b="1" dirty="0"/>
              <a:t>재난</a:t>
            </a:r>
            <a:r>
              <a:rPr lang="en-US" altLang="ko-KR" b="1" dirty="0"/>
              <a:t>, </a:t>
            </a:r>
            <a:r>
              <a:rPr lang="ko-KR" altLang="en-US" b="1" dirty="0"/>
              <a:t>기타</a:t>
            </a:r>
            <a:endParaRPr lang="en-US" altLang="ko-KR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5216F1-81CD-4B32-8458-3761BB814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478" y="2541831"/>
            <a:ext cx="6207381" cy="262183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2E552D1F-F6E6-4C20-AD0D-7EA09AEF83D4}"/>
              </a:ext>
            </a:extLst>
          </p:cNvPr>
          <p:cNvSpPr/>
          <p:nvPr/>
        </p:nvSpPr>
        <p:spPr>
          <a:xfrm>
            <a:off x="4378362" y="2541831"/>
            <a:ext cx="1086523" cy="459553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2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API </a:t>
            </a:r>
            <a:r>
              <a:rPr lang="ko-KR" altLang="en-US" b="1" dirty="0"/>
              <a:t>데이터 수집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756AD-79DE-4477-963A-16D438E17A98}"/>
              </a:ext>
            </a:extLst>
          </p:cNvPr>
          <p:cNvSpPr txBox="1"/>
          <p:nvPr/>
        </p:nvSpPr>
        <p:spPr>
          <a:xfrm>
            <a:off x="485265" y="930671"/>
            <a:ext cx="1113299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TBN </a:t>
            </a:r>
            <a:r>
              <a:rPr lang="ko-KR" altLang="en-US" dirty="0"/>
              <a:t>데이터 및 국토교통부 </a:t>
            </a:r>
            <a:r>
              <a:rPr lang="en-US" altLang="ko-KR" dirty="0"/>
              <a:t>API </a:t>
            </a:r>
            <a:r>
              <a:rPr lang="ko-KR" altLang="en-US" dirty="0"/>
              <a:t>데이터 수집 자동화 및 중복을 제거한 데이터 수집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TBNACCIDENT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유형 </a:t>
            </a:r>
            <a:r>
              <a:rPr lang="en-US" altLang="ko-KR" b="1" dirty="0"/>
              <a:t>: </a:t>
            </a:r>
            <a:r>
              <a:rPr lang="ko-KR" altLang="en-US" b="1" dirty="0"/>
              <a:t>사고</a:t>
            </a:r>
            <a:r>
              <a:rPr lang="en-US" altLang="ko-KR" b="1" dirty="0"/>
              <a:t>, </a:t>
            </a:r>
            <a:r>
              <a:rPr lang="ko-KR" altLang="en-US" b="1" dirty="0"/>
              <a:t>정체</a:t>
            </a:r>
            <a:r>
              <a:rPr lang="en-US" altLang="ko-KR" b="1" dirty="0"/>
              <a:t>, </a:t>
            </a:r>
            <a:r>
              <a:rPr lang="ko-KR" altLang="en-US" b="1" dirty="0"/>
              <a:t>공사</a:t>
            </a:r>
            <a:r>
              <a:rPr lang="en-US" altLang="ko-KR" b="1" dirty="0"/>
              <a:t>, </a:t>
            </a:r>
            <a:r>
              <a:rPr lang="ko-KR" altLang="en-US" b="1" dirty="0"/>
              <a:t>행사</a:t>
            </a:r>
            <a:r>
              <a:rPr lang="en-US" altLang="ko-KR" b="1" dirty="0"/>
              <a:t>, </a:t>
            </a:r>
            <a:r>
              <a:rPr lang="ko-KR" altLang="en-US" b="1" dirty="0"/>
              <a:t>기상</a:t>
            </a:r>
            <a:r>
              <a:rPr lang="en-US" altLang="ko-KR" b="1" dirty="0"/>
              <a:t>, </a:t>
            </a:r>
            <a:r>
              <a:rPr lang="ko-KR" altLang="en-US" b="1" dirty="0"/>
              <a:t>기타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9438C1-3B4A-45E4-B8A2-E24C7A23C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426" y="2209273"/>
            <a:ext cx="6951148" cy="3718056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4355363F-9D74-49AC-A144-F2BB37EBBDE9}"/>
              </a:ext>
            </a:extLst>
          </p:cNvPr>
          <p:cNvSpPr/>
          <p:nvPr/>
        </p:nvSpPr>
        <p:spPr>
          <a:xfrm>
            <a:off x="4077148" y="2209273"/>
            <a:ext cx="1086523" cy="459553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3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API </a:t>
            </a:r>
            <a:r>
              <a:rPr lang="ko-KR" altLang="en-US" b="1" dirty="0"/>
              <a:t>데이터 수집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756AD-79DE-4477-963A-16D438E17A98}"/>
              </a:ext>
            </a:extLst>
          </p:cNvPr>
          <p:cNvSpPr txBox="1"/>
          <p:nvPr/>
        </p:nvSpPr>
        <p:spPr>
          <a:xfrm>
            <a:off x="485265" y="930671"/>
            <a:ext cx="1153102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TBN </a:t>
            </a:r>
            <a:r>
              <a:rPr lang="ko-KR" altLang="en-US" dirty="0"/>
              <a:t>데이터 및 국토교통부 </a:t>
            </a:r>
            <a:r>
              <a:rPr lang="en-US" altLang="ko-KR" dirty="0"/>
              <a:t>API </a:t>
            </a:r>
            <a:r>
              <a:rPr lang="ko-KR" altLang="en-US" dirty="0"/>
              <a:t>데이터 수집 자동화 및 중복을 제거한 데이터 수집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TBNSMS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60EA4C-D671-4690-A61F-6CC5C4D29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940" y="2126203"/>
            <a:ext cx="5824120" cy="3521561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3A9581F6-93A3-4FB9-A828-29F558F0D545}"/>
              </a:ext>
            </a:extLst>
          </p:cNvPr>
          <p:cNvSpPr/>
          <p:nvPr/>
        </p:nvSpPr>
        <p:spPr>
          <a:xfrm>
            <a:off x="4238512" y="2126203"/>
            <a:ext cx="1086523" cy="459553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4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API </a:t>
            </a:r>
            <a:r>
              <a:rPr lang="ko-KR" altLang="en-US" b="1" dirty="0"/>
              <a:t>데이터 수집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756AD-79DE-4477-963A-16D438E17A98}"/>
              </a:ext>
            </a:extLst>
          </p:cNvPr>
          <p:cNvSpPr txBox="1"/>
          <p:nvPr/>
        </p:nvSpPr>
        <p:spPr>
          <a:xfrm>
            <a:off x="485265" y="930671"/>
            <a:ext cx="11531027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TBN </a:t>
            </a:r>
            <a:r>
              <a:rPr lang="ko-KR" altLang="en-US" dirty="0"/>
              <a:t>데이터 및 국토교통부 </a:t>
            </a:r>
            <a:r>
              <a:rPr lang="en-US" altLang="ko-KR" dirty="0"/>
              <a:t>API </a:t>
            </a:r>
            <a:r>
              <a:rPr lang="ko-KR" altLang="en-US" dirty="0"/>
              <a:t>데이터 수집 자동화 및 중복을 제거한 데이터 수집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EVENTINFO 	:	</a:t>
            </a:r>
            <a:r>
              <a:rPr lang="en-US" altLang="ko-KR" dirty="0">
                <a:solidFill>
                  <a:srgbClr val="FFC000"/>
                </a:solidFill>
              </a:rPr>
              <a:t>EVENTTYPE</a:t>
            </a:r>
            <a:r>
              <a:rPr lang="en-US" altLang="ko-KR" dirty="0"/>
              <a:t>, MESSAGE, </a:t>
            </a:r>
            <a:r>
              <a:rPr lang="en-US" altLang="ko-KR" dirty="0">
                <a:solidFill>
                  <a:srgbClr val="00B050"/>
                </a:solidFill>
              </a:rPr>
              <a:t>STARTDATE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COORDX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1"/>
                </a:solidFill>
              </a:rPr>
              <a:t>COORDY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POSINCIDENTINFO:	 </a:t>
            </a:r>
            <a:r>
              <a:rPr lang="en-US" altLang="ko-KR" dirty="0">
                <a:solidFill>
                  <a:srgbClr val="FFC000"/>
                </a:solidFill>
              </a:rPr>
              <a:t>OUTBRKTYPE</a:t>
            </a:r>
            <a:r>
              <a:rPr lang="en-US" altLang="ko-KR" dirty="0"/>
              <a:t>, MESSAGE, </a:t>
            </a:r>
            <a:r>
              <a:rPr lang="en-US" altLang="ko-KR" dirty="0">
                <a:solidFill>
                  <a:srgbClr val="00B050"/>
                </a:solidFill>
              </a:rPr>
              <a:t>STARTDATE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STARTX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1"/>
                </a:solidFill>
              </a:rPr>
              <a:t>STARTY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TBNSMS		:		        MESSAGE, </a:t>
            </a:r>
            <a:r>
              <a:rPr lang="en-US" altLang="ko-KR" dirty="0">
                <a:solidFill>
                  <a:srgbClr val="00B050"/>
                </a:solidFill>
              </a:rPr>
              <a:t>STARTDATE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TBNACCIDENT	:	</a:t>
            </a:r>
            <a:r>
              <a:rPr lang="en-US" altLang="ko-KR" dirty="0">
                <a:solidFill>
                  <a:srgbClr val="FFC000"/>
                </a:solidFill>
              </a:rPr>
              <a:t>SORT</a:t>
            </a:r>
            <a:r>
              <a:rPr lang="en-US" altLang="ko-KR" dirty="0"/>
              <a:t>,		MESSAGE, </a:t>
            </a:r>
            <a:r>
              <a:rPr lang="en-US" altLang="ko-KR" dirty="0">
                <a:solidFill>
                  <a:srgbClr val="00B050"/>
                </a:solidFill>
              </a:rPr>
              <a:t>STARTDATE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B05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유형을 통합했을 때 </a:t>
            </a:r>
            <a:r>
              <a:rPr lang="en-US" altLang="ko-KR" dirty="0"/>
              <a:t>(EVENTTYPE, OUTBRKTYPE, SORT)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공사</a:t>
            </a:r>
            <a:r>
              <a:rPr lang="en-US" altLang="ko-KR" b="1" dirty="0"/>
              <a:t>, </a:t>
            </a:r>
            <a:r>
              <a:rPr lang="ko-KR" altLang="en-US" b="1" dirty="0"/>
              <a:t>사고</a:t>
            </a:r>
            <a:r>
              <a:rPr lang="en-US" altLang="ko-KR" b="1" dirty="0"/>
              <a:t>, </a:t>
            </a:r>
            <a:r>
              <a:rPr lang="ko-KR" altLang="en-US" b="1" dirty="0"/>
              <a:t>기상</a:t>
            </a:r>
            <a:r>
              <a:rPr lang="en-US" altLang="ko-KR" b="1" dirty="0"/>
              <a:t>, </a:t>
            </a:r>
            <a:r>
              <a:rPr lang="ko-KR" altLang="en-US" b="1" dirty="0"/>
              <a:t>돌발</a:t>
            </a:r>
            <a:r>
              <a:rPr lang="en-US" altLang="ko-KR" b="1" dirty="0"/>
              <a:t>, </a:t>
            </a:r>
            <a:r>
              <a:rPr lang="ko-KR" altLang="en-US" b="1" dirty="0"/>
              <a:t>행사</a:t>
            </a:r>
            <a:r>
              <a:rPr lang="en-US" altLang="ko-KR" b="1" dirty="0"/>
              <a:t>, </a:t>
            </a:r>
            <a:r>
              <a:rPr lang="ko-KR" altLang="en-US" b="1" dirty="0"/>
              <a:t>정체</a:t>
            </a:r>
            <a:r>
              <a:rPr lang="en-US" altLang="ko-KR" b="1" dirty="0"/>
              <a:t>, </a:t>
            </a:r>
            <a:r>
              <a:rPr lang="ko-KR" altLang="en-US" b="1" dirty="0"/>
              <a:t>기타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위도</a:t>
            </a:r>
            <a:r>
              <a:rPr lang="en-US" altLang="ko-KR" dirty="0"/>
              <a:t>, </a:t>
            </a:r>
            <a:r>
              <a:rPr lang="ko-KR" altLang="en-US" dirty="0"/>
              <a:t>경도 좌표정보가 없는 데이터는 어떻게 표시를 해줄까</a:t>
            </a:r>
            <a:r>
              <a:rPr lang="en-US" altLang="ko-KR" dirty="0"/>
              <a:t>…..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구글지도에 제보 내용을 그대로 넣는다면</a:t>
            </a:r>
            <a:r>
              <a:rPr lang="en-US" altLang="ko-KR" b="1" dirty="0"/>
              <a:t>?....</a:t>
            </a:r>
          </a:p>
        </p:txBody>
      </p:sp>
    </p:spTree>
    <p:extLst>
      <p:ext uri="{BB962C8B-B14F-4D97-AF65-F5344CB8AC3E}">
        <p14:creationId xmlns:p14="http://schemas.microsoft.com/office/powerpoint/2010/main" val="157454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2261-7B3E-401F-852C-FAD1E2FD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API </a:t>
            </a:r>
            <a:r>
              <a:rPr lang="ko-KR" altLang="en-US" b="1" dirty="0"/>
              <a:t>데이터 수집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6844E4-1942-43EF-9EA0-BD719DC7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7CA50-31DA-4F3D-9685-EFCA2E46F98C}"/>
              </a:ext>
            </a:extLst>
          </p:cNvPr>
          <p:cNvSpPr txBox="1"/>
          <p:nvPr/>
        </p:nvSpPr>
        <p:spPr>
          <a:xfrm>
            <a:off x="485265" y="930671"/>
            <a:ext cx="1153102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장제로</a:t>
            </a:r>
            <a:r>
              <a:rPr lang="ko-KR" altLang="en-US" b="1" dirty="0"/>
              <a:t> 병방사거리에서 임학사거리구간 정상 소통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965321-6FC0-46A7-AF50-CEC43D8F6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92" y="2901873"/>
            <a:ext cx="3752850" cy="1343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41577C-FE0E-46D7-A984-D4E6A081B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208" y="1844599"/>
            <a:ext cx="58674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2261-7B3E-401F-852C-FAD1E2FD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API </a:t>
            </a:r>
            <a:r>
              <a:rPr lang="ko-KR" altLang="en-US" b="1" dirty="0"/>
              <a:t>데이터 수집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6844E4-1942-43EF-9EA0-BD719DC7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7CA50-31DA-4F3D-9685-EFCA2E46F98C}"/>
              </a:ext>
            </a:extLst>
          </p:cNvPr>
          <p:cNvSpPr txBox="1"/>
          <p:nvPr/>
        </p:nvSpPr>
        <p:spPr>
          <a:xfrm>
            <a:off x="485265" y="930671"/>
            <a:ext cx="1153102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가로수로</a:t>
            </a:r>
            <a:r>
              <a:rPr lang="en-US" altLang="ko-KR" b="1" dirty="0"/>
              <a:t>, </a:t>
            </a:r>
            <a:r>
              <a:rPr lang="ko-KR" altLang="en-US" b="1" dirty="0" err="1"/>
              <a:t>휴암동삼거리</a:t>
            </a:r>
            <a:r>
              <a:rPr lang="ko-KR" altLang="en-US" b="1" dirty="0"/>
              <a:t> 내 맨홀 열고 통신 공사 중임</a:t>
            </a:r>
            <a:r>
              <a:rPr lang="en-US" altLang="ko-KR" b="1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B98115-1479-4376-96C9-E958A7B3E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92" y="2656019"/>
            <a:ext cx="3800475" cy="2019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DF7C0F-2439-47AF-9A07-827C35575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109" y="2284544"/>
            <a:ext cx="35623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2261-7B3E-401F-852C-FAD1E2FD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API </a:t>
            </a:r>
            <a:r>
              <a:rPr lang="ko-KR" altLang="en-US" b="1" dirty="0"/>
              <a:t>데이터 수집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6844E4-1942-43EF-9EA0-BD719DC7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7CA50-31DA-4F3D-9685-EFCA2E46F98C}"/>
              </a:ext>
            </a:extLst>
          </p:cNvPr>
          <p:cNvSpPr txBox="1"/>
          <p:nvPr/>
        </p:nvSpPr>
        <p:spPr>
          <a:xfrm>
            <a:off x="485265" y="930671"/>
            <a:ext cx="1153102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&lt;</a:t>
            </a:r>
            <a:r>
              <a:rPr lang="ko-KR" altLang="en-US" b="1" dirty="0"/>
              <a:t>긴급</a:t>
            </a:r>
            <a:r>
              <a:rPr lang="en-US" altLang="ko-KR" b="1" dirty="0"/>
              <a:t>&gt;&lt;</a:t>
            </a:r>
            <a:r>
              <a:rPr lang="ko-KR" altLang="en-US" b="1" dirty="0"/>
              <a:t>사고</a:t>
            </a:r>
            <a:r>
              <a:rPr lang="en-US" altLang="ko-KR" b="1" dirty="0"/>
              <a:t>&gt;516</a:t>
            </a:r>
            <a:r>
              <a:rPr lang="ko-KR" altLang="en-US" b="1" dirty="0"/>
              <a:t>로</a:t>
            </a:r>
            <a:r>
              <a:rPr lang="en-US" altLang="ko-KR" b="1" dirty="0"/>
              <a:t>, </a:t>
            </a:r>
            <a:r>
              <a:rPr lang="ko-KR" altLang="en-US" b="1" dirty="0"/>
              <a:t>서귀포</a:t>
            </a:r>
            <a:r>
              <a:rPr lang="en-US" altLang="ko-KR" b="1" dirty="0"/>
              <a:t>- </a:t>
            </a:r>
            <a:r>
              <a:rPr lang="ko-KR" altLang="en-US" b="1" dirty="0"/>
              <a:t>제주 방향</a:t>
            </a:r>
            <a:r>
              <a:rPr lang="en-US" altLang="ko-KR" b="1" dirty="0"/>
              <a:t>, </a:t>
            </a:r>
            <a:r>
              <a:rPr lang="ko-KR" altLang="en-US" b="1" dirty="0"/>
              <a:t>서성로입구교차로 </a:t>
            </a:r>
            <a:r>
              <a:rPr lang="en-US" altLang="ko-KR" b="1" dirty="0"/>
              <a:t>150m </a:t>
            </a:r>
            <a:r>
              <a:rPr lang="ko-KR" altLang="en-US" b="1" dirty="0"/>
              <a:t>지난지점</a:t>
            </a:r>
            <a:r>
              <a:rPr lang="en-US" altLang="ko-KR" b="1" dirty="0"/>
              <a:t>, </a:t>
            </a:r>
            <a:r>
              <a:rPr lang="ko-KR" altLang="en-US" b="1" dirty="0"/>
              <a:t>승용차가 </a:t>
            </a:r>
            <a:r>
              <a:rPr lang="ko-KR" altLang="en-US" b="1" dirty="0" err="1"/>
              <a:t>차로를</a:t>
            </a:r>
            <a:r>
              <a:rPr lang="ko-KR" altLang="en-US" b="1" dirty="0"/>
              <a:t> 탈선하는 단독사고발생</a:t>
            </a:r>
            <a:r>
              <a:rPr lang="en-US" altLang="ko-KR" b="1" dirty="0"/>
              <a:t>, </a:t>
            </a:r>
            <a:r>
              <a:rPr lang="ko-KR" altLang="en-US" b="1" dirty="0"/>
              <a:t>주의운전바람</a:t>
            </a:r>
            <a:r>
              <a:rPr lang="en-US" altLang="ko-KR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402906-DE0C-4169-944F-88B3E8A7F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067" y="2698881"/>
            <a:ext cx="3933825" cy="1933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93229C-D074-46D1-87AC-AAC8BB934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636" y="2360743"/>
            <a:ext cx="32480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2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11095022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추후 일정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0C2A-7B6D-43D4-BDBE-050BFCEAE77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8940" y="1294314"/>
            <a:ext cx="11190208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~8/23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	</a:t>
            </a:r>
            <a:r>
              <a:rPr lang="ko-KR" altLang="en-US" sz="2000" dirty="0"/>
              <a:t>데이터베이스에 </a:t>
            </a:r>
            <a:r>
              <a:rPr lang="en-US" altLang="ko-KR" sz="2000" dirty="0"/>
              <a:t>API </a:t>
            </a:r>
            <a:r>
              <a:rPr lang="ko-KR" altLang="en-US" sz="2000" dirty="0"/>
              <a:t>데이터 통합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	</a:t>
            </a:r>
            <a:r>
              <a:rPr lang="ko-KR" altLang="en-US" sz="2000" dirty="0"/>
              <a:t>데이터베이스에 위도</a:t>
            </a:r>
            <a:r>
              <a:rPr lang="en-US" altLang="ko-KR" sz="2000" dirty="0"/>
              <a:t>, </a:t>
            </a:r>
            <a:r>
              <a:rPr lang="ko-KR" altLang="en-US" sz="2000" dirty="0"/>
              <a:t>경도 좌표를 포함하여 수집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	API </a:t>
            </a:r>
            <a:r>
              <a:rPr lang="ko-KR" altLang="en-US" sz="2000" dirty="0"/>
              <a:t>개발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	</a:t>
            </a:r>
            <a:r>
              <a:rPr lang="ko-KR" altLang="en-US" sz="2000" dirty="0"/>
              <a:t>어플리케이션에 적용</a:t>
            </a:r>
            <a:endParaRPr lang="en-US" altLang="ko-KR" sz="20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26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기능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756AD-79DE-4477-963A-16D438E17A98}"/>
              </a:ext>
            </a:extLst>
          </p:cNvPr>
          <p:cNvSpPr txBox="1"/>
          <p:nvPr/>
        </p:nvSpPr>
        <p:spPr>
          <a:xfrm>
            <a:off x="485265" y="930671"/>
            <a:ext cx="53266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마커</a:t>
            </a:r>
            <a:r>
              <a:rPr lang="ko-KR" altLang="en-US" dirty="0" smtClean="0"/>
              <a:t> 옵션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06" y="2423519"/>
            <a:ext cx="8606672" cy="39528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4506" y="1601880"/>
            <a:ext cx="608333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마커</a:t>
            </a:r>
            <a:r>
              <a:rPr lang="ko-KR" altLang="en-US" dirty="0" smtClean="0"/>
              <a:t> 생성 및 차단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405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기능</a:t>
            </a:r>
            <a:endParaRPr lang="ko-KR" altLang="en-US" b="1" dirty="0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24506" y="1601880"/>
            <a:ext cx="60833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지도 생성 후 </a:t>
            </a:r>
            <a:r>
              <a:rPr lang="ko-KR" altLang="en-US" dirty="0" err="1" smtClean="0"/>
              <a:t>마커</a:t>
            </a:r>
            <a:r>
              <a:rPr lang="ko-KR" altLang="en-US" dirty="0" smtClean="0"/>
              <a:t> 옵션 실행 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756AD-79DE-4477-963A-16D438E17A98}"/>
              </a:ext>
            </a:extLst>
          </p:cNvPr>
          <p:cNvSpPr txBox="1"/>
          <p:nvPr/>
        </p:nvSpPr>
        <p:spPr>
          <a:xfrm>
            <a:off x="485265" y="930671"/>
            <a:ext cx="53266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마커</a:t>
            </a:r>
            <a:r>
              <a:rPr lang="ko-KR" altLang="en-US" dirty="0" smtClean="0"/>
              <a:t> 옵션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06" y="2268736"/>
            <a:ext cx="7200900" cy="363855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488558" y="5263116"/>
            <a:ext cx="17224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488558" y="5475767"/>
            <a:ext cx="11589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89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기능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24506" y="1601880"/>
            <a:ext cx="60833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마커</a:t>
            </a:r>
            <a:r>
              <a:rPr lang="ko-KR" altLang="en-US" dirty="0" smtClean="0"/>
              <a:t> 옵션 페이지 연결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마커</a:t>
            </a:r>
            <a:r>
              <a:rPr lang="ko-KR" altLang="en-US" dirty="0" smtClean="0"/>
              <a:t> 옵션 페이지 설정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756AD-79DE-4477-963A-16D438E17A98}"/>
              </a:ext>
            </a:extLst>
          </p:cNvPr>
          <p:cNvSpPr txBox="1"/>
          <p:nvPr/>
        </p:nvSpPr>
        <p:spPr>
          <a:xfrm>
            <a:off x="485265" y="930671"/>
            <a:ext cx="53266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마커</a:t>
            </a:r>
            <a:r>
              <a:rPr lang="ko-KR" altLang="en-US" dirty="0" smtClean="0"/>
              <a:t> 옵션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54" y="2268736"/>
            <a:ext cx="6157826" cy="231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1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기능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24506" y="1601880"/>
            <a:ext cx="60833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하단의 마커 옵션을 </a:t>
            </a:r>
            <a:r>
              <a:rPr lang="ko-KR" altLang="en-US" dirty="0" smtClean="0"/>
              <a:t>위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ko-KR" altLang="en-US" dirty="0"/>
              <a:t>아래로 </a:t>
            </a:r>
            <a:r>
              <a:rPr lang="ko-KR" altLang="en-US" dirty="0" err="1"/>
              <a:t>스와이프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756AD-79DE-4477-963A-16D438E17A98}"/>
              </a:ext>
            </a:extLst>
          </p:cNvPr>
          <p:cNvSpPr txBox="1"/>
          <p:nvPr/>
        </p:nvSpPr>
        <p:spPr>
          <a:xfrm>
            <a:off x="485265" y="930671"/>
            <a:ext cx="53266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마커</a:t>
            </a:r>
            <a:r>
              <a:rPr lang="ko-KR" altLang="en-US" dirty="0" smtClean="0"/>
              <a:t> 옵션 페이지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876" y="1384962"/>
            <a:ext cx="2375242" cy="49410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349" y="1384962"/>
            <a:ext cx="2412273" cy="494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6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기능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24506" y="1601880"/>
            <a:ext cx="60833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각 유형별 사용자 </a:t>
            </a:r>
            <a:r>
              <a:rPr lang="ko-KR" altLang="en-US" dirty="0" err="1" smtClean="0"/>
              <a:t>마커의</a:t>
            </a:r>
            <a:r>
              <a:rPr lang="ko-KR" altLang="en-US" dirty="0" smtClean="0"/>
              <a:t> 배열리스트를 생성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756AD-79DE-4477-963A-16D438E17A98}"/>
              </a:ext>
            </a:extLst>
          </p:cNvPr>
          <p:cNvSpPr txBox="1"/>
          <p:nvPr/>
        </p:nvSpPr>
        <p:spPr>
          <a:xfrm>
            <a:off x="485265" y="930671"/>
            <a:ext cx="53266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마커</a:t>
            </a:r>
            <a:r>
              <a:rPr lang="ko-KR" altLang="en-US" dirty="0" smtClean="0"/>
              <a:t> </a:t>
            </a:r>
            <a:r>
              <a:rPr lang="ko-KR" altLang="en-US" dirty="0"/>
              <a:t>온</a:t>
            </a:r>
            <a:r>
              <a:rPr lang="en-US" altLang="ko-KR" dirty="0"/>
              <a:t>/</a:t>
            </a:r>
            <a:r>
              <a:rPr lang="ko-KR" altLang="en-US" dirty="0"/>
              <a:t>오프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06" y="2268735"/>
            <a:ext cx="7029450" cy="10698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07" y="4246620"/>
            <a:ext cx="2839420" cy="18806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4506" y="3538705"/>
            <a:ext cx="70294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각 유형별 사용자 </a:t>
            </a:r>
            <a:r>
              <a:rPr lang="ko-KR" altLang="en-US" dirty="0" err="1" smtClean="0"/>
              <a:t>마커의</a:t>
            </a:r>
            <a:r>
              <a:rPr lang="ko-KR" altLang="en-US" dirty="0" smtClean="0"/>
              <a:t> 배열리스트에 </a:t>
            </a:r>
            <a:r>
              <a:rPr lang="ko-KR" altLang="en-US" dirty="0" err="1" smtClean="0"/>
              <a:t>마커</a:t>
            </a:r>
            <a:r>
              <a:rPr lang="ko-KR" altLang="en-US" dirty="0" smtClean="0"/>
              <a:t> 정보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25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기능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756AD-79DE-4477-963A-16D438E17A98}"/>
              </a:ext>
            </a:extLst>
          </p:cNvPr>
          <p:cNvSpPr txBox="1"/>
          <p:nvPr/>
        </p:nvSpPr>
        <p:spPr>
          <a:xfrm>
            <a:off x="485265" y="930671"/>
            <a:ext cx="53266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마커</a:t>
            </a:r>
            <a:r>
              <a:rPr lang="ko-KR" altLang="en-US" dirty="0" smtClean="0"/>
              <a:t> </a:t>
            </a:r>
            <a:r>
              <a:rPr lang="ko-KR" altLang="en-US" dirty="0"/>
              <a:t>온</a:t>
            </a:r>
            <a:r>
              <a:rPr lang="en-US" altLang="ko-KR" dirty="0"/>
              <a:t>/</a:t>
            </a:r>
            <a:r>
              <a:rPr lang="ko-KR" altLang="en-US" dirty="0"/>
              <a:t>오프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787" y="4270535"/>
            <a:ext cx="4264203" cy="16015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24506" y="1475350"/>
            <a:ext cx="608333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버튼으로 사용할 이미지</a:t>
            </a:r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t="79127" r="2"/>
          <a:stretch/>
        </p:blipFill>
        <p:spPr>
          <a:xfrm>
            <a:off x="1349787" y="2214723"/>
            <a:ext cx="2412223" cy="103135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24506" y="3531162"/>
            <a:ext cx="60833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각 이미지의 </a:t>
            </a:r>
            <a:r>
              <a:rPr lang="ko-KR" altLang="en-US" dirty="0" err="1" smtClean="0"/>
              <a:t>고유아이디</a:t>
            </a:r>
            <a:r>
              <a:rPr lang="ko-KR" altLang="en-US" dirty="0" smtClean="0"/>
              <a:t> 호출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3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기능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756AD-79DE-4477-963A-16D438E17A98}"/>
              </a:ext>
            </a:extLst>
          </p:cNvPr>
          <p:cNvSpPr txBox="1"/>
          <p:nvPr/>
        </p:nvSpPr>
        <p:spPr>
          <a:xfrm>
            <a:off x="485265" y="930671"/>
            <a:ext cx="53266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마커</a:t>
            </a:r>
            <a:r>
              <a:rPr lang="ko-KR" altLang="en-US" dirty="0" smtClean="0"/>
              <a:t> </a:t>
            </a:r>
            <a:r>
              <a:rPr lang="ko-KR" altLang="en-US" dirty="0"/>
              <a:t>온</a:t>
            </a:r>
            <a:r>
              <a:rPr lang="en-US" altLang="ko-KR" dirty="0"/>
              <a:t>/</a:t>
            </a:r>
            <a:r>
              <a:rPr lang="ko-KR" altLang="en-US" dirty="0"/>
              <a:t>오프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924506" y="1475350"/>
            <a:ext cx="7953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이미지</a:t>
            </a:r>
            <a:r>
              <a:rPr lang="en-US" altLang="ko-KR" dirty="0"/>
              <a:t> 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토글시</a:t>
            </a:r>
            <a:r>
              <a:rPr lang="ko-KR" altLang="en-US" dirty="0" smtClean="0"/>
              <a:t> 해당 배열리스트의 </a:t>
            </a:r>
            <a:r>
              <a:rPr lang="ko-KR" altLang="en-US" dirty="0" err="1" smtClean="0"/>
              <a:t>마커</a:t>
            </a:r>
            <a:r>
              <a:rPr lang="ko-KR" altLang="en-US" dirty="0"/>
              <a:t> </a:t>
            </a:r>
            <a:r>
              <a:rPr lang="ko-KR" altLang="en-US" dirty="0" smtClean="0"/>
              <a:t>정보 생성 또는 </a:t>
            </a:r>
            <a:r>
              <a:rPr lang="ko-KR" altLang="en-US" dirty="0" smtClean="0"/>
              <a:t>차단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72" y="2020029"/>
            <a:ext cx="7561867" cy="443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78940" y="148278"/>
            <a:ext cx="9152238" cy="56982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기능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69859" y="6579503"/>
            <a:ext cx="2743200" cy="274380"/>
          </a:xfrm>
        </p:spPr>
        <p:txBody>
          <a:bodyPr/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24506" y="1601880"/>
            <a:ext cx="60833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마커</a:t>
            </a:r>
            <a:r>
              <a:rPr lang="ko-KR" altLang="en-US" dirty="0"/>
              <a:t> </a:t>
            </a:r>
            <a:r>
              <a:rPr lang="ko-KR" altLang="en-US" dirty="0" smtClean="0"/>
              <a:t>온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오프 설정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</a:t>
            </a:r>
            <a:r>
              <a:rPr lang="ko-KR" altLang="en-US" dirty="0" err="1" smtClean="0"/>
              <a:t>마커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API </a:t>
            </a:r>
            <a:r>
              <a:rPr lang="ko-KR" altLang="en-US" dirty="0" err="1" smtClean="0"/>
              <a:t>마커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756AD-79DE-4477-963A-16D438E17A98}"/>
              </a:ext>
            </a:extLst>
          </p:cNvPr>
          <p:cNvSpPr txBox="1"/>
          <p:nvPr/>
        </p:nvSpPr>
        <p:spPr>
          <a:xfrm>
            <a:off x="485265" y="930671"/>
            <a:ext cx="532661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마커</a:t>
            </a:r>
            <a:r>
              <a:rPr lang="ko-KR" altLang="en-US" dirty="0" smtClean="0"/>
              <a:t> 온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오프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455" y="1384963"/>
            <a:ext cx="2315384" cy="47363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568" y="1384963"/>
            <a:ext cx="2325219" cy="473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6061</TotalTime>
  <Words>369</Words>
  <Application>Microsoft Office PowerPoint</Application>
  <PresentationFormat>와이드스크린</PresentationFormat>
  <Paragraphs>119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HY견고딕</vt:lpstr>
      <vt:lpstr>맑은 고딕</vt:lpstr>
      <vt:lpstr>Arial</vt:lpstr>
      <vt:lpstr>Office 테마</vt:lpstr>
      <vt:lpstr>PowerPoint 프레젠테이션</vt:lpstr>
      <vt:lpstr>기능</vt:lpstr>
      <vt:lpstr>기능</vt:lpstr>
      <vt:lpstr>기능</vt:lpstr>
      <vt:lpstr>기능</vt:lpstr>
      <vt:lpstr>기능</vt:lpstr>
      <vt:lpstr>기능</vt:lpstr>
      <vt:lpstr>기능</vt:lpstr>
      <vt:lpstr>기능</vt:lpstr>
      <vt:lpstr>기능</vt:lpstr>
      <vt:lpstr>API 데이터 수집</vt:lpstr>
      <vt:lpstr>API 데이터 수집</vt:lpstr>
      <vt:lpstr>API 데이터 수집</vt:lpstr>
      <vt:lpstr>API 데이터 수집</vt:lpstr>
      <vt:lpstr>API 데이터 수집</vt:lpstr>
      <vt:lpstr>API 데이터 수집</vt:lpstr>
      <vt:lpstr>API 데이터 수집</vt:lpstr>
      <vt:lpstr>API 데이터 수집</vt:lpstr>
      <vt:lpstr>추후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김가람</dc:creator>
  <cp:lastModifiedBy>user</cp:lastModifiedBy>
  <cp:revision>559</cp:revision>
  <dcterms:created xsi:type="dcterms:W3CDTF">2021-01-11T01:20:31Z</dcterms:created>
  <dcterms:modified xsi:type="dcterms:W3CDTF">2021-08-11T05:49:04Z</dcterms:modified>
</cp:coreProperties>
</file>