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7" r:id="rId3"/>
    <p:sldId id="302" r:id="rId4"/>
    <p:sldId id="303" r:id="rId5"/>
    <p:sldId id="305" r:id="rId6"/>
    <p:sldId id="306" r:id="rId7"/>
    <p:sldId id="30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33" autoAdjust="0"/>
  </p:normalViewPr>
  <p:slideViewPr>
    <p:cSldViewPr snapToGrid="0">
      <p:cViewPr varScale="1">
        <p:scale>
          <a:sx n="89" d="100"/>
          <a:sy n="89" d="100"/>
        </p:scale>
        <p:origin x="8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122e8d660c43473" providerId="LiveId" clId="{AA59B3E7-F525-47DC-8434-6FA927C903B0}"/>
    <pc:docChg chg="custSel addSld delSld modSld">
      <pc:chgData name="" userId="0122e8d660c43473" providerId="LiveId" clId="{AA59B3E7-F525-47DC-8434-6FA927C903B0}" dt="2021-07-26T05:58:59.276" v="396" actId="14100"/>
      <pc:docMkLst>
        <pc:docMk/>
      </pc:docMkLst>
      <pc:sldChg chg="modSp">
        <pc:chgData name="" userId="0122e8d660c43473" providerId="LiveId" clId="{AA59B3E7-F525-47DC-8434-6FA927C903B0}" dt="2021-07-26T05:46:32.904" v="3"/>
        <pc:sldMkLst>
          <pc:docMk/>
          <pc:sldMk cId="3099990616" sldId="256"/>
        </pc:sldMkLst>
        <pc:spChg chg="mod">
          <ac:chgData name="" userId="0122e8d660c43473" providerId="LiveId" clId="{AA59B3E7-F525-47DC-8434-6FA927C903B0}" dt="2021-07-26T05:46:32.904" v="3"/>
          <ac:spMkLst>
            <pc:docMk/>
            <pc:sldMk cId="3099990616" sldId="256"/>
            <ac:spMk id="2" creationId="{00000000-0000-0000-0000-000000000000}"/>
          </ac:spMkLst>
        </pc:spChg>
      </pc:sldChg>
    </pc:docChg>
  </pc:docChgLst>
  <pc:docChgLst>
    <pc:chgData userId="0122e8d660c43473" providerId="LiveId" clId="{A4B34FF6-3794-435E-81B7-0310E0B8BADD}"/>
    <pc:docChg chg="undo custSel addSld delSld modSld">
      <pc:chgData name="" userId="0122e8d660c43473" providerId="LiveId" clId="{A4B34FF6-3794-435E-81B7-0310E0B8BADD}" dt="2021-09-01T05:09:52.810" v="1298" actId="2696"/>
      <pc:docMkLst>
        <pc:docMk/>
      </pc:docMkLst>
      <pc:sldChg chg="modSp add">
        <pc:chgData name="" userId="0122e8d660c43473" providerId="LiveId" clId="{A4B34FF6-3794-435E-81B7-0310E0B8BADD}" dt="2021-09-01T04:32:49.021" v="1" actId="6549"/>
        <pc:sldMkLst>
          <pc:docMk/>
          <pc:sldMk cId="3099990616" sldId="256"/>
        </pc:sldMkLst>
        <pc:spChg chg="mod">
          <ac:chgData name="" userId="0122e8d660c43473" providerId="LiveId" clId="{A4B34FF6-3794-435E-81B7-0310E0B8BADD}" dt="2021-09-01T04:32:49.021" v="1" actId="6549"/>
          <ac:spMkLst>
            <pc:docMk/>
            <pc:sldMk cId="3099990616" sldId="256"/>
            <ac:spMk id="2" creationId="{00000000-0000-0000-0000-000000000000}"/>
          </ac:spMkLst>
        </pc:spChg>
      </pc:sldChg>
      <pc:sldChg chg="addSp delSp modSp">
        <pc:chgData name="" userId="0122e8d660c43473" providerId="LiveId" clId="{A4B34FF6-3794-435E-81B7-0310E0B8BADD}" dt="2021-09-01T05:09:50.261" v="1297" actId="1076"/>
        <pc:sldMkLst>
          <pc:docMk/>
          <pc:sldMk cId="1056186673" sldId="289"/>
        </pc:sldMkLst>
        <pc:spChg chg="add mod">
          <ac:chgData name="" userId="0122e8d660c43473" providerId="LiveId" clId="{A4B34FF6-3794-435E-81B7-0310E0B8BADD}" dt="2021-09-01T05:09:50.261" v="1297" actId="1076"/>
          <ac:spMkLst>
            <pc:docMk/>
            <pc:sldMk cId="1056186673" sldId="289"/>
            <ac:spMk id="9" creationId="{F0AFA842-D995-471B-99A6-0E26352E19F0}"/>
          </ac:spMkLst>
        </pc:spChg>
        <pc:spChg chg="mod">
          <ac:chgData name="" userId="0122e8d660c43473" providerId="LiveId" clId="{A4B34FF6-3794-435E-81B7-0310E0B8BADD}" dt="2021-09-01T05:09:42.941" v="1294" actId="1076"/>
          <ac:spMkLst>
            <pc:docMk/>
            <pc:sldMk cId="1056186673" sldId="289"/>
            <ac:spMk id="10" creationId="{00000000-0000-0000-0000-000000000000}"/>
          </ac:spMkLst>
        </pc:spChg>
        <pc:spChg chg="del">
          <ac:chgData name="" userId="0122e8d660c43473" providerId="LiveId" clId="{A4B34FF6-3794-435E-81B7-0310E0B8BADD}" dt="2021-09-01T05:09:39.910" v="1293" actId="478"/>
          <ac:spMkLst>
            <pc:docMk/>
            <pc:sldMk cId="1056186673" sldId="289"/>
            <ac:spMk id="30" creationId="{00000000-0000-0000-0000-000000000000}"/>
          </ac:spMkLst>
        </pc:spChg>
        <pc:picChg chg="del">
          <ac:chgData name="" userId="0122e8d660c43473" providerId="LiveId" clId="{A4B34FF6-3794-435E-81B7-0310E0B8BADD}" dt="2021-09-01T05:09:39.910" v="1293" actId="478"/>
          <ac:picMkLst>
            <pc:docMk/>
            <pc:sldMk cId="1056186673" sldId="289"/>
            <ac:picMk id="4" creationId="{00000000-0000-0000-0000-000000000000}"/>
          </ac:picMkLst>
        </pc:picChg>
        <pc:picChg chg="mod">
          <ac:chgData name="" userId="0122e8d660c43473" providerId="LiveId" clId="{A4B34FF6-3794-435E-81B7-0310E0B8BADD}" dt="2021-09-01T05:09:42.941" v="1294" actId="1076"/>
          <ac:picMkLst>
            <pc:docMk/>
            <pc:sldMk cId="1056186673" sldId="289"/>
            <ac:picMk id="7" creationId="{00000000-0000-0000-0000-000000000000}"/>
          </ac:picMkLst>
        </pc:picChg>
        <pc:picChg chg="add mod">
          <ac:chgData name="" userId="0122e8d660c43473" providerId="LiveId" clId="{A4B34FF6-3794-435E-81B7-0310E0B8BADD}" dt="2021-09-01T05:09:50.261" v="1297" actId="1076"/>
          <ac:picMkLst>
            <pc:docMk/>
            <pc:sldMk cId="1056186673" sldId="289"/>
            <ac:picMk id="11" creationId="{C7B54836-2BB6-471F-963B-E02DB6194709}"/>
          </ac:picMkLst>
        </pc:picChg>
      </pc:sldChg>
      <pc:sldChg chg="delSp del">
        <pc:chgData name="" userId="0122e8d660c43473" providerId="LiveId" clId="{A4B34FF6-3794-435E-81B7-0310E0B8BADD}" dt="2021-09-01T05:09:52.810" v="1298" actId="2696"/>
        <pc:sldMkLst>
          <pc:docMk/>
          <pc:sldMk cId="2997180382" sldId="290"/>
        </pc:sldMkLst>
        <pc:spChg chg="del">
          <ac:chgData name="" userId="0122e8d660c43473" providerId="LiveId" clId="{A4B34FF6-3794-435E-81B7-0310E0B8BADD}" dt="2021-09-01T05:09:46.425" v="1295"/>
          <ac:spMkLst>
            <pc:docMk/>
            <pc:sldMk cId="2997180382" sldId="290"/>
            <ac:spMk id="30" creationId="{00000000-0000-0000-0000-000000000000}"/>
          </ac:spMkLst>
        </pc:spChg>
        <pc:picChg chg="del">
          <ac:chgData name="" userId="0122e8d660c43473" providerId="LiveId" clId="{A4B34FF6-3794-435E-81B7-0310E0B8BADD}" dt="2021-09-01T05:09:46.425" v="1295"/>
          <ac:picMkLst>
            <pc:docMk/>
            <pc:sldMk cId="2997180382" sldId="290"/>
            <ac:picMk id="2" creationId="{00000000-0000-0000-0000-000000000000}"/>
          </ac:picMkLst>
        </pc:picChg>
      </pc:sldChg>
      <pc:sldChg chg="addSp delSp modSp add del modAnim">
        <pc:chgData name="" userId="0122e8d660c43473" providerId="LiveId" clId="{A4B34FF6-3794-435E-81B7-0310E0B8BADD}" dt="2021-09-01T04:44:54.005" v="462" actId="2696"/>
        <pc:sldMkLst>
          <pc:docMk/>
          <pc:sldMk cId="2407004504" sldId="300"/>
        </pc:sldMkLst>
        <pc:spChg chg="mod">
          <ac:chgData name="" userId="0122e8d660c43473" providerId="LiveId" clId="{A4B34FF6-3794-435E-81B7-0310E0B8BADD}" dt="2021-09-01T04:38:42.717" v="40"/>
          <ac:spMkLst>
            <pc:docMk/>
            <pc:sldMk cId="2407004504" sldId="300"/>
            <ac:spMk id="3" creationId="{00000000-0000-0000-0000-000000000000}"/>
          </ac:spMkLst>
        </pc:spChg>
        <pc:spChg chg="add mod">
          <ac:chgData name="" userId="0122e8d660c43473" providerId="LiveId" clId="{A4B34FF6-3794-435E-81B7-0310E0B8BADD}" dt="2021-09-01T04:42:22.579" v="238" actId="1076"/>
          <ac:spMkLst>
            <pc:docMk/>
            <pc:sldMk cId="2407004504" sldId="300"/>
            <ac:spMk id="4" creationId="{73E699BB-AD9E-4A96-A3F2-0A130C8E8223}"/>
          </ac:spMkLst>
        </pc:spChg>
        <pc:spChg chg="add mod">
          <ac:chgData name="" userId="0122e8d660c43473" providerId="LiveId" clId="{A4B34FF6-3794-435E-81B7-0310E0B8BADD}" dt="2021-09-01T04:42:22.579" v="238" actId="1076"/>
          <ac:spMkLst>
            <pc:docMk/>
            <pc:sldMk cId="2407004504" sldId="300"/>
            <ac:spMk id="6" creationId="{97CA3B65-F34E-42CD-8410-E5F5D7E4F55C}"/>
          </ac:spMkLst>
        </pc:spChg>
        <pc:spChg chg="add mod">
          <ac:chgData name="" userId="0122e8d660c43473" providerId="LiveId" clId="{A4B34FF6-3794-435E-81B7-0310E0B8BADD}" dt="2021-09-01T04:42:46.780" v="352" actId="1076"/>
          <ac:spMkLst>
            <pc:docMk/>
            <pc:sldMk cId="2407004504" sldId="300"/>
            <ac:spMk id="8" creationId="{23C1C928-0612-46F4-A91B-F902D9F3BA0B}"/>
          </ac:spMkLst>
        </pc:spChg>
        <pc:spChg chg="del">
          <ac:chgData name="" userId="0122e8d660c43473" providerId="LiveId" clId="{A4B34FF6-3794-435E-81B7-0310E0B8BADD}" dt="2021-09-01T04:38:47.357" v="43" actId="478"/>
          <ac:spMkLst>
            <pc:docMk/>
            <pc:sldMk cId="2407004504" sldId="300"/>
            <ac:spMk id="9" creationId="{00000000-0000-0000-0000-000000000000}"/>
          </ac:spMkLst>
        </pc:spChg>
        <pc:spChg chg="add mod">
          <ac:chgData name="" userId="0122e8d660c43473" providerId="LiveId" clId="{A4B34FF6-3794-435E-81B7-0310E0B8BADD}" dt="2021-09-01T04:42:22.579" v="238" actId="1076"/>
          <ac:spMkLst>
            <pc:docMk/>
            <pc:sldMk cId="2407004504" sldId="300"/>
            <ac:spMk id="10" creationId="{BFCD697E-0107-432F-B3DE-1FEE5A95CDC0}"/>
          </ac:spMkLst>
        </pc:spChg>
        <pc:spChg chg="add mod">
          <ac:chgData name="" userId="0122e8d660c43473" providerId="LiveId" clId="{A4B34FF6-3794-435E-81B7-0310E0B8BADD}" dt="2021-09-01T04:43:20.567" v="400" actId="1076"/>
          <ac:spMkLst>
            <pc:docMk/>
            <pc:sldMk cId="2407004504" sldId="300"/>
            <ac:spMk id="13" creationId="{DD9F20EE-0A45-432B-A4F2-A1D89BAA1EB9}"/>
          </ac:spMkLst>
        </pc:spChg>
        <pc:spChg chg="del">
          <ac:chgData name="" userId="0122e8d660c43473" providerId="LiveId" clId="{A4B34FF6-3794-435E-81B7-0310E0B8BADD}" dt="2021-09-01T04:38:48.497" v="44" actId="478"/>
          <ac:spMkLst>
            <pc:docMk/>
            <pc:sldMk cId="2407004504" sldId="300"/>
            <ac:spMk id="30" creationId="{00000000-0000-0000-0000-000000000000}"/>
          </ac:spMkLst>
        </pc:spChg>
        <pc:spChg chg="del">
          <ac:chgData name="" userId="0122e8d660c43473" providerId="LiveId" clId="{A4B34FF6-3794-435E-81B7-0310E0B8BADD}" dt="2021-09-01T04:38:49.669" v="45" actId="478"/>
          <ac:spMkLst>
            <pc:docMk/>
            <pc:sldMk cId="2407004504" sldId="300"/>
            <ac:spMk id="31" creationId="{33F756AD-79DE-4477-963A-16D438E17A98}"/>
          </ac:spMkLst>
        </pc:spChg>
        <pc:picChg chg="del">
          <ac:chgData name="" userId="0122e8d660c43473" providerId="LiveId" clId="{A4B34FF6-3794-435E-81B7-0310E0B8BADD}" dt="2021-09-01T04:38:44.404" v="41" actId="478"/>
          <ac:picMkLst>
            <pc:docMk/>
            <pc:sldMk cId="2407004504" sldId="300"/>
            <ac:picMk id="2" creationId="{00000000-0000-0000-0000-000000000000}"/>
          </ac:picMkLst>
        </pc:picChg>
        <pc:picChg chg="del">
          <ac:chgData name="" userId="0122e8d660c43473" providerId="LiveId" clId="{A4B34FF6-3794-435E-81B7-0310E0B8BADD}" dt="2021-09-01T04:38:45.545" v="42" actId="478"/>
          <ac:picMkLst>
            <pc:docMk/>
            <pc:sldMk cId="2407004504" sldId="300"/>
            <ac:picMk id="7" creationId="{00000000-0000-0000-0000-000000000000}"/>
          </ac:picMkLst>
        </pc:picChg>
      </pc:sldChg>
      <pc:sldChg chg="modSp add">
        <pc:chgData name="" userId="0122e8d660c43473" providerId="LiveId" clId="{A4B34FF6-3794-435E-81B7-0310E0B8BADD}" dt="2021-09-01T04:44:45.965" v="461" actId="1076"/>
        <pc:sldMkLst>
          <pc:docMk/>
          <pc:sldMk cId="4026419001" sldId="301"/>
        </pc:sldMkLst>
        <pc:spChg chg="mod">
          <ac:chgData name="" userId="0122e8d660c43473" providerId="LiveId" clId="{A4B34FF6-3794-435E-81B7-0310E0B8BADD}" dt="2021-09-01T04:44:43.735" v="460" actId="1076"/>
          <ac:spMkLst>
            <pc:docMk/>
            <pc:sldMk cId="4026419001" sldId="301"/>
            <ac:spMk id="8" creationId="{23C1C928-0612-46F4-A91B-F902D9F3BA0B}"/>
          </ac:spMkLst>
        </pc:spChg>
        <pc:spChg chg="mod">
          <ac:chgData name="" userId="0122e8d660c43473" providerId="LiveId" clId="{A4B34FF6-3794-435E-81B7-0310E0B8BADD}" dt="2021-09-01T04:44:45.965" v="461" actId="1076"/>
          <ac:spMkLst>
            <pc:docMk/>
            <pc:sldMk cId="4026419001" sldId="301"/>
            <ac:spMk id="13" creationId="{DD9F20EE-0A45-432B-A4F2-A1D89BAA1EB9}"/>
          </ac:spMkLst>
        </pc:spChg>
      </pc:sldChg>
      <pc:sldChg chg="addSp delSp modSp add delAnim modAnim">
        <pc:chgData name="" userId="0122e8d660c43473" providerId="LiveId" clId="{A4B34FF6-3794-435E-81B7-0310E0B8BADD}" dt="2021-09-01T05:07:59.598" v="1292" actId="208"/>
        <pc:sldMkLst>
          <pc:docMk/>
          <pc:sldMk cId="4207528182" sldId="302"/>
        </pc:sldMkLst>
        <pc:spChg chg="add mod">
          <ac:chgData name="" userId="0122e8d660c43473" providerId="LiveId" clId="{A4B34FF6-3794-435E-81B7-0310E0B8BADD}" dt="2021-09-01T04:49:39.165" v="733" actId="1076"/>
          <ac:spMkLst>
            <pc:docMk/>
            <pc:sldMk cId="4207528182" sldId="302"/>
            <ac:spMk id="2" creationId="{DB36D7B3-0533-4ACC-B836-15FB8438BE9B}"/>
          </ac:spMkLst>
        </pc:spChg>
        <pc:spChg chg="mod">
          <ac:chgData name="" userId="0122e8d660c43473" providerId="LiveId" clId="{A4B34FF6-3794-435E-81B7-0310E0B8BADD}" dt="2021-09-01T04:45:14.564" v="507"/>
          <ac:spMkLst>
            <pc:docMk/>
            <pc:sldMk cId="4207528182" sldId="302"/>
            <ac:spMk id="3" creationId="{00000000-0000-0000-0000-000000000000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4" creationId="{73E699BB-AD9E-4A96-A3F2-0A130C8E8223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6" creationId="{97CA3B65-F34E-42CD-8410-E5F5D7E4F55C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8" creationId="{23C1C928-0612-46F4-A91B-F902D9F3BA0B}"/>
          </ac:spMkLst>
        </pc:spChg>
        <pc:spChg chg="add mod">
          <ac:chgData name="" userId="0122e8d660c43473" providerId="LiveId" clId="{A4B34FF6-3794-435E-81B7-0310E0B8BADD}" dt="2021-09-01T04:50:15.356" v="768" actId="20577"/>
          <ac:spMkLst>
            <pc:docMk/>
            <pc:sldMk cId="4207528182" sldId="302"/>
            <ac:spMk id="9" creationId="{EC7F3A58-C2DB-4B97-847D-3E64F23252AD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10" creationId="{BFCD697E-0107-432F-B3DE-1FEE5A95CDC0}"/>
          </ac:spMkLst>
        </pc:spChg>
        <pc:spChg chg="add mod">
          <ac:chgData name="" userId="0122e8d660c43473" providerId="LiveId" clId="{A4B34FF6-3794-435E-81B7-0310E0B8BADD}" dt="2021-09-01T04:45:37.109" v="558"/>
          <ac:spMkLst>
            <pc:docMk/>
            <pc:sldMk cId="4207528182" sldId="302"/>
            <ac:spMk id="11" creationId="{7E459A32-62E9-4655-8CDE-32BA745DF87E}"/>
          </ac:spMkLst>
        </pc:spChg>
        <pc:spChg chg="add mod">
          <ac:chgData name="" userId="0122e8d660c43473" providerId="LiveId" clId="{A4B34FF6-3794-435E-81B7-0310E0B8BADD}" dt="2021-09-01T05:07:59.598" v="1292" actId="208"/>
          <ac:spMkLst>
            <pc:docMk/>
            <pc:sldMk cId="4207528182" sldId="302"/>
            <ac:spMk id="12" creationId="{FE94D31A-4CE6-42F5-BFC9-5141238C9DB2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13" creationId="{DD9F20EE-0A45-432B-A4F2-A1D89BAA1EB9}"/>
          </ac:spMkLst>
        </pc:spChg>
        <pc:spChg chg="add mod">
          <ac:chgData name="" userId="0122e8d660c43473" providerId="LiveId" clId="{A4B34FF6-3794-435E-81B7-0310E0B8BADD}" dt="2021-09-01T05:07:59.598" v="1292" actId="208"/>
          <ac:spMkLst>
            <pc:docMk/>
            <pc:sldMk cId="4207528182" sldId="302"/>
            <ac:spMk id="14" creationId="{420C343B-2DC6-4B89-ACCC-CF53D2DEFAEC}"/>
          </ac:spMkLst>
        </pc:spChg>
        <pc:spChg chg="add mod">
          <ac:chgData name="" userId="0122e8d660c43473" providerId="LiveId" clId="{A4B34FF6-3794-435E-81B7-0310E0B8BADD}" dt="2021-09-01T04:50:51.654" v="873" actId="14100"/>
          <ac:spMkLst>
            <pc:docMk/>
            <pc:sldMk cId="4207528182" sldId="302"/>
            <ac:spMk id="15" creationId="{669D9B05-B90D-4850-8860-F1A1CFD357C5}"/>
          </ac:spMkLst>
        </pc:spChg>
      </pc:sldChg>
      <pc:sldChg chg="addSp modSp add modAnim">
        <pc:chgData name="" userId="0122e8d660c43473" providerId="LiveId" clId="{A4B34FF6-3794-435E-81B7-0310E0B8BADD}" dt="2021-09-01T04:54:08.397" v="963"/>
        <pc:sldMkLst>
          <pc:docMk/>
          <pc:sldMk cId="2171761768" sldId="303"/>
        </pc:sldMkLst>
        <pc:spChg chg="mod">
          <ac:chgData name="" userId="0122e8d660c43473" providerId="LiveId" clId="{A4B34FF6-3794-435E-81B7-0310E0B8BADD}" dt="2021-09-01T04:54:08.397" v="963"/>
          <ac:spMkLst>
            <pc:docMk/>
            <pc:sldMk cId="2171761768" sldId="303"/>
            <ac:spMk id="2" creationId="{8D020456-37DB-46EA-82EB-A89B513D135D}"/>
          </ac:spMkLst>
        </pc:spChg>
        <pc:spChg chg="add mod">
          <ac:chgData name="" userId="0122e8d660c43473" providerId="LiveId" clId="{A4B34FF6-3794-435E-81B7-0310E0B8BADD}" dt="2021-09-01T04:52:06.146" v="888" actId="1076"/>
          <ac:spMkLst>
            <pc:docMk/>
            <pc:sldMk cId="2171761768" sldId="303"/>
            <ac:spMk id="4" creationId="{65919C93-2940-4007-A072-0B87636AA21A}"/>
          </ac:spMkLst>
        </pc:spChg>
        <pc:spChg chg="add mod">
          <ac:chgData name="" userId="0122e8d660c43473" providerId="LiveId" clId="{A4B34FF6-3794-435E-81B7-0310E0B8BADD}" dt="2021-09-01T04:52:28.247" v="890"/>
          <ac:spMkLst>
            <pc:docMk/>
            <pc:sldMk cId="2171761768" sldId="303"/>
            <ac:spMk id="5" creationId="{007A21CE-2366-4167-A1B9-96AD29953FF6}"/>
          </ac:spMkLst>
        </pc:spChg>
        <pc:spChg chg="add mod">
          <ac:chgData name="" userId="0122e8d660c43473" providerId="LiveId" clId="{A4B34FF6-3794-435E-81B7-0310E0B8BADD}" dt="2021-09-01T04:52:38.295" v="892" actId="1076"/>
          <ac:spMkLst>
            <pc:docMk/>
            <pc:sldMk cId="2171761768" sldId="303"/>
            <ac:spMk id="6" creationId="{955E9A55-745E-4C65-ACEC-51C956A550A2}"/>
          </ac:spMkLst>
        </pc:spChg>
        <pc:spChg chg="add mod">
          <ac:chgData name="" userId="0122e8d660c43473" providerId="LiveId" clId="{A4B34FF6-3794-435E-81B7-0310E0B8BADD}" dt="2021-09-01T04:53:45.371" v="960" actId="113"/>
          <ac:spMkLst>
            <pc:docMk/>
            <pc:sldMk cId="2171761768" sldId="303"/>
            <ac:spMk id="9" creationId="{9667278A-212C-4749-A4A6-7AE0406D495D}"/>
          </ac:spMkLst>
        </pc:spChg>
        <pc:cxnChg chg="add mod">
          <ac:chgData name="" userId="0122e8d660c43473" providerId="LiveId" clId="{A4B34FF6-3794-435E-81B7-0310E0B8BADD}" dt="2021-09-01T04:53:22.135" v="898" actId="1582"/>
          <ac:cxnSpMkLst>
            <pc:docMk/>
            <pc:sldMk cId="2171761768" sldId="303"/>
            <ac:cxnSpMk id="8" creationId="{3EDD8D0B-1328-4A0E-BFBF-0CE48E444490}"/>
          </ac:cxnSpMkLst>
        </pc:cxnChg>
      </pc:sldChg>
      <pc:sldChg chg="addSp modSp add modAnim">
        <pc:chgData name="" userId="0122e8d660c43473" providerId="LiveId" clId="{A4B34FF6-3794-435E-81B7-0310E0B8BADD}" dt="2021-09-01T05:06:59.061" v="1290" actId="113"/>
        <pc:sldMkLst>
          <pc:docMk/>
          <pc:sldMk cId="1751265696" sldId="304"/>
        </pc:sldMkLst>
        <pc:spChg chg="mod">
          <ac:chgData name="" userId="0122e8d660c43473" providerId="LiveId" clId="{A4B34FF6-3794-435E-81B7-0310E0B8BADD}" dt="2021-09-01T05:04:34.030" v="1004"/>
          <ac:spMkLst>
            <pc:docMk/>
            <pc:sldMk cId="1751265696" sldId="304"/>
            <ac:spMk id="2" creationId="{37688A99-1199-43F8-83BB-B5EEEA0C946B}"/>
          </ac:spMkLst>
        </pc:spChg>
        <pc:spChg chg="add mod">
          <ac:chgData name="" userId="0122e8d660c43473" providerId="LiveId" clId="{A4B34FF6-3794-435E-81B7-0310E0B8BADD}" dt="2021-09-01T05:05:33.864" v="1020" actId="164"/>
          <ac:spMkLst>
            <pc:docMk/>
            <pc:sldMk cId="1751265696" sldId="304"/>
            <ac:spMk id="6" creationId="{91BA1BE1-2BF8-4936-AE0F-1829A051F119}"/>
          </ac:spMkLst>
        </pc:spChg>
        <pc:spChg chg="add mod">
          <ac:chgData name="" userId="0122e8d660c43473" providerId="LiveId" clId="{A4B34FF6-3794-435E-81B7-0310E0B8BADD}" dt="2021-09-01T05:05:33.864" v="1020" actId="164"/>
          <ac:spMkLst>
            <pc:docMk/>
            <pc:sldMk cId="1751265696" sldId="304"/>
            <ac:spMk id="7" creationId="{DB172A61-FA8E-4D38-8E88-35BF847D954B}"/>
          </ac:spMkLst>
        </pc:spChg>
        <pc:spChg chg="add mod">
          <ac:chgData name="" userId="0122e8d660c43473" providerId="LiveId" clId="{A4B34FF6-3794-435E-81B7-0310E0B8BADD}" dt="2021-09-01T05:06:59.061" v="1290" actId="113"/>
          <ac:spMkLst>
            <pc:docMk/>
            <pc:sldMk cId="1751265696" sldId="304"/>
            <ac:spMk id="9" creationId="{38BFD55E-44DD-4EE2-8578-E6F29C61995E}"/>
          </ac:spMkLst>
        </pc:spChg>
        <pc:spChg chg="add mod">
          <ac:chgData name="" userId="0122e8d660c43473" providerId="LiveId" clId="{A4B34FF6-3794-435E-81B7-0310E0B8BADD}" dt="2021-09-01T05:06:02.666" v="1075" actId="14100"/>
          <ac:spMkLst>
            <pc:docMk/>
            <pc:sldMk cId="1751265696" sldId="304"/>
            <ac:spMk id="10" creationId="{DDAF8229-40E6-491D-9A01-88FF8FB2EB48}"/>
          </ac:spMkLst>
        </pc:spChg>
        <pc:grpChg chg="add mod">
          <ac:chgData name="" userId="0122e8d660c43473" providerId="LiveId" clId="{A4B34FF6-3794-435E-81B7-0310E0B8BADD}" dt="2021-09-01T05:05:38.086" v="1021" actId="1076"/>
          <ac:grpSpMkLst>
            <pc:docMk/>
            <pc:sldMk cId="1751265696" sldId="304"/>
            <ac:grpSpMk id="8" creationId="{3458E241-BB60-4DC5-920B-F0818CE9C849}"/>
          </ac:grpSpMkLst>
        </pc:grpChg>
        <pc:picChg chg="add mod">
          <ac:chgData name="" userId="0122e8d660c43473" providerId="LiveId" clId="{A4B34FF6-3794-435E-81B7-0310E0B8BADD}" dt="2021-09-01T05:05:33.864" v="1020" actId="164"/>
          <ac:picMkLst>
            <pc:docMk/>
            <pc:sldMk cId="1751265696" sldId="304"/>
            <ac:picMk id="4" creationId="{3089CA1D-3A13-42B9-B36C-55E3ED111443}"/>
          </ac:picMkLst>
        </pc:picChg>
        <pc:picChg chg="add mod">
          <ac:chgData name="" userId="0122e8d660c43473" providerId="LiveId" clId="{A4B34FF6-3794-435E-81B7-0310E0B8BADD}" dt="2021-09-01T05:05:33.864" v="1020" actId="164"/>
          <ac:picMkLst>
            <pc:docMk/>
            <pc:sldMk cId="1751265696" sldId="304"/>
            <ac:picMk id="5" creationId="{FA189321-C18B-48A4-8E4B-DD3C4C4EF3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3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08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opsschool.com/slides/docker/docker-deep-dive/index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소셜 차량 네트워크 서비스</a:t>
            </a:r>
            <a:r>
              <a:rPr lang="en-US" altLang="ko-KR" sz="2400" b="1" dirty="0"/>
              <a:t>&gt;</a:t>
            </a:r>
          </a:p>
          <a:p>
            <a:pPr algn="ctr"/>
            <a:r>
              <a:rPr lang="ko-KR" altLang="en-US" sz="3600" b="1" dirty="0"/>
              <a:t>서비스 개발 진행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20162872 </a:t>
            </a:r>
            <a:r>
              <a:rPr lang="ko-KR" altLang="en-US" dirty="0"/>
              <a:t>김가람</a:t>
            </a:r>
            <a:endParaRPr lang="en-US" altLang="ko-KR" dirty="0"/>
          </a:p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9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진행 내용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서버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 완료 카운트 </a:t>
            </a:r>
            <a:r>
              <a:rPr lang="en-US" altLang="ko-KR" dirty="0"/>
              <a:t>API</a:t>
            </a:r>
            <a:r>
              <a:rPr lang="ko-KR" altLang="en-US" dirty="0"/>
              <a:t> 구현</a:t>
            </a:r>
            <a:r>
              <a:rPr lang="en-US" altLang="ko-KR" dirty="0"/>
              <a:t>, 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가 되면 해당 제보는 더 이상 불러오지 않음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위경도 좌표를 구해서 해당 정보가 없는 외부 데이터에 기입 후 저장 구현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외부데이터 제보를 어플리케이션에 보내주기 위한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어플리케이션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완료 카운트 값에 따라서 마커의 투명도 조절 기능 구현 중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외부 데이터 받아서 지도에 띄워주는 기능 구현 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547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위도</a:t>
            </a:r>
            <a:r>
              <a:rPr lang="en-US" altLang="ko-KR" b="1" dirty="0"/>
              <a:t>, </a:t>
            </a:r>
            <a:r>
              <a:rPr lang="ko-KR" altLang="en-US" b="1" dirty="0"/>
              <a:t>경도 좌표 구하기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TBN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Google Maps API </a:t>
            </a:r>
            <a:r>
              <a:rPr lang="ko-KR" altLang="en-US" dirty="0"/>
              <a:t>활용 </a:t>
            </a:r>
            <a:r>
              <a:rPr lang="en-US" altLang="ko-KR" dirty="0"/>
              <a:t>Geocoder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Naver</a:t>
            </a:r>
            <a:r>
              <a:rPr lang="en-US" altLang="ko-KR" dirty="0"/>
              <a:t> Maps Geocoder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Kakao</a:t>
            </a:r>
            <a:r>
              <a:rPr lang="en-US" altLang="ko-KR" dirty="0"/>
              <a:t> 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59A32-62E9-4655-8CDE-32BA745DF87E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위도 경도가 없는 데이터</a:t>
            </a:r>
            <a:endParaRPr lang="en-US" altLang="ko-KR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36D7B3-0533-4ACC-B836-15FB8438BE9B}"/>
              </a:ext>
            </a:extLst>
          </p:cNvPr>
          <p:cNvSpPr/>
          <p:nvPr/>
        </p:nvSpPr>
        <p:spPr>
          <a:xfrm>
            <a:off x="5846455" y="2260225"/>
            <a:ext cx="1752573" cy="36575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/>
              <a:t>유료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94D31A-4CE6-42F5-BFC9-5141238C9DB2}"/>
              </a:ext>
            </a:extLst>
          </p:cNvPr>
          <p:cNvSpPr/>
          <p:nvPr/>
        </p:nvSpPr>
        <p:spPr>
          <a:xfrm>
            <a:off x="5846455" y="2697856"/>
            <a:ext cx="1752573" cy="3657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0C343B-2DC6-4B89-ACCC-CF53D2DEFAEC}"/>
              </a:ext>
            </a:extLst>
          </p:cNvPr>
          <p:cNvSpPr/>
          <p:nvPr/>
        </p:nvSpPr>
        <p:spPr>
          <a:xfrm>
            <a:off x="5846455" y="3135487"/>
            <a:ext cx="1752573" cy="3657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D9B05-B90D-4850-8860-F1A1CFD357C5}"/>
              </a:ext>
            </a:extLst>
          </p:cNvPr>
          <p:cNvSpPr txBox="1"/>
          <p:nvPr/>
        </p:nvSpPr>
        <p:spPr>
          <a:xfrm>
            <a:off x="485265" y="4208361"/>
            <a:ext cx="711376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Google Map </a:t>
            </a:r>
            <a:r>
              <a:rPr lang="ko-KR" altLang="en-US" b="1" dirty="0"/>
              <a:t>에서 검색시에</a:t>
            </a:r>
            <a:r>
              <a:rPr lang="en-US" altLang="ko-KR" b="1" dirty="0"/>
              <a:t>, </a:t>
            </a:r>
            <a:r>
              <a:rPr lang="en-US" altLang="ko-KR" b="1" dirty="0" err="1"/>
              <a:t>url</a:t>
            </a:r>
            <a:r>
              <a:rPr lang="ko-KR" altLang="en-US" b="1" dirty="0"/>
              <a:t>이 좌표와 함께 변경됨을 확인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075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20456-37DB-46EA-82EB-A89B513D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위도</a:t>
            </a:r>
            <a:r>
              <a:rPr lang="en-US" altLang="ko-KR" b="1" dirty="0"/>
              <a:t>, </a:t>
            </a:r>
            <a:r>
              <a:rPr lang="ko-KR" altLang="en-US" b="1" dirty="0"/>
              <a:t>경도 좌표 구하기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12574C-EB98-4E62-A33D-9935B399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9C93-2940-4007-A072-0B87636AA21A}"/>
              </a:ext>
            </a:extLst>
          </p:cNvPr>
          <p:cNvSpPr txBox="1"/>
          <p:nvPr/>
        </p:nvSpPr>
        <p:spPr>
          <a:xfrm>
            <a:off x="1298089" y="1925619"/>
            <a:ext cx="959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https://www.google.com/maps/search/</a:t>
            </a:r>
            <a:r>
              <a:rPr lang="ko-KR" altLang="en-US" b="1" dirty="0"/>
              <a:t>무등로 광주역에서 신안사거리방향 신호 </a:t>
            </a:r>
            <a:r>
              <a:rPr lang="en-US" altLang="ko-KR" b="1" dirty="0"/>
              <a:t>3</a:t>
            </a:r>
            <a:r>
              <a:rPr lang="ko-KR" altLang="en-US" b="1" dirty="0"/>
              <a:t>번 필요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A21CE-2366-4167-A1B9-96AD29953FF6}"/>
              </a:ext>
            </a:extLst>
          </p:cNvPr>
          <p:cNvSpPr txBox="1"/>
          <p:nvPr/>
        </p:nvSpPr>
        <p:spPr>
          <a:xfrm>
            <a:off x="1298089" y="3502463"/>
            <a:ext cx="959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https://www.google.com/maps/search/</a:t>
            </a:r>
            <a:r>
              <a:rPr lang="ko-KR" altLang="en-US" b="1" dirty="0"/>
              <a:t>무등로</a:t>
            </a:r>
            <a:r>
              <a:rPr lang="en-US" altLang="ko-KR" b="1" dirty="0"/>
              <a:t>+</a:t>
            </a:r>
            <a:r>
              <a:rPr lang="ko-KR" altLang="en-US" b="1" dirty="0"/>
              <a:t>광주역에서</a:t>
            </a:r>
            <a:r>
              <a:rPr lang="en-US" altLang="ko-KR" b="1" dirty="0"/>
              <a:t>+</a:t>
            </a:r>
            <a:r>
              <a:rPr lang="ko-KR" altLang="en-US" b="1" dirty="0"/>
              <a:t>신안사거리방향</a:t>
            </a:r>
            <a:r>
              <a:rPr lang="en-US" altLang="ko-KR" b="1" dirty="0"/>
              <a:t>+</a:t>
            </a:r>
            <a:r>
              <a:rPr lang="ko-KR" altLang="en-US" b="1" dirty="0"/>
              <a:t>신호</a:t>
            </a:r>
            <a:r>
              <a:rPr lang="en-US" altLang="ko-KR" b="1" dirty="0"/>
              <a:t>+3</a:t>
            </a:r>
            <a:r>
              <a:rPr lang="ko-KR" altLang="en-US" b="1" dirty="0"/>
              <a:t>번</a:t>
            </a:r>
            <a:r>
              <a:rPr lang="en-US" altLang="ko-KR" b="1" dirty="0"/>
              <a:t>+</a:t>
            </a:r>
            <a:r>
              <a:rPr lang="ko-KR" altLang="en-US" b="1" dirty="0"/>
              <a:t>필요</a:t>
            </a:r>
            <a:r>
              <a:rPr lang="en-US" altLang="ko-KR" b="1" dirty="0"/>
              <a:t>/@35.1660177,126.9023184,17z/data=!3m1!4b1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55E9A55-745E-4C65-ACEC-51C956A550A2}"/>
              </a:ext>
            </a:extLst>
          </p:cNvPr>
          <p:cNvSpPr/>
          <p:nvPr/>
        </p:nvSpPr>
        <p:spPr>
          <a:xfrm>
            <a:off x="5945392" y="2613477"/>
            <a:ext cx="301214" cy="608111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EDD8D0B-1328-4A0E-BFBF-0CE48E444490}"/>
              </a:ext>
            </a:extLst>
          </p:cNvPr>
          <p:cNvCxnSpPr/>
          <p:nvPr/>
        </p:nvCxnSpPr>
        <p:spPr>
          <a:xfrm>
            <a:off x="2011680" y="4148794"/>
            <a:ext cx="28292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67278A-212C-4749-A4A6-7AE0406D495D}"/>
              </a:ext>
            </a:extLst>
          </p:cNvPr>
          <p:cNvSpPr txBox="1"/>
          <p:nvPr/>
        </p:nvSpPr>
        <p:spPr>
          <a:xfrm>
            <a:off x="754206" y="5137002"/>
            <a:ext cx="711376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변경된 </a:t>
            </a:r>
            <a:r>
              <a:rPr lang="en-US" altLang="ko-KR" dirty="0"/>
              <a:t>URL </a:t>
            </a:r>
            <a:r>
              <a:rPr lang="ko-KR" altLang="en-US" dirty="0"/>
              <a:t>정보를 가져와서 좌표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176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20456-37DB-46EA-82EB-A89B513D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위도</a:t>
            </a:r>
            <a:r>
              <a:rPr lang="en-US" altLang="ko-KR" b="1" dirty="0"/>
              <a:t>, </a:t>
            </a:r>
            <a:r>
              <a:rPr lang="ko-KR" altLang="en-US" b="1" dirty="0"/>
              <a:t>경도 좌표 구하기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12574C-EB98-4E62-A33D-9935B399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102540-BA56-4349-96A3-AA21F1D2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7" y="1253373"/>
            <a:ext cx="7577202" cy="22593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E8D6BE-F94C-40E5-B9F3-62EB3050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04" y="2462600"/>
            <a:ext cx="7735972" cy="336837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226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20456-37DB-46EA-82EB-A89B513D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외부 데이터 제보 과정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12574C-EB98-4E62-A33D-9935B399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76FDAE-48AC-4732-B5F0-723D5718DB2B}"/>
              </a:ext>
            </a:extLst>
          </p:cNvPr>
          <p:cNvGrpSpPr/>
          <p:nvPr/>
        </p:nvGrpSpPr>
        <p:grpSpPr>
          <a:xfrm>
            <a:off x="241727" y="1040157"/>
            <a:ext cx="4347568" cy="2432150"/>
            <a:chOff x="241727" y="1040157"/>
            <a:chExt cx="4347568" cy="243215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808CF72-F7FE-4E54-A4E5-A2407316AC4A}"/>
                </a:ext>
              </a:extLst>
            </p:cNvPr>
            <p:cNvGrpSpPr/>
            <p:nvPr/>
          </p:nvGrpSpPr>
          <p:grpSpPr>
            <a:xfrm>
              <a:off x="852488" y="1414042"/>
              <a:ext cx="2205319" cy="1262355"/>
              <a:chOff x="2840017" y="2452743"/>
              <a:chExt cx="3119718" cy="178577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A515797-EAE5-4EAE-AD48-896AD9C501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l="51794" t="38690" r="22617" b="35238"/>
              <a:stretch/>
            </p:blipFill>
            <p:spPr>
              <a:xfrm>
                <a:off x="2840018" y="2452743"/>
                <a:ext cx="3119717" cy="178577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5D3A183-8E03-4618-9CEA-45F7A8E7A423}"/>
                  </a:ext>
                </a:extLst>
              </p:cNvPr>
              <p:cNvSpPr/>
              <p:nvPr/>
            </p:nvSpPr>
            <p:spPr>
              <a:xfrm>
                <a:off x="2840017" y="3184264"/>
                <a:ext cx="172123" cy="462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9B98E0-F2AE-42D7-8406-C5485B4FE66E}"/>
                </a:ext>
              </a:extLst>
            </p:cNvPr>
            <p:cNvSpPr txBox="1"/>
            <p:nvPr/>
          </p:nvSpPr>
          <p:spPr>
            <a:xfrm>
              <a:off x="241727" y="2775257"/>
              <a:ext cx="4347568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위</a:t>
              </a:r>
              <a:r>
                <a:rPr lang="en-US" altLang="ko-KR" sz="1400" b="1" dirty="0"/>
                <a:t>, </a:t>
              </a:r>
              <a:r>
                <a:rPr lang="ko-KR" altLang="en-US" sz="1400" b="1" dirty="0"/>
                <a:t>경도 추출 및 출처 별 데이터 저장</a:t>
              </a:r>
              <a:endParaRPr lang="en-US" altLang="ko-KR" sz="1400" b="1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/>
                <a:t>Thread</a:t>
              </a:r>
              <a:r>
                <a:rPr lang="ko-KR" altLang="en-US" sz="1400" b="1" dirty="0"/>
                <a:t>를 이용하여 제보 서비스로 데이터 전송</a:t>
              </a:r>
              <a:endParaRPr lang="en-US" altLang="ko-KR" sz="14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66B4D9-AAFC-44E6-A16B-28342664BF2E}"/>
                </a:ext>
              </a:extLst>
            </p:cNvPr>
            <p:cNvSpPr/>
            <p:nvPr/>
          </p:nvSpPr>
          <p:spPr>
            <a:xfrm>
              <a:off x="1086522" y="1040157"/>
              <a:ext cx="2054711" cy="3738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제보 관리 서비스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5F109B-C966-407B-99D2-21852D13126E}"/>
              </a:ext>
            </a:extLst>
          </p:cNvPr>
          <p:cNvGrpSpPr/>
          <p:nvPr/>
        </p:nvGrpSpPr>
        <p:grpSpPr>
          <a:xfrm>
            <a:off x="7497771" y="1040157"/>
            <a:ext cx="4195485" cy="2432150"/>
            <a:chOff x="7497771" y="1040157"/>
            <a:chExt cx="4195485" cy="243215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27C4E7C-23E4-4D50-8CB3-FC330E3A54BA}"/>
                </a:ext>
              </a:extLst>
            </p:cNvPr>
            <p:cNvGrpSpPr/>
            <p:nvPr/>
          </p:nvGrpSpPr>
          <p:grpSpPr>
            <a:xfrm>
              <a:off x="8031535" y="1429884"/>
              <a:ext cx="2205319" cy="1262355"/>
              <a:chOff x="2840017" y="2452743"/>
              <a:chExt cx="3119718" cy="178577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71E731E-CB6C-4801-83AA-2725A44E10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l="51794" t="38690" r="22617" b="35238"/>
              <a:stretch/>
            </p:blipFill>
            <p:spPr>
              <a:xfrm>
                <a:off x="2840018" y="2452743"/>
                <a:ext cx="3119717" cy="178577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8476EC-2C5F-4073-A7A7-26DBC8F35118}"/>
                  </a:ext>
                </a:extLst>
              </p:cNvPr>
              <p:cNvSpPr/>
              <p:nvPr/>
            </p:nvSpPr>
            <p:spPr>
              <a:xfrm>
                <a:off x="2840017" y="3184264"/>
                <a:ext cx="172123" cy="462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73253-FFB0-4AF9-8FA0-07BF0335332B}"/>
                </a:ext>
              </a:extLst>
            </p:cNvPr>
            <p:cNvSpPr txBox="1"/>
            <p:nvPr/>
          </p:nvSpPr>
          <p:spPr>
            <a:xfrm>
              <a:off x="7497771" y="2775257"/>
              <a:ext cx="4195485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전달 받은 데이터를 하나의 테이블에 저장</a:t>
              </a:r>
              <a:endParaRPr lang="en-US" altLang="ko-KR" sz="1400" b="1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푸시 알림 서비스로 전송</a:t>
              </a:r>
              <a:endParaRPr lang="en-US" altLang="ko-KR" sz="14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216A9E-79B4-499A-8442-57737E162346}"/>
                </a:ext>
              </a:extLst>
            </p:cNvPr>
            <p:cNvSpPr/>
            <p:nvPr/>
          </p:nvSpPr>
          <p:spPr>
            <a:xfrm>
              <a:off x="8182143" y="1040157"/>
              <a:ext cx="2054711" cy="3738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제보 서비스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A15F74-672F-4C53-BA28-7410EBAB9969}"/>
              </a:ext>
            </a:extLst>
          </p:cNvPr>
          <p:cNvGrpSpPr/>
          <p:nvPr/>
        </p:nvGrpSpPr>
        <p:grpSpPr>
          <a:xfrm>
            <a:off x="4575587" y="4234545"/>
            <a:ext cx="3317575" cy="2108318"/>
            <a:chOff x="700405" y="3941567"/>
            <a:chExt cx="3317575" cy="21083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27D6648-E86D-4A5A-B52D-945C8F3FE864}"/>
                </a:ext>
              </a:extLst>
            </p:cNvPr>
            <p:cNvGrpSpPr/>
            <p:nvPr/>
          </p:nvGrpSpPr>
          <p:grpSpPr>
            <a:xfrm>
              <a:off x="852488" y="4348183"/>
              <a:ext cx="2205319" cy="1262355"/>
              <a:chOff x="2840017" y="2452743"/>
              <a:chExt cx="3119718" cy="178577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C129817-732B-4EA9-8DC2-D1454AABA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l="51794" t="38690" r="22617" b="35238"/>
              <a:stretch/>
            </p:blipFill>
            <p:spPr>
              <a:xfrm>
                <a:off x="2840018" y="2452743"/>
                <a:ext cx="3119717" cy="1785770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C121CA-BFCB-42A0-B3DD-F3DBDC476C05}"/>
                  </a:ext>
                </a:extLst>
              </p:cNvPr>
              <p:cNvSpPr/>
              <p:nvPr/>
            </p:nvSpPr>
            <p:spPr>
              <a:xfrm>
                <a:off x="2840017" y="3184264"/>
                <a:ext cx="172123" cy="462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C68271-13EA-40E7-AF22-285BF9CB59D7}"/>
                </a:ext>
              </a:extLst>
            </p:cNvPr>
            <p:cNvSpPr txBox="1"/>
            <p:nvPr/>
          </p:nvSpPr>
          <p:spPr>
            <a:xfrm>
              <a:off x="700405" y="5676000"/>
              <a:ext cx="3317575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어플리케이션에 제보 전송</a:t>
              </a:r>
              <a:endParaRPr lang="en-US" altLang="ko-KR" sz="14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EE7B3C-C202-4676-98F2-9A967CFF9AFA}"/>
                </a:ext>
              </a:extLst>
            </p:cNvPr>
            <p:cNvSpPr/>
            <p:nvPr/>
          </p:nvSpPr>
          <p:spPr>
            <a:xfrm>
              <a:off x="1003096" y="3941567"/>
              <a:ext cx="2054711" cy="3738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푸시 알림 서비스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DED7AB-C9EE-4FD5-A6A6-22AF7B9ECD1B}"/>
              </a:ext>
            </a:extLst>
          </p:cNvPr>
          <p:cNvCxnSpPr/>
          <p:nvPr/>
        </p:nvCxnSpPr>
        <p:spPr>
          <a:xfrm>
            <a:off x="4589295" y="1946994"/>
            <a:ext cx="25322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69FFDF3-BCF3-454B-9DA7-0B13088397D2}"/>
              </a:ext>
            </a:extLst>
          </p:cNvPr>
          <p:cNvCxnSpPr>
            <a:cxnSpLocks/>
          </p:cNvCxnSpPr>
          <p:nvPr/>
        </p:nvCxnSpPr>
        <p:spPr>
          <a:xfrm flipH="1">
            <a:off x="7616414" y="3856933"/>
            <a:ext cx="1593085" cy="10540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4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88A99-1199-43F8-83BB-B5EEEA0C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추후 일정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FF16EF-25B3-470E-A39C-21C94220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F8229-40E6-491D-9A01-88FF8FB2EB48}"/>
              </a:ext>
            </a:extLst>
          </p:cNvPr>
          <p:cNvSpPr txBox="1"/>
          <p:nvPr/>
        </p:nvSpPr>
        <p:spPr>
          <a:xfrm>
            <a:off x="485265" y="930671"/>
            <a:ext cx="62059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Topic </a:t>
            </a:r>
            <a:r>
              <a:rPr lang="ko-KR" altLang="en-US" b="1" dirty="0"/>
              <a:t>설정으로 알림 항목 설정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	(</a:t>
            </a:r>
            <a:r>
              <a:rPr lang="ko-KR" altLang="en-US" dirty="0"/>
              <a:t>어플리케이션과 위 항목이 끝나면 개발 완료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Thread</a:t>
            </a:r>
            <a:r>
              <a:rPr lang="ko-KR" altLang="en-US" b="1" dirty="0"/>
              <a:t> 최적화 </a:t>
            </a:r>
            <a:r>
              <a:rPr lang="en-US" altLang="ko-KR" b="1" dirty="0"/>
              <a:t>(</a:t>
            </a:r>
            <a:r>
              <a:rPr lang="ko-KR" altLang="en-US" b="1" dirty="0"/>
              <a:t>추가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12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244</Words>
  <Application>Microsoft Office PowerPoint</Application>
  <PresentationFormat>와이드스크린</PresentationFormat>
  <Paragraphs>52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PowerPoint 프레젠테이션</vt:lpstr>
      <vt:lpstr>진행 내용</vt:lpstr>
      <vt:lpstr>위도, 경도 좌표 구하기</vt:lpstr>
      <vt:lpstr>위도, 경도 좌표 구하기</vt:lpstr>
      <vt:lpstr>위도, 경도 좌표 구하기</vt:lpstr>
      <vt:lpstr>외부 데이터 제보 과정</vt:lpstr>
      <vt:lpstr>추후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wku</cp:lastModifiedBy>
  <cp:revision>612</cp:revision>
  <dcterms:created xsi:type="dcterms:W3CDTF">2021-01-11T01:20:31Z</dcterms:created>
  <dcterms:modified xsi:type="dcterms:W3CDTF">2021-09-28T07:06:17Z</dcterms:modified>
</cp:coreProperties>
</file>