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7" r:id="rId3"/>
    <p:sldId id="309" r:id="rId4"/>
    <p:sldId id="306" r:id="rId5"/>
    <p:sldId id="30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33" autoAdjust="0"/>
  </p:normalViewPr>
  <p:slideViewPr>
    <p:cSldViewPr snapToGrid="0">
      <p:cViewPr varScale="1">
        <p:scale>
          <a:sx n="89" d="100"/>
          <a:sy n="89" d="100"/>
        </p:scale>
        <p:origin x="13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122e8d660c43473" providerId="LiveId" clId="{AA59B3E7-F525-47DC-8434-6FA927C903B0}"/>
    <pc:docChg chg="custSel addSld delSld modSld">
      <pc:chgData name="" userId="0122e8d660c43473" providerId="LiveId" clId="{AA59B3E7-F525-47DC-8434-6FA927C903B0}" dt="2021-07-26T05:58:59.276" v="396" actId="14100"/>
      <pc:docMkLst>
        <pc:docMk/>
      </pc:docMkLst>
      <pc:sldChg chg="modSp">
        <pc:chgData name="" userId="0122e8d660c43473" providerId="LiveId" clId="{AA59B3E7-F525-47DC-8434-6FA927C903B0}" dt="2021-07-26T05:46:32.904" v="3"/>
        <pc:sldMkLst>
          <pc:docMk/>
          <pc:sldMk cId="3099990616" sldId="256"/>
        </pc:sldMkLst>
        <pc:spChg chg="mod">
          <ac:chgData name="" userId="0122e8d660c43473" providerId="LiveId" clId="{AA59B3E7-F525-47DC-8434-6FA927C903B0}" dt="2021-07-26T05:46:32.904" v="3"/>
          <ac:spMkLst>
            <pc:docMk/>
            <pc:sldMk cId="3099990616" sldId="256"/>
            <ac:spMk id="2" creationId="{00000000-0000-0000-0000-000000000000}"/>
          </ac:spMkLst>
        </pc:spChg>
      </pc:sldChg>
    </pc:docChg>
  </pc:docChgLst>
  <pc:docChgLst>
    <pc:chgData userId="0122e8d660c43473" providerId="LiveId" clId="{A4B34FF6-3794-435E-81B7-0310E0B8BADD}"/>
    <pc:docChg chg="undo custSel addSld delSld modSld">
      <pc:chgData name="" userId="0122e8d660c43473" providerId="LiveId" clId="{A4B34FF6-3794-435E-81B7-0310E0B8BADD}" dt="2021-09-01T05:09:52.810" v="1298" actId="2696"/>
      <pc:docMkLst>
        <pc:docMk/>
      </pc:docMkLst>
      <pc:sldChg chg="modSp add">
        <pc:chgData name="" userId="0122e8d660c43473" providerId="LiveId" clId="{A4B34FF6-3794-435E-81B7-0310E0B8BADD}" dt="2021-09-01T04:32:49.021" v="1" actId="6549"/>
        <pc:sldMkLst>
          <pc:docMk/>
          <pc:sldMk cId="3099990616" sldId="256"/>
        </pc:sldMkLst>
        <pc:spChg chg="mod">
          <ac:chgData name="" userId="0122e8d660c43473" providerId="LiveId" clId="{A4B34FF6-3794-435E-81B7-0310E0B8BADD}" dt="2021-09-01T04:32:49.021" v="1" actId="6549"/>
          <ac:spMkLst>
            <pc:docMk/>
            <pc:sldMk cId="3099990616" sldId="256"/>
            <ac:spMk id="2" creationId="{00000000-0000-0000-0000-000000000000}"/>
          </ac:spMkLst>
        </pc:spChg>
      </pc:sldChg>
      <pc:sldChg chg="addSp delSp modSp">
        <pc:chgData name="" userId="0122e8d660c43473" providerId="LiveId" clId="{A4B34FF6-3794-435E-81B7-0310E0B8BADD}" dt="2021-09-01T05:09:50.261" v="1297" actId="1076"/>
        <pc:sldMkLst>
          <pc:docMk/>
          <pc:sldMk cId="1056186673" sldId="289"/>
        </pc:sldMkLst>
        <pc:spChg chg="add mod">
          <ac:chgData name="" userId="0122e8d660c43473" providerId="LiveId" clId="{A4B34FF6-3794-435E-81B7-0310E0B8BADD}" dt="2021-09-01T05:09:50.261" v="1297" actId="1076"/>
          <ac:spMkLst>
            <pc:docMk/>
            <pc:sldMk cId="1056186673" sldId="289"/>
            <ac:spMk id="9" creationId="{F0AFA842-D995-471B-99A6-0E26352E19F0}"/>
          </ac:spMkLst>
        </pc:spChg>
        <pc:spChg chg="mod">
          <ac:chgData name="" userId="0122e8d660c43473" providerId="LiveId" clId="{A4B34FF6-3794-435E-81B7-0310E0B8BADD}" dt="2021-09-01T05:09:42.941" v="1294" actId="1076"/>
          <ac:spMkLst>
            <pc:docMk/>
            <pc:sldMk cId="1056186673" sldId="289"/>
            <ac:spMk id="10" creationId="{00000000-0000-0000-0000-000000000000}"/>
          </ac:spMkLst>
        </pc:spChg>
        <pc:spChg chg="del">
          <ac:chgData name="" userId="0122e8d660c43473" providerId="LiveId" clId="{A4B34FF6-3794-435E-81B7-0310E0B8BADD}" dt="2021-09-01T05:09:39.910" v="1293" actId="478"/>
          <ac:spMkLst>
            <pc:docMk/>
            <pc:sldMk cId="1056186673" sldId="289"/>
            <ac:spMk id="30" creationId="{00000000-0000-0000-0000-000000000000}"/>
          </ac:spMkLst>
        </pc:spChg>
        <pc:picChg chg="del">
          <ac:chgData name="" userId="0122e8d660c43473" providerId="LiveId" clId="{A4B34FF6-3794-435E-81B7-0310E0B8BADD}" dt="2021-09-01T05:09:39.910" v="1293" actId="478"/>
          <ac:picMkLst>
            <pc:docMk/>
            <pc:sldMk cId="1056186673" sldId="289"/>
            <ac:picMk id="4" creationId="{00000000-0000-0000-0000-000000000000}"/>
          </ac:picMkLst>
        </pc:picChg>
        <pc:picChg chg="mod">
          <ac:chgData name="" userId="0122e8d660c43473" providerId="LiveId" clId="{A4B34FF6-3794-435E-81B7-0310E0B8BADD}" dt="2021-09-01T05:09:42.941" v="1294" actId="1076"/>
          <ac:picMkLst>
            <pc:docMk/>
            <pc:sldMk cId="1056186673" sldId="289"/>
            <ac:picMk id="7" creationId="{00000000-0000-0000-0000-000000000000}"/>
          </ac:picMkLst>
        </pc:picChg>
        <pc:picChg chg="add mod">
          <ac:chgData name="" userId="0122e8d660c43473" providerId="LiveId" clId="{A4B34FF6-3794-435E-81B7-0310E0B8BADD}" dt="2021-09-01T05:09:50.261" v="1297" actId="1076"/>
          <ac:picMkLst>
            <pc:docMk/>
            <pc:sldMk cId="1056186673" sldId="289"/>
            <ac:picMk id="11" creationId="{C7B54836-2BB6-471F-963B-E02DB6194709}"/>
          </ac:picMkLst>
        </pc:picChg>
      </pc:sldChg>
      <pc:sldChg chg="delSp del">
        <pc:chgData name="" userId="0122e8d660c43473" providerId="LiveId" clId="{A4B34FF6-3794-435E-81B7-0310E0B8BADD}" dt="2021-09-01T05:09:52.810" v="1298" actId="2696"/>
        <pc:sldMkLst>
          <pc:docMk/>
          <pc:sldMk cId="2997180382" sldId="290"/>
        </pc:sldMkLst>
        <pc:spChg chg="del">
          <ac:chgData name="" userId="0122e8d660c43473" providerId="LiveId" clId="{A4B34FF6-3794-435E-81B7-0310E0B8BADD}" dt="2021-09-01T05:09:46.425" v="1295"/>
          <ac:spMkLst>
            <pc:docMk/>
            <pc:sldMk cId="2997180382" sldId="290"/>
            <ac:spMk id="30" creationId="{00000000-0000-0000-0000-000000000000}"/>
          </ac:spMkLst>
        </pc:spChg>
        <pc:picChg chg="del">
          <ac:chgData name="" userId="0122e8d660c43473" providerId="LiveId" clId="{A4B34FF6-3794-435E-81B7-0310E0B8BADD}" dt="2021-09-01T05:09:46.425" v="1295"/>
          <ac:picMkLst>
            <pc:docMk/>
            <pc:sldMk cId="2997180382" sldId="290"/>
            <ac:picMk id="2" creationId="{00000000-0000-0000-0000-000000000000}"/>
          </ac:picMkLst>
        </pc:picChg>
      </pc:sldChg>
      <pc:sldChg chg="addSp delSp modSp add del modAnim">
        <pc:chgData name="" userId="0122e8d660c43473" providerId="LiveId" clId="{A4B34FF6-3794-435E-81B7-0310E0B8BADD}" dt="2021-09-01T04:44:54.005" v="462" actId="2696"/>
        <pc:sldMkLst>
          <pc:docMk/>
          <pc:sldMk cId="2407004504" sldId="300"/>
        </pc:sldMkLst>
        <pc:spChg chg="mod">
          <ac:chgData name="" userId="0122e8d660c43473" providerId="LiveId" clId="{A4B34FF6-3794-435E-81B7-0310E0B8BADD}" dt="2021-09-01T04:38:42.717" v="40"/>
          <ac:spMkLst>
            <pc:docMk/>
            <pc:sldMk cId="2407004504" sldId="300"/>
            <ac:spMk id="3" creationId="{00000000-0000-0000-0000-000000000000}"/>
          </ac:spMkLst>
        </pc:spChg>
        <pc:spChg chg="add mod">
          <ac:chgData name="" userId="0122e8d660c43473" providerId="LiveId" clId="{A4B34FF6-3794-435E-81B7-0310E0B8BADD}" dt="2021-09-01T04:42:22.579" v="238" actId="1076"/>
          <ac:spMkLst>
            <pc:docMk/>
            <pc:sldMk cId="2407004504" sldId="300"/>
            <ac:spMk id="4" creationId="{73E699BB-AD9E-4A96-A3F2-0A130C8E8223}"/>
          </ac:spMkLst>
        </pc:spChg>
        <pc:spChg chg="add mod">
          <ac:chgData name="" userId="0122e8d660c43473" providerId="LiveId" clId="{A4B34FF6-3794-435E-81B7-0310E0B8BADD}" dt="2021-09-01T04:42:22.579" v="238" actId="1076"/>
          <ac:spMkLst>
            <pc:docMk/>
            <pc:sldMk cId="2407004504" sldId="300"/>
            <ac:spMk id="6" creationId="{97CA3B65-F34E-42CD-8410-E5F5D7E4F55C}"/>
          </ac:spMkLst>
        </pc:spChg>
        <pc:spChg chg="add mod">
          <ac:chgData name="" userId="0122e8d660c43473" providerId="LiveId" clId="{A4B34FF6-3794-435E-81B7-0310E0B8BADD}" dt="2021-09-01T04:42:46.780" v="352" actId="1076"/>
          <ac:spMkLst>
            <pc:docMk/>
            <pc:sldMk cId="2407004504" sldId="300"/>
            <ac:spMk id="8" creationId="{23C1C928-0612-46F4-A91B-F902D9F3BA0B}"/>
          </ac:spMkLst>
        </pc:spChg>
        <pc:spChg chg="del">
          <ac:chgData name="" userId="0122e8d660c43473" providerId="LiveId" clId="{A4B34FF6-3794-435E-81B7-0310E0B8BADD}" dt="2021-09-01T04:38:47.357" v="43" actId="478"/>
          <ac:spMkLst>
            <pc:docMk/>
            <pc:sldMk cId="2407004504" sldId="300"/>
            <ac:spMk id="9" creationId="{00000000-0000-0000-0000-000000000000}"/>
          </ac:spMkLst>
        </pc:spChg>
        <pc:spChg chg="add mod">
          <ac:chgData name="" userId="0122e8d660c43473" providerId="LiveId" clId="{A4B34FF6-3794-435E-81B7-0310E0B8BADD}" dt="2021-09-01T04:42:22.579" v="238" actId="1076"/>
          <ac:spMkLst>
            <pc:docMk/>
            <pc:sldMk cId="2407004504" sldId="300"/>
            <ac:spMk id="10" creationId="{BFCD697E-0107-432F-B3DE-1FEE5A95CDC0}"/>
          </ac:spMkLst>
        </pc:spChg>
        <pc:spChg chg="add mod">
          <ac:chgData name="" userId="0122e8d660c43473" providerId="LiveId" clId="{A4B34FF6-3794-435E-81B7-0310E0B8BADD}" dt="2021-09-01T04:43:20.567" v="400" actId="1076"/>
          <ac:spMkLst>
            <pc:docMk/>
            <pc:sldMk cId="2407004504" sldId="300"/>
            <ac:spMk id="13" creationId="{DD9F20EE-0A45-432B-A4F2-A1D89BAA1EB9}"/>
          </ac:spMkLst>
        </pc:spChg>
        <pc:spChg chg="del">
          <ac:chgData name="" userId="0122e8d660c43473" providerId="LiveId" clId="{A4B34FF6-3794-435E-81B7-0310E0B8BADD}" dt="2021-09-01T04:38:48.497" v="44" actId="478"/>
          <ac:spMkLst>
            <pc:docMk/>
            <pc:sldMk cId="2407004504" sldId="300"/>
            <ac:spMk id="30" creationId="{00000000-0000-0000-0000-000000000000}"/>
          </ac:spMkLst>
        </pc:spChg>
        <pc:spChg chg="del">
          <ac:chgData name="" userId="0122e8d660c43473" providerId="LiveId" clId="{A4B34FF6-3794-435E-81B7-0310E0B8BADD}" dt="2021-09-01T04:38:49.669" v="45" actId="478"/>
          <ac:spMkLst>
            <pc:docMk/>
            <pc:sldMk cId="2407004504" sldId="300"/>
            <ac:spMk id="31" creationId="{33F756AD-79DE-4477-963A-16D438E17A98}"/>
          </ac:spMkLst>
        </pc:spChg>
        <pc:picChg chg="del">
          <ac:chgData name="" userId="0122e8d660c43473" providerId="LiveId" clId="{A4B34FF6-3794-435E-81B7-0310E0B8BADD}" dt="2021-09-01T04:38:44.404" v="41" actId="478"/>
          <ac:picMkLst>
            <pc:docMk/>
            <pc:sldMk cId="2407004504" sldId="300"/>
            <ac:picMk id="2" creationId="{00000000-0000-0000-0000-000000000000}"/>
          </ac:picMkLst>
        </pc:picChg>
        <pc:picChg chg="del">
          <ac:chgData name="" userId="0122e8d660c43473" providerId="LiveId" clId="{A4B34FF6-3794-435E-81B7-0310E0B8BADD}" dt="2021-09-01T04:38:45.545" v="42" actId="478"/>
          <ac:picMkLst>
            <pc:docMk/>
            <pc:sldMk cId="2407004504" sldId="300"/>
            <ac:picMk id="7" creationId="{00000000-0000-0000-0000-000000000000}"/>
          </ac:picMkLst>
        </pc:picChg>
      </pc:sldChg>
      <pc:sldChg chg="modSp add">
        <pc:chgData name="" userId="0122e8d660c43473" providerId="LiveId" clId="{A4B34FF6-3794-435E-81B7-0310E0B8BADD}" dt="2021-09-01T04:44:45.965" v="461" actId="1076"/>
        <pc:sldMkLst>
          <pc:docMk/>
          <pc:sldMk cId="4026419001" sldId="301"/>
        </pc:sldMkLst>
        <pc:spChg chg="mod">
          <ac:chgData name="" userId="0122e8d660c43473" providerId="LiveId" clId="{A4B34FF6-3794-435E-81B7-0310E0B8BADD}" dt="2021-09-01T04:44:43.735" v="460" actId="1076"/>
          <ac:spMkLst>
            <pc:docMk/>
            <pc:sldMk cId="4026419001" sldId="301"/>
            <ac:spMk id="8" creationId="{23C1C928-0612-46F4-A91B-F902D9F3BA0B}"/>
          </ac:spMkLst>
        </pc:spChg>
        <pc:spChg chg="mod">
          <ac:chgData name="" userId="0122e8d660c43473" providerId="LiveId" clId="{A4B34FF6-3794-435E-81B7-0310E0B8BADD}" dt="2021-09-01T04:44:45.965" v="461" actId="1076"/>
          <ac:spMkLst>
            <pc:docMk/>
            <pc:sldMk cId="4026419001" sldId="301"/>
            <ac:spMk id="13" creationId="{DD9F20EE-0A45-432B-A4F2-A1D89BAA1EB9}"/>
          </ac:spMkLst>
        </pc:spChg>
      </pc:sldChg>
      <pc:sldChg chg="addSp delSp modSp add delAnim modAnim">
        <pc:chgData name="" userId="0122e8d660c43473" providerId="LiveId" clId="{A4B34FF6-3794-435E-81B7-0310E0B8BADD}" dt="2021-09-01T05:07:59.598" v="1292" actId="208"/>
        <pc:sldMkLst>
          <pc:docMk/>
          <pc:sldMk cId="4207528182" sldId="302"/>
        </pc:sldMkLst>
        <pc:spChg chg="add mod">
          <ac:chgData name="" userId="0122e8d660c43473" providerId="LiveId" clId="{A4B34FF6-3794-435E-81B7-0310E0B8BADD}" dt="2021-09-01T04:49:39.165" v="733" actId="1076"/>
          <ac:spMkLst>
            <pc:docMk/>
            <pc:sldMk cId="4207528182" sldId="302"/>
            <ac:spMk id="2" creationId="{DB36D7B3-0533-4ACC-B836-15FB8438BE9B}"/>
          </ac:spMkLst>
        </pc:spChg>
        <pc:spChg chg="mod">
          <ac:chgData name="" userId="0122e8d660c43473" providerId="LiveId" clId="{A4B34FF6-3794-435E-81B7-0310E0B8BADD}" dt="2021-09-01T04:45:14.564" v="507"/>
          <ac:spMkLst>
            <pc:docMk/>
            <pc:sldMk cId="4207528182" sldId="302"/>
            <ac:spMk id="3" creationId="{00000000-0000-0000-0000-000000000000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4" creationId="{73E699BB-AD9E-4A96-A3F2-0A130C8E8223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6" creationId="{97CA3B65-F34E-42CD-8410-E5F5D7E4F55C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8" creationId="{23C1C928-0612-46F4-A91B-F902D9F3BA0B}"/>
          </ac:spMkLst>
        </pc:spChg>
        <pc:spChg chg="add mod">
          <ac:chgData name="" userId="0122e8d660c43473" providerId="LiveId" clId="{A4B34FF6-3794-435E-81B7-0310E0B8BADD}" dt="2021-09-01T04:50:15.356" v="768" actId="20577"/>
          <ac:spMkLst>
            <pc:docMk/>
            <pc:sldMk cId="4207528182" sldId="302"/>
            <ac:spMk id="9" creationId="{EC7F3A58-C2DB-4B97-847D-3E64F23252AD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10" creationId="{BFCD697E-0107-432F-B3DE-1FEE5A95CDC0}"/>
          </ac:spMkLst>
        </pc:spChg>
        <pc:spChg chg="add mod">
          <ac:chgData name="" userId="0122e8d660c43473" providerId="LiveId" clId="{A4B34FF6-3794-435E-81B7-0310E0B8BADD}" dt="2021-09-01T04:45:37.109" v="558"/>
          <ac:spMkLst>
            <pc:docMk/>
            <pc:sldMk cId="4207528182" sldId="302"/>
            <ac:spMk id="11" creationId="{7E459A32-62E9-4655-8CDE-32BA745DF87E}"/>
          </ac:spMkLst>
        </pc:spChg>
        <pc:spChg chg="add mod">
          <ac:chgData name="" userId="0122e8d660c43473" providerId="LiveId" clId="{A4B34FF6-3794-435E-81B7-0310E0B8BADD}" dt="2021-09-01T05:07:59.598" v="1292" actId="208"/>
          <ac:spMkLst>
            <pc:docMk/>
            <pc:sldMk cId="4207528182" sldId="302"/>
            <ac:spMk id="12" creationId="{FE94D31A-4CE6-42F5-BFC9-5141238C9DB2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13" creationId="{DD9F20EE-0A45-432B-A4F2-A1D89BAA1EB9}"/>
          </ac:spMkLst>
        </pc:spChg>
        <pc:spChg chg="add mod">
          <ac:chgData name="" userId="0122e8d660c43473" providerId="LiveId" clId="{A4B34FF6-3794-435E-81B7-0310E0B8BADD}" dt="2021-09-01T05:07:59.598" v="1292" actId="208"/>
          <ac:spMkLst>
            <pc:docMk/>
            <pc:sldMk cId="4207528182" sldId="302"/>
            <ac:spMk id="14" creationId="{420C343B-2DC6-4B89-ACCC-CF53D2DEFAEC}"/>
          </ac:spMkLst>
        </pc:spChg>
        <pc:spChg chg="add mod">
          <ac:chgData name="" userId="0122e8d660c43473" providerId="LiveId" clId="{A4B34FF6-3794-435E-81B7-0310E0B8BADD}" dt="2021-09-01T04:50:51.654" v="873" actId="14100"/>
          <ac:spMkLst>
            <pc:docMk/>
            <pc:sldMk cId="4207528182" sldId="302"/>
            <ac:spMk id="15" creationId="{669D9B05-B90D-4850-8860-F1A1CFD357C5}"/>
          </ac:spMkLst>
        </pc:spChg>
      </pc:sldChg>
      <pc:sldChg chg="addSp modSp add modAnim">
        <pc:chgData name="" userId="0122e8d660c43473" providerId="LiveId" clId="{A4B34FF6-3794-435E-81B7-0310E0B8BADD}" dt="2021-09-01T04:54:08.397" v="963"/>
        <pc:sldMkLst>
          <pc:docMk/>
          <pc:sldMk cId="2171761768" sldId="303"/>
        </pc:sldMkLst>
        <pc:spChg chg="mod">
          <ac:chgData name="" userId="0122e8d660c43473" providerId="LiveId" clId="{A4B34FF6-3794-435E-81B7-0310E0B8BADD}" dt="2021-09-01T04:54:08.397" v="963"/>
          <ac:spMkLst>
            <pc:docMk/>
            <pc:sldMk cId="2171761768" sldId="303"/>
            <ac:spMk id="2" creationId="{8D020456-37DB-46EA-82EB-A89B513D135D}"/>
          </ac:spMkLst>
        </pc:spChg>
        <pc:spChg chg="add mod">
          <ac:chgData name="" userId="0122e8d660c43473" providerId="LiveId" clId="{A4B34FF6-3794-435E-81B7-0310E0B8BADD}" dt="2021-09-01T04:52:06.146" v="888" actId="1076"/>
          <ac:spMkLst>
            <pc:docMk/>
            <pc:sldMk cId="2171761768" sldId="303"/>
            <ac:spMk id="4" creationId="{65919C93-2940-4007-A072-0B87636AA21A}"/>
          </ac:spMkLst>
        </pc:spChg>
        <pc:spChg chg="add mod">
          <ac:chgData name="" userId="0122e8d660c43473" providerId="LiveId" clId="{A4B34FF6-3794-435E-81B7-0310E0B8BADD}" dt="2021-09-01T04:52:28.247" v="890"/>
          <ac:spMkLst>
            <pc:docMk/>
            <pc:sldMk cId="2171761768" sldId="303"/>
            <ac:spMk id="5" creationId="{007A21CE-2366-4167-A1B9-96AD29953FF6}"/>
          </ac:spMkLst>
        </pc:spChg>
        <pc:spChg chg="add mod">
          <ac:chgData name="" userId="0122e8d660c43473" providerId="LiveId" clId="{A4B34FF6-3794-435E-81B7-0310E0B8BADD}" dt="2021-09-01T04:52:38.295" v="892" actId="1076"/>
          <ac:spMkLst>
            <pc:docMk/>
            <pc:sldMk cId="2171761768" sldId="303"/>
            <ac:spMk id="6" creationId="{955E9A55-745E-4C65-ACEC-51C956A550A2}"/>
          </ac:spMkLst>
        </pc:spChg>
        <pc:spChg chg="add mod">
          <ac:chgData name="" userId="0122e8d660c43473" providerId="LiveId" clId="{A4B34FF6-3794-435E-81B7-0310E0B8BADD}" dt="2021-09-01T04:53:45.371" v="960" actId="113"/>
          <ac:spMkLst>
            <pc:docMk/>
            <pc:sldMk cId="2171761768" sldId="303"/>
            <ac:spMk id="9" creationId="{9667278A-212C-4749-A4A6-7AE0406D495D}"/>
          </ac:spMkLst>
        </pc:spChg>
        <pc:cxnChg chg="add mod">
          <ac:chgData name="" userId="0122e8d660c43473" providerId="LiveId" clId="{A4B34FF6-3794-435E-81B7-0310E0B8BADD}" dt="2021-09-01T04:53:22.135" v="898" actId="1582"/>
          <ac:cxnSpMkLst>
            <pc:docMk/>
            <pc:sldMk cId="2171761768" sldId="303"/>
            <ac:cxnSpMk id="8" creationId="{3EDD8D0B-1328-4A0E-BFBF-0CE48E444490}"/>
          </ac:cxnSpMkLst>
        </pc:cxnChg>
      </pc:sldChg>
      <pc:sldChg chg="addSp modSp add modAnim">
        <pc:chgData name="" userId="0122e8d660c43473" providerId="LiveId" clId="{A4B34FF6-3794-435E-81B7-0310E0B8BADD}" dt="2021-09-01T05:06:59.061" v="1290" actId="113"/>
        <pc:sldMkLst>
          <pc:docMk/>
          <pc:sldMk cId="1751265696" sldId="304"/>
        </pc:sldMkLst>
        <pc:spChg chg="mod">
          <ac:chgData name="" userId="0122e8d660c43473" providerId="LiveId" clId="{A4B34FF6-3794-435E-81B7-0310E0B8BADD}" dt="2021-09-01T05:04:34.030" v="1004"/>
          <ac:spMkLst>
            <pc:docMk/>
            <pc:sldMk cId="1751265696" sldId="304"/>
            <ac:spMk id="2" creationId="{37688A99-1199-43F8-83BB-B5EEEA0C946B}"/>
          </ac:spMkLst>
        </pc:spChg>
        <pc:spChg chg="add mod">
          <ac:chgData name="" userId="0122e8d660c43473" providerId="LiveId" clId="{A4B34FF6-3794-435E-81B7-0310E0B8BADD}" dt="2021-09-01T05:05:33.864" v="1020" actId="164"/>
          <ac:spMkLst>
            <pc:docMk/>
            <pc:sldMk cId="1751265696" sldId="304"/>
            <ac:spMk id="6" creationId="{91BA1BE1-2BF8-4936-AE0F-1829A051F119}"/>
          </ac:spMkLst>
        </pc:spChg>
        <pc:spChg chg="add mod">
          <ac:chgData name="" userId="0122e8d660c43473" providerId="LiveId" clId="{A4B34FF6-3794-435E-81B7-0310E0B8BADD}" dt="2021-09-01T05:05:33.864" v="1020" actId="164"/>
          <ac:spMkLst>
            <pc:docMk/>
            <pc:sldMk cId="1751265696" sldId="304"/>
            <ac:spMk id="7" creationId="{DB172A61-FA8E-4D38-8E88-35BF847D954B}"/>
          </ac:spMkLst>
        </pc:spChg>
        <pc:spChg chg="add mod">
          <ac:chgData name="" userId="0122e8d660c43473" providerId="LiveId" clId="{A4B34FF6-3794-435E-81B7-0310E0B8BADD}" dt="2021-09-01T05:06:59.061" v="1290" actId="113"/>
          <ac:spMkLst>
            <pc:docMk/>
            <pc:sldMk cId="1751265696" sldId="304"/>
            <ac:spMk id="9" creationId="{38BFD55E-44DD-4EE2-8578-E6F29C61995E}"/>
          </ac:spMkLst>
        </pc:spChg>
        <pc:spChg chg="add mod">
          <ac:chgData name="" userId="0122e8d660c43473" providerId="LiveId" clId="{A4B34FF6-3794-435E-81B7-0310E0B8BADD}" dt="2021-09-01T05:06:02.666" v="1075" actId="14100"/>
          <ac:spMkLst>
            <pc:docMk/>
            <pc:sldMk cId="1751265696" sldId="304"/>
            <ac:spMk id="10" creationId="{DDAF8229-40E6-491D-9A01-88FF8FB2EB48}"/>
          </ac:spMkLst>
        </pc:spChg>
        <pc:grpChg chg="add mod">
          <ac:chgData name="" userId="0122e8d660c43473" providerId="LiveId" clId="{A4B34FF6-3794-435E-81B7-0310E0B8BADD}" dt="2021-09-01T05:05:38.086" v="1021" actId="1076"/>
          <ac:grpSpMkLst>
            <pc:docMk/>
            <pc:sldMk cId="1751265696" sldId="304"/>
            <ac:grpSpMk id="8" creationId="{3458E241-BB60-4DC5-920B-F0818CE9C849}"/>
          </ac:grpSpMkLst>
        </pc:grpChg>
        <pc:picChg chg="add mod">
          <ac:chgData name="" userId="0122e8d660c43473" providerId="LiveId" clId="{A4B34FF6-3794-435E-81B7-0310E0B8BADD}" dt="2021-09-01T05:05:33.864" v="1020" actId="164"/>
          <ac:picMkLst>
            <pc:docMk/>
            <pc:sldMk cId="1751265696" sldId="304"/>
            <ac:picMk id="4" creationId="{3089CA1D-3A13-42B9-B36C-55E3ED111443}"/>
          </ac:picMkLst>
        </pc:picChg>
        <pc:picChg chg="add mod">
          <ac:chgData name="" userId="0122e8d660c43473" providerId="LiveId" clId="{A4B34FF6-3794-435E-81B7-0310E0B8BADD}" dt="2021-09-01T05:05:33.864" v="1020" actId="164"/>
          <ac:picMkLst>
            <pc:docMk/>
            <pc:sldMk cId="1751265696" sldId="304"/>
            <ac:picMk id="5" creationId="{FA189321-C18B-48A4-8E4B-DD3C4C4EF3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3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6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opsschool.com/slides/docker/docker-deep-dive/index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소셜 차량 네트워크 서비스</a:t>
            </a:r>
            <a:r>
              <a:rPr lang="en-US" altLang="ko-KR" sz="2400" b="1" dirty="0"/>
              <a:t>&gt;</a:t>
            </a:r>
          </a:p>
          <a:p>
            <a:pPr algn="ctr"/>
            <a:r>
              <a:rPr lang="ko-KR" altLang="en-US" sz="3600" b="1" dirty="0"/>
              <a:t>서비스 개발 진행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20162872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진행 내용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서버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위경도 좌표를 구해서 해당 정보가 없는 외부 데이터에 기입 후 저장 구현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외부데이터 제보를 어플리케이션에 보내주기 위한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어플리케이션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완료 카운트 값에 따라서 마커의 투명도 조절 기능 구현 중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 데이터 받아서 지도에 띄워주는 기능 구현 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일단 논문 작성 시작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3547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위</a:t>
            </a:r>
            <a:r>
              <a:rPr lang="en-US" altLang="ko-KR" b="1" dirty="0"/>
              <a:t>, </a:t>
            </a:r>
            <a:r>
              <a:rPr lang="ko-KR" altLang="en-US" b="1" dirty="0"/>
              <a:t>경도 추출 과정 회고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29C87-18DD-417D-8172-B18037DEDD51}"/>
              </a:ext>
            </a:extLst>
          </p:cNvPr>
          <p:cNvSpPr txBox="1"/>
          <p:nvPr/>
        </p:nvSpPr>
        <p:spPr>
          <a:xfrm>
            <a:off x="859960" y="1384963"/>
            <a:ext cx="997299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위</a:t>
            </a:r>
            <a:r>
              <a:rPr lang="en-US" altLang="ko-KR" b="1" dirty="0"/>
              <a:t>, </a:t>
            </a:r>
            <a:r>
              <a:rPr lang="ko-KR" altLang="en-US" b="1" dirty="0"/>
              <a:t>경도 추출을 위해서 </a:t>
            </a:r>
            <a:r>
              <a:rPr lang="en-US" altLang="ko-KR" b="1" dirty="0"/>
              <a:t>Selenium</a:t>
            </a:r>
            <a:r>
              <a:rPr lang="ko-KR" altLang="en-US" b="1" dirty="0"/>
              <a:t>을 사용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평상시에 사용하던 </a:t>
            </a:r>
            <a:r>
              <a:rPr lang="en-US" altLang="ko-KR" dirty="0"/>
              <a:t>Linux</a:t>
            </a:r>
            <a:r>
              <a:rPr lang="ko-KR" altLang="en-US" dirty="0"/>
              <a:t>와는 달리</a:t>
            </a:r>
            <a:r>
              <a:rPr lang="en-US" altLang="ko-KR" dirty="0"/>
              <a:t>, </a:t>
            </a:r>
            <a:r>
              <a:rPr lang="ko-KR" altLang="en-US" dirty="0"/>
              <a:t>컨테이너 리눅스는 </a:t>
            </a:r>
            <a:r>
              <a:rPr lang="ko-KR" altLang="en-US" b="1" dirty="0"/>
              <a:t>경량 리눅스라서 기능에 제한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DockerHub</a:t>
            </a:r>
            <a:r>
              <a:rPr lang="ko-KR" altLang="en-US" dirty="0"/>
              <a:t>에서 </a:t>
            </a:r>
            <a:r>
              <a:rPr lang="en-US" altLang="ko-KR" b="1" dirty="0"/>
              <a:t>Selenium Remote Server </a:t>
            </a:r>
            <a:r>
              <a:rPr lang="ko-KR" altLang="en-US" dirty="0"/>
              <a:t>이미지 존재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Selenium</a:t>
            </a:r>
            <a:r>
              <a:rPr lang="ko-KR" altLang="en-US" dirty="0"/>
              <a:t>을 사용하는 컨테이너를 새로 구성하여 </a:t>
            </a:r>
            <a:r>
              <a:rPr lang="ko-KR" altLang="en-US" b="1" dirty="0"/>
              <a:t>기능 분리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제대로 알림이 가는지는 이 주변의 실시간 제보가 들어와야 확인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8129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20456-37DB-46EA-82EB-A89B513D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외부 데이터 제보 과정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12574C-EB98-4E62-A33D-9935B399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76FDAE-48AC-4732-B5F0-723D5718DB2B}"/>
              </a:ext>
            </a:extLst>
          </p:cNvPr>
          <p:cNvGrpSpPr/>
          <p:nvPr/>
        </p:nvGrpSpPr>
        <p:grpSpPr>
          <a:xfrm>
            <a:off x="241727" y="1040157"/>
            <a:ext cx="4347568" cy="2432150"/>
            <a:chOff x="241727" y="1040157"/>
            <a:chExt cx="4347568" cy="243215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808CF72-F7FE-4E54-A4E5-A2407316AC4A}"/>
                </a:ext>
              </a:extLst>
            </p:cNvPr>
            <p:cNvGrpSpPr/>
            <p:nvPr/>
          </p:nvGrpSpPr>
          <p:grpSpPr>
            <a:xfrm>
              <a:off x="852488" y="1414042"/>
              <a:ext cx="2205319" cy="1262355"/>
              <a:chOff x="2840017" y="2452743"/>
              <a:chExt cx="3119718" cy="178577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A515797-EAE5-4EAE-AD48-896AD9C501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l="51794" t="38690" r="22617" b="35238"/>
              <a:stretch/>
            </p:blipFill>
            <p:spPr>
              <a:xfrm>
                <a:off x="2840018" y="2452743"/>
                <a:ext cx="3119717" cy="178577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5D3A183-8E03-4618-9CEA-45F7A8E7A423}"/>
                  </a:ext>
                </a:extLst>
              </p:cNvPr>
              <p:cNvSpPr/>
              <p:nvPr/>
            </p:nvSpPr>
            <p:spPr>
              <a:xfrm>
                <a:off x="2840017" y="3184264"/>
                <a:ext cx="172123" cy="462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9B98E0-F2AE-42D7-8406-C5485B4FE66E}"/>
                </a:ext>
              </a:extLst>
            </p:cNvPr>
            <p:cNvSpPr txBox="1"/>
            <p:nvPr/>
          </p:nvSpPr>
          <p:spPr>
            <a:xfrm>
              <a:off x="241727" y="2775257"/>
              <a:ext cx="4347568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위</a:t>
              </a:r>
              <a:r>
                <a:rPr lang="en-US" altLang="ko-KR" sz="1400" b="1" dirty="0"/>
                <a:t>,</a:t>
              </a:r>
              <a:r>
                <a:rPr lang="ko-KR" altLang="en-US" sz="1400" b="1" dirty="0"/>
                <a:t>경도 추출</a:t>
              </a:r>
              <a:endParaRPr lang="en-US" altLang="ko-KR" sz="1400" b="1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/>
                <a:t>Thread</a:t>
              </a:r>
              <a:r>
                <a:rPr lang="ko-KR" altLang="en-US" sz="1400" b="1" dirty="0"/>
                <a:t>를 이용하여 제보 서비스로 데이터 전송</a:t>
              </a:r>
              <a:endParaRPr lang="en-US" altLang="ko-KR" sz="14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66B4D9-AAFC-44E6-A16B-28342664BF2E}"/>
                </a:ext>
              </a:extLst>
            </p:cNvPr>
            <p:cNvSpPr/>
            <p:nvPr/>
          </p:nvSpPr>
          <p:spPr>
            <a:xfrm>
              <a:off x="1086522" y="1040157"/>
              <a:ext cx="2054711" cy="3738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제보 관리 서비스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5F109B-C966-407B-99D2-21852D13126E}"/>
              </a:ext>
            </a:extLst>
          </p:cNvPr>
          <p:cNvGrpSpPr/>
          <p:nvPr/>
        </p:nvGrpSpPr>
        <p:grpSpPr>
          <a:xfrm>
            <a:off x="7497771" y="1040157"/>
            <a:ext cx="4195485" cy="2432150"/>
            <a:chOff x="7497771" y="1040157"/>
            <a:chExt cx="4195485" cy="243215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27C4E7C-23E4-4D50-8CB3-FC330E3A54BA}"/>
                </a:ext>
              </a:extLst>
            </p:cNvPr>
            <p:cNvGrpSpPr/>
            <p:nvPr/>
          </p:nvGrpSpPr>
          <p:grpSpPr>
            <a:xfrm>
              <a:off x="8031535" y="1429884"/>
              <a:ext cx="2205319" cy="1262355"/>
              <a:chOff x="2840017" y="2452743"/>
              <a:chExt cx="3119718" cy="178577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71E731E-CB6C-4801-83AA-2725A44E10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l="51794" t="38690" r="22617" b="35238"/>
              <a:stretch/>
            </p:blipFill>
            <p:spPr>
              <a:xfrm>
                <a:off x="2840018" y="2452743"/>
                <a:ext cx="3119717" cy="178577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8476EC-2C5F-4073-A7A7-26DBC8F35118}"/>
                  </a:ext>
                </a:extLst>
              </p:cNvPr>
              <p:cNvSpPr/>
              <p:nvPr/>
            </p:nvSpPr>
            <p:spPr>
              <a:xfrm>
                <a:off x="2840017" y="3184264"/>
                <a:ext cx="172123" cy="462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73253-FFB0-4AF9-8FA0-07BF0335332B}"/>
                </a:ext>
              </a:extLst>
            </p:cNvPr>
            <p:cNvSpPr txBox="1"/>
            <p:nvPr/>
          </p:nvSpPr>
          <p:spPr>
            <a:xfrm>
              <a:off x="7497771" y="2775257"/>
              <a:ext cx="4195485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전달 받은 데이터를 하나의 테이블에 저장</a:t>
              </a:r>
              <a:endParaRPr lang="en-US" altLang="ko-KR" sz="1400" b="1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푸시 알림 서비스로 전송</a:t>
              </a:r>
              <a:endParaRPr lang="en-US" altLang="ko-KR" sz="14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216A9E-79B4-499A-8442-57737E162346}"/>
                </a:ext>
              </a:extLst>
            </p:cNvPr>
            <p:cNvSpPr/>
            <p:nvPr/>
          </p:nvSpPr>
          <p:spPr>
            <a:xfrm>
              <a:off x="8182143" y="1040157"/>
              <a:ext cx="2054711" cy="3738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제보 서비스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A15F74-672F-4C53-BA28-7410EBAB9969}"/>
              </a:ext>
            </a:extLst>
          </p:cNvPr>
          <p:cNvGrpSpPr/>
          <p:nvPr/>
        </p:nvGrpSpPr>
        <p:grpSpPr>
          <a:xfrm>
            <a:off x="7936725" y="4086645"/>
            <a:ext cx="3317575" cy="2108318"/>
            <a:chOff x="700405" y="3941567"/>
            <a:chExt cx="3317575" cy="21083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27D6648-E86D-4A5A-B52D-945C8F3FE864}"/>
                </a:ext>
              </a:extLst>
            </p:cNvPr>
            <p:cNvGrpSpPr/>
            <p:nvPr/>
          </p:nvGrpSpPr>
          <p:grpSpPr>
            <a:xfrm>
              <a:off x="852488" y="4348183"/>
              <a:ext cx="2205319" cy="1262355"/>
              <a:chOff x="2840017" y="2452743"/>
              <a:chExt cx="3119718" cy="178577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C129817-732B-4EA9-8DC2-D1454AABA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l="51794" t="38690" r="22617" b="35238"/>
              <a:stretch/>
            </p:blipFill>
            <p:spPr>
              <a:xfrm>
                <a:off x="2840018" y="2452743"/>
                <a:ext cx="3119717" cy="178577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C121CA-BFCB-42A0-B3DD-F3DBDC476C05}"/>
                  </a:ext>
                </a:extLst>
              </p:cNvPr>
              <p:cNvSpPr/>
              <p:nvPr/>
            </p:nvSpPr>
            <p:spPr>
              <a:xfrm>
                <a:off x="2840017" y="3184264"/>
                <a:ext cx="172123" cy="462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C68271-13EA-40E7-AF22-285BF9CB59D7}"/>
                </a:ext>
              </a:extLst>
            </p:cNvPr>
            <p:cNvSpPr txBox="1"/>
            <p:nvPr/>
          </p:nvSpPr>
          <p:spPr>
            <a:xfrm>
              <a:off x="700405" y="5676000"/>
              <a:ext cx="3317575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어플리케이션에 제보 전송</a:t>
              </a:r>
              <a:endParaRPr lang="en-US" altLang="ko-KR" sz="14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EE7B3C-C202-4676-98F2-9A967CFF9AFA}"/>
                </a:ext>
              </a:extLst>
            </p:cNvPr>
            <p:cNvSpPr/>
            <p:nvPr/>
          </p:nvSpPr>
          <p:spPr>
            <a:xfrm>
              <a:off x="1003096" y="3941567"/>
              <a:ext cx="2054711" cy="3738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푸시 알림 서비스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DED7AB-C9EE-4FD5-A6A6-22AF7B9ECD1B}"/>
              </a:ext>
            </a:extLst>
          </p:cNvPr>
          <p:cNvCxnSpPr/>
          <p:nvPr/>
        </p:nvCxnSpPr>
        <p:spPr>
          <a:xfrm>
            <a:off x="4589295" y="1946994"/>
            <a:ext cx="25322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8723FD-15E7-4964-8F72-DD7761018B7E}"/>
              </a:ext>
            </a:extLst>
          </p:cNvPr>
          <p:cNvCxnSpPr>
            <a:cxnSpLocks/>
          </p:cNvCxnSpPr>
          <p:nvPr/>
        </p:nvCxnSpPr>
        <p:spPr>
          <a:xfrm flipH="1">
            <a:off x="9531178" y="3559608"/>
            <a:ext cx="1" cy="456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6A8DA3-3A10-44B7-8A21-F5069EFA2B72}"/>
              </a:ext>
            </a:extLst>
          </p:cNvPr>
          <p:cNvGrpSpPr/>
          <p:nvPr/>
        </p:nvGrpSpPr>
        <p:grpSpPr>
          <a:xfrm>
            <a:off x="437990" y="4273587"/>
            <a:ext cx="4195485" cy="2108985"/>
            <a:chOff x="7497771" y="1040157"/>
            <a:chExt cx="4195485" cy="210898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9E02A37-64A6-441B-80AE-6AB126C33B09}"/>
                </a:ext>
              </a:extLst>
            </p:cNvPr>
            <p:cNvGrpSpPr/>
            <p:nvPr/>
          </p:nvGrpSpPr>
          <p:grpSpPr>
            <a:xfrm>
              <a:off x="8031534" y="1429884"/>
              <a:ext cx="2205319" cy="1262355"/>
              <a:chOff x="2840017" y="2452743"/>
              <a:chExt cx="3119719" cy="1785770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76CF8830-3C88-4851-89D5-D7B0FC3582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l="51794" t="38690" r="22617" b="35238"/>
              <a:stretch/>
            </p:blipFill>
            <p:spPr>
              <a:xfrm>
                <a:off x="2840019" y="2452743"/>
                <a:ext cx="3119717" cy="1785770"/>
              </a:xfrm>
              <a:prstGeom prst="rect">
                <a:avLst/>
              </a:prstGeom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2F70A-4917-44C5-97A3-366D0499F2FC}"/>
                  </a:ext>
                </a:extLst>
              </p:cNvPr>
              <p:cNvSpPr/>
              <p:nvPr/>
            </p:nvSpPr>
            <p:spPr>
              <a:xfrm>
                <a:off x="2840017" y="3184264"/>
                <a:ext cx="172123" cy="462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885110-A3BE-49E1-8ADA-21E3EB6AD881}"/>
                </a:ext>
              </a:extLst>
            </p:cNvPr>
            <p:cNvSpPr txBox="1"/>
            <p:nvPr/>
          </p:nvSpPr>
          <p:spPr>
            <a:xfrm>
              <a:off x="7497771" y="2775257"/>
              <a:ext cx="4195485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위</a:t>
              </a:r>
              <a:r>
                <a:rPr lang="en-US" altLang="ko-KR" sz="1400" b="1" dirty="0"/>
                <a:t>, </a:t>
              </a:r>
              <a:r>
                <a:rPr lang="ko-KR" altLang="en-US" sz="1400" b="1" dirty="0"/>
                <a:t>경도 추출 원격 서버</a:t>
              </a:r>
              <a:endParaRPr lang="en-US" altLang="ko-KR" sz="1400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E06B70-A0E0-4746-BA14-3C1C75398EE3}"/>
                </a:ext>
              </a:extLst>
            </p:cNvPr>
            <p:cNvSpPr/>
            <p:nvPr/>
          </p:nvSpPr>
          <p:spPr>
            <a:xfrm>
              <a:off x="8182143" y="1040157"/>
              <a:ext cx="2054711" cy="3738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Selenium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544512E-1378-4CC7-81D8-EC8E97E37778}"/>
              </a:ext>
            </a:extLst>
          </p:cNvPr>
          <p:cNvCxnSpPr>
            <a:cxnSpLocks/>
          </p:cNvCxnSpPr>
          <p:nvPr/>
        </p:nvCxnSpPr>
        <p:spPr>
          <a:xfrm flipH="1">
            <a:off x="2120406" y="3599303"/>
            <a:ext cx="1" cy="456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30CC8AA-4211-4F11-BC6C-99DA219636B7}"/>
              </a:ext>
            </a:extLst>
          </p:cNvPr>
          <p:cNvCxnSpPr>
            <a:cxnSpLocks/>
          </p:cNvCxnSpPr>
          <p:nvPr/>
        </p:nvCxnSpPr>
        <p:spPr>
          <a:xfrm flipH="1" flipV="1">
            <a:off x="2429582" y="3607041"/>
            <a:ext cx="1" cy="456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9005-82E8-49FB-A593-D7C8C622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외부 데이터 제보 전송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A3ED9B-88E0-4A8D-A3E7-EA252260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E3E22-391E-4FA8-A30F-C3FDC772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1921366"/>
            <a:ext cx="10650071" cy="33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162</Words>
  <Application>Microsoft Office PowerPoint</Application>
  <PresentationFormat>와이드스크린</PresentationFormat>
  <Paragraphs>40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PowerPoint 프레젠테이션</vt:lpstr>
      <vt:lpstr>진행 내용</vt:lpstr>
      <vt:lpstr>위, 경도 추출 과정 회고</vt:lpstr>
      <vt:lpstr>외부 데이터 제보 과정</vt:lpstr>
      <vt:lpstr>외부 데이터 제보 전송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wku</cp:lastModifiedBy>
  <cp:revision>616</cp:revision>
  <dcterms:created xsi:type="dcterms:W3CDTF">2021-01-11T01:20:31Z</dcterms:created>
  <dcterms:modified xsi:type="dcterms:W3CDTF">2021-10-13T04:33:58Z</dcterms:modified>
</cp:coreProperties>
</file>