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0" r:id="rId4"/>
    <p:sldId id="275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33" autoAdjust="0"/>
  </p:normalViewPr>
  <p:slideViewPr>
    <p:cSldViewPr snapToGrid="0">
      <p:cViewPr varScale="1">
        <p:scale>
          <a:sx n="68" d="100"/>
          <a:sy n="68" d="100"/>
        </p:scale>
        <p:origin x="1219" y="-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 smtClean="0"/>
              <a:t>제보 구분을 추가</a:t>
            </a:r>
            <a:r>
              <a:rPr lang="en-US" altLang="ko-KR" sz="1000" dirty="0" smtClean="0"/>
              <a:t>,</a:t>
            </a:r>
            <a:r>
              <a:rPr lang="en-US" altLang="ko-KR" sz="1000" baseline="0" dirty="0" smtClean="0"/>
              <a:t> </a:t>
            </a:r>
            <a:r>
              <a:rPr lang="ko-KR" altLang="en-US" sz="1000" baseline="0" dirty="0" smtClean="0"/>
              <a:t>사용자가 원하는 유형의 제보 호출</a:t>
            </a:r>
            <a:r>
              <a:rPr lang="en-US" altLang="ko-KR" sz="1000" baseline="0" dirty="0" smtClean="0"/>
              <a:t>(</a:t>
            </a:r>
            <a:r>
              <a:rPr lang="ko-KR" altLang="en-US" sz="1000" baseline="0" dirty="0" smtClean="0"/>
              <a:t>부름</a:t>
            </a:r>
            <a:r>
              <a:rPr lang="en-US" altLang="ko-KR" sz="1000" baseline="0" dirty="0" smtClean="0"/>
              <a:t>).</a:t>
            </a:r>
          </a:p>
          <a:p>
            <a:r>
              <a:rPr lang="ko-KR" altLang="en-US" sz="1000" baseline="0" dirty="0" smtClean="0"/>
              <a:t>알림 </a:t>
            </a:r>
            <a:r>
              <a:rPr lang="en-US" altLang="ko-KR" sz="1000" baseline="0" dirty="0" smtClean="0"/>
              <a:t>-&gt; </a:t>
            </a:r>
            <a:r>
              <a:rPr lang="ko-KR" altLang="en-US" sz="1000" baseline="0" dirty="0" smtClean="0"/>
              <a:t>서버 연동 수정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사용자 관점에 맞춤</a:t>
            </a:r>
            <a:r>
              <a:rPr lang="en-US" altLang="ko-KR" sz="1000" baseline="0" dirty="0" smtClean="0"/>
              <a:t>.</a:t>
            </a:r>
          </a:p>
          <a:p>
            <a:r>
              <a:rPr lang="ko-KR" altLang="en-US" sz="1000" baseline="0" dirty="0" err="1" smtClean="0"/>
              <a:t>제보항목의</a:t>
            </a:r>
            <a:r>
              <a:rPr lang="ko-KR" altLang="en-US" sz="1000" baseline="0" dirty="0" smtClean="0"/>
              <a:t> 경우</a:t>
            </a:r>
            <a:r>
              <a:rPr lang="en-US" altLang="ko-KR" sz="1000" baseline="0" dirty="0" smtClean="0"/>
              <a:t>,</a:t>
            </a:r>
            <a:r>
              <a:rPr lang="ko-KR" altLang="en-US" sz="1000" baseline="0" dirty="0" smtClean="0"/>
              <a:t> 사용자가 제보한 데이터를 </a:t>
            </a:r>
            <a:r>
              <a:rPr lang="ko-KR" altLang="en-US" sz="1000" baseline="0" dirty="0" err="1" smtClean="0"/>
              <a:t>메인서버에</a:t>
            </a:r>
            <a:r>
              <a:rPr lang="ko-KR" altLang="en-US" sz="1000" baseline="0" dirty="0" smtClean="0"/>
              <a:t> 송신 및 수신</a:t>
            </a:r>
            <a:endParaRPr lang="en-US" altLang="ko-KR" sz="1000" baseline="0" dirty="0" smtClean="0"/>
          </a:p>
          <a:p>
            <a:r>
              <a:rPr lang="ko-KR" altLang="en-US" sz="1000" baseline="0" dirty="0" err="1" smtClean="0"/>
              <a:t>제보목록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사용자가 </a:t>
            </a:r>
            <a:r>
              <a:rPr lang="ko-KR" altLang="en-US" sz="1000" baseline="0" dirty="0" err="1" smtClean="0"/>
              <a:t>제보항목에</a:t>
            </a:r>
            <a:r>
              <a:rPr lang="ko-KR" altLang="en-US" sz="1000" baseline="0" dirty="0" smtClean="0"/>
              <a:t> 제보했던 데이터를 </a:t>
            </a:r>
            <a:r>
              <a:rPr lang="ko-KR" altLang="en-US" sz="1000" baseline="0" dirty="0" err="1" smtClean="0"/>
              <a:t>제보목록에</a:t>
            </a:r>
            <a:r>
              <a:rPr lang="ko-KR" altLang="en-US" sz="1000" baseline="0" dirty="0" smtClean="0"/>
              <a:t> 등록</a:t>
            </a:r>
            <a:endParaRPr lang="en-US" altLang="ko-KR" sz="1000" baseline="0" dirty="0" smtClean="0"/>
          </a:p>
          <a:p>
            <a:endParaRPr lang="en-US" altLang="ko-KR" sz="1000" baseline="0" dirty="0" smtClean="0"/>
          </a:p>
          <a:p>
            <a:r>
              <a:rPr lang="ko-KR" altLang="en-US" sz="1000" baseline="0" dirty="0" smtClean="0"/>
              <a:t>교통 </a:t>
            </a:r>
            <a:r>
              <a:rPr lang="en-US" altLang="ko-KR" sz="1000" baseline="0" dirty="0" smtClean="0"/>
              <a:t>API </a:t>
            </a:r>
            <a:r>
              <a:rPr lang="ko-KR" altLang="en-US" sz="1000" baseline="0" dirty="0" smtClean="0"/>
              <a:t>데이터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사용자에게 제공할 </a:t>
            </a:r>
            <a:r>
              <a:rPr lang="en-US" altLang="ko-KR" sz="1000" baseline="0" dirty="0" smtClean="0"/>
              <a:t>API</a:t>
            </a:r>
            <a:r>
              <a:rPr lang="ko-KR" altLang="en-US" sz="1000" baseline="0" dirty="0" smtClean="0"/>
              <a:t>데이터를 </a:t>
            </a:r>
            <a:r>
              <a:rPr lang="ko-KR" altLang="en-US" sz="1000" baseline="0" dirty="0" err="1" smtClean="0"/>
              <a:t>메인서버에게</a:t>
            </a:r>
            <a:r>
              <a:rPr lang="ko-KR" altLang="en-US" sz="1000" baseline="0" dirty="0" smtClean="0"/>
              <a:t> 요청하거나 메인서버로부터 수신을 받습니다</a:t>
            </a:r>
            <a:r>
              <a:rPr lang="en-US" altLang="ko-KR" sz="1000" baseline="0" dirty="0" smtClean="0"/>
              <a:t>.</a:t>
            </a:r>
          </a:p>
          <a:p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0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파이어베이스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실시간으로 내용을 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7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공통 기능인 서비스를 통해 서비스 시작을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베이스와 연결할 </a:t>
            </a:r>
            <a:r>
              <a:rPr lang="en-US" altLang="ko-KR" dirty="0" smtClean="0"/>
              <a:t>DTO </a:t>
            </a:r>
            <a:r>
              <a:rPr lang="ko-KR" altLang="en-US" dirty="0" smtClean="0"/>
              <a:t>클래스를 연결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사용자 관리 서비스의 컨트롤러</a:t>
            </a:r>
            <a:r>
              <a:rPr lang="ko-KR" altLang="en-US" baseline="0" dirty="0" smtClean="0"/>
              <a:t>는 로그인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회원가입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회원탈퇴의 성공여부에 따라 결과를 반환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DAO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로그인의</a:t>
            </a:r>
            <a:r>
              <a:rPr lang="ko-KR" altLang="en-US" baseline="0" dirty="0" smtClean="0"/>
              <a:t> 경우 사용자의 아이디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비밀번호를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비교 후 결과 반환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회원가입의 경우 사용자 정보를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 추가하고 결과 반환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탈퇴는 사용자 정보를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에서 삭제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 반환</a:t>
            </a:r>
            <a:endParaRPr lang="en-US" altLang="ko-KR" baseline="0" dirty="0" smtClean="0"/>
          </a:p>
          <a:p>
            <a:r>
              <a:rPr lang="en-US" altLang="ko-KR" baseline="0" dirty="0" smtClean="0"/>
              <a:t>DAO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DB </a:t>
            </a:r>
            <a:r>
              <a:rPr lang="ko-KR" altLang="en-US" baseline="0" dirty="0" smtClean="0"/>
              <a:t>쿼리는 요청 수행 </a:t>
            </a:r>
            <a:r>
              <a:rPr lang="en-US" altLang="ko-KR" baseline="0" dirty="0" smtClean="0"/>
              <a:t>DB </a:t>
            </a:r>
            <a:r>
              <a:rPr lang="ko-KR" altLang="en-US" baseline="0" dirty="0" smtClean="0"/>
              <a:t>쿼리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테이블 명령어</a:t>
            </a:r>
            <a:r>
              <a:rPr lang="en-US" altLang="ko-KR" baseline="0" dirty="0" smtClean="0"/>
              <a:t>(select, create))</a:t>
            </a:r>
            <a:r>
              <a:rPr lang="ko-KR" altLang="en-US" baseline="0" dirty="0" smtClean="0"/>
              <a:t>를 정의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7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en-US" altLang="ko-KR" sz="4000" b="1" dirty="0"/>
              <a:t>UI </a:t>
            </a:r>
            <a:r>
              <a:rPr lang="ko-KR" altLang="en-US" sz="4000" b="1" dirty="0"/>
              <a:t>수정 및 기능정의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클라이언트 </a:t>
            </a:r>
            <a:r>
              <a:rPr lang="ko-KR" altLang="en-US" b="1" dirty="0" err="1"/>
              <a:t>기능정의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EC833F-90F3-409B-8E1A-E1F79B1F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49551"/>
              </p:ext>
            </p:extLst>
          </p:nvPr>
        </p:nvGraphicFramePr>
        <p:xfrm>
          <a:off x="3415793" y="965593"/>
          <a:ext cx="5357147" cy="5318316"/>
        </p:xfrm>
        <a:graphic>
          <a:graphicData uri="http://schemas.openxmlformats.org/drawingml/2006/table">
            <a:tbl>
              <a:tblPr/>
              <a:tblGrid>
                <a:gridCol w="589261">
                  <a:extLst>
                    <a:ext uri="{9D8B030D-6E8A-4147-A177-3AD203B41FA5}">
                      <a16:colId xmlns:a16="http://schemas.microsoft.com/office/drawing/2014/main" val="1072234522"/>
                    </a:ext>
                  </a:extLst>
                </a:gridCol>
                <a:gridCol w="589261">
                  <a:extLst>
                    <a:ext uri="{9D8B030D-6E8A-4147-A177-3AD203B41FA5}">
                      <a16:colId xmlns:a16="http://schemas.microsoft.com/office/drawing/2014/main" val="685264998"/>
                    </a:ext>
                  </a:extLst>
                </a:gridCol>
                <a:gridCol w="680926">
                  <a:extLst>
                    <a:ext uri="{9D8B030D-6E8A-4147-A177-3AD203B41FA5}">
                      <a16:colId xmlns:a16="http://schemas.microsoft.com/office/drawing/2014/main" val="2198783359"/>
                    </a:ext>
                  </a:extLst>
                </a:gridCol>
                <a:gridCol w="3103004">
                  <a:extLst>
                    <a:ext uri="{9D8B030D-6E8A-4147-A177-3AD203B41FA5}">
                      <a16:colId xmlns:a16="http://schemas.microsoft.com/office/drawing/2014/main" val="167195580"/>
                    </a:ext>
                  </a:extLst>
                </a:gridCol>
                <a:gridCol w="394695">
                  <a:extLst>
                    <a:ext uri="{9D8B030D-6E8A-4147-A177-3AD203B41FA5}">
                      <a16:colId xmlns:a16="http://schemas.microsoft.com/office/drawing/2014/main" val="1563691729"/>
                    </a:ext>
                  </a:extLst>
                </a:gridCol>
              </a:tblGrid>
              <a:tr h="203144">
                <a:tc gridSpan="5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소셜 차량 네트워크 서비스 연동항목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27276"/>
                  </a:ext>
                </a:extLst>
              </a:tr>
              <a:tr h="203144">
                <a:tc grid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4316"/>
                  </a:ext>
                </a:extLst>
              </a:tr>
              <a:tr h="1562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중분류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85847"/>
                  </a:ext>
                </a:extLst>
              </a:tr>
              <a:tr h="1562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스플래시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스플래시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표시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사용자에게 스플래시 화면을 표시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9797"/>
                  </a:ext>
                </a:extLst>
              </a:tr>
              <a:tr h="156260">
                <a:tc rowSpan="5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사용자 계정을 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89746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변경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등록된 사용자 계정을 변경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464289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등록된 사용자 계정을 삭제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577979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로그아웃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서비스에 로그인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61586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로그아웃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서비스에 로그아웃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33169"/>
                  </a:ext>
                </a:extLst>
              </a:tr>
              <a:tr h="156260">
                <a:tc rowSpan="8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제보기능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녹음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제보내용을 음성으로 녹음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494617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음성 제보내용을 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008154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변경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음성 제보유형을 변경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363989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음성 제보를 취소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977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텍스트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제보내용을 텍스트로 기입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65776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텍스트 제보내용을 등록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413783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변경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텍스트 제보유형을 변경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268025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텍스트 제보를 취소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299831"/>
                  </a:ext>
                </a:extLst>
              </a:tr>
              <a:tr h="156260"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제보현황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제보목록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나열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사용자에게 제보목록을 나열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92744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제보항목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제보현황의 항목을 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811490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변경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제보현황의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항목을 변경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005242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제보현황의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항목을 삭제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46261"/>
                  </a:ext>
                </a:extLst>
              </a:tr>
              <a:tr h="156260"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제보항목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표시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선택한 위치의 제보항목을 표시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197279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제보구분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표시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선택한 유형의 제보만 표시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(API,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제보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89940"/>
                  </a:ext>
                </a:extLst>
              </a:tr>
              <a:tr h="156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위치정보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현재위치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사용자의 현재 위치정보를 표시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제공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055130"/>
                  </a:ext>
                </a:extLst>
              </a:tr>
              <a:tr h="15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제보위치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선택한 제보위치 정보를 표시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제공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01585"/>
                  </a:ext>
                </a:extLst>
              </a:tr>
              <a:tr h="195399">
                <a:tc rowSpan="5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서버 연동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제보항목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송신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제보한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제보항목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데이터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메인서버에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송신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보냄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033794"/>
                  </a:ext>
                </a:extLst>
              </a:tr>
              <a:tr h="267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제보한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제보항목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데이터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메인서버로부터 수신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받음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040822"/>
                  </a:ext>
                </a:extLst>
              </a:tr>
              <a:tr h="267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제보목록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제보한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제보항목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데이터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수신받아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제보목록에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등록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074354"/>
                  </a:ext>
                </a:extLst>
              </a:tr>
              <a:tr h="267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교통 </a:t>
                      </a: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377" marR="83377" marT="41688" marB="416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요청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사용자에게 제공할 교통안전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메인서버로부터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요청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34921"/>
                  </a:ext>
                </a:extLst>
              </a:tr>
              <a:tr h="205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사용자에게 제공할 교통안전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메인서버로부터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수신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092" marR="45092" marT="22546" marB="225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328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91708" y="4590093"/>
            <a:ext cx="4781232" cy="201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5793" y="5076262"/>
            <a:ext cx="5357147" cy="12076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그룹 256"/>
          <p:cNvGrpSpPr/>
          <p:nvPr/>
        </p:nvGrpSpPr>
        <p:grpSpPr>
          <a:xfrm>
            <a:off x="6137120" y="1118840"/>
            <a:ext cx="2842804" cy="4952481"/>
            <a:chOff x="5880638" y="1008219"/>
            <a:chExt cx="2842804" cy="4952481"/>
          </a:xfrm>
        </p:grpSpPr>
        <p:grpSp>
          <p:nvGrpSpPr>
            <p:cNvPr id="258" name="그룹 257"/>
            <p:cNvGrpSpPr/>
            <p:nvPr/>
          </p:nvGrpSpPr>
          <p:grpSpPr>
            <a:xfrm>
              <a:off x="5880638" y="1008219"/>
              <a:ext cx="2842804" cy="4952481"/>
              <a:chOff x="3840011" y="1064315"/>
              <a:chExt cx="2842804" cy="4952481"/>
            </a:xfrm>
          </p:grpSpPr>
          <p:pic>
            <p:nvPicPr>
              <p:cNvPr id="285" name="그림 28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29412" r="66" b="9803"/>
              <a:stretch/>
            </p:blipFill>
            <p:spPr>
              <a:xfrm>
                <a:off x="3840011" y="1064315"/>
                <a:ext cx="2842804" cy="4944544"/>
              </a:xfrm>
              <a:prstGeom prst="rect">
                <a:avLst/>
              </a:prstGeom>
            </p:spPr>
          </p:pic>
          <p:pic>
            <p:nvPicPr>
              <p:cNvPr id="286" name="그림 285">
                <a:extLst>
                  <a:ext uri="{FF2B5EF4-FFF2-40B4-BE49-F238E27FC236}">
                    <a16:creationId xmlns:a16="http://schemas.microsoft.com/office/drawing/2014/main" id="{D8423CC6-6EAE-4CC6-9A71-26C3D023D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3741" y="2979947"/>
                <a:ext cx="329257" cy="532805"/>
              </a:xfrm>
              <a:prstGeom prst="rect">
                <a:avLst/>
              </a:prstGeom>
            </p:spPr>
          </p:pic>
          <p:pic>
            <p:nvPicPr>
              <p:cNvPr id="287" name="그림 286">
                <a:extLst>
                  <a:ext uri="{FF2B5EF4-FFF2-40B4-BE49-F238E27FC236}">
                    <a16:creationId xmlns:a16="http://schemas.microsoft.com/office/drawing/2014/main" id="{35E4EA7E-2E80-4E40-A81B-9D0E97849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1728" y="3659896"/>
                <a:ext cx="221543" cy="198820"/>
              </a:xfrm>
              <a:prstGeom prst="ellipse">
                <a:avLst/>
              </a:prstGeom>
              <a:ln w="38100" cap="rnd">
                <a:solidFill>
                  <a:srgbClr val="333333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88" name="그림 287">
                <a:extLst>
                  <a:ext uri="{FF2B5EF4-FFF2-40B4-BE49-F238E27FC236}">
                    <a16:creationId xmlns:a16="http://schemas.microsoft.com/office/drawing/2014/main" id="{A3CCFE5F-BDB8-4B6F-9CBF-131311512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0850" y="3161413"/>
                <a:ext cx="340170" cy="340170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9B7A8C9E-0C03-4E93-B82E-F3A1DDF4B8AB}"/>
                  </a:ext>
                </a:extLst>
              </p:cNvPr>
              <p:cNvSpPr/>
              <p:nvPr/>
            </p:nvSpPr>
            <p:spPr>
              <a:xfrm>
                <a:off x="5301553" y="3795828"/>
                <a:ext cx="247554" cy="24755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F85D353F-F304-48CB-9F7E-29CD5D23DF80}"/>
                  </a:ext>
                </a:extLst>
              </p:cNvPr>
              <p:cNvSpPr/>
              <p:nvPr/>
            </p:nvSpPr>
            <p:spPr>
              <a:xfrm>
                <a:off x="5529930" y="2252033"/>
                <a:ext cx="247554" cy="247554"/>
              </a:xfrm>
              <a:prstGeom prst="ellips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1" name="그림 290">
                <a:extLst>
                  <a:ext uri="{FF2B5EF4-FFF2-40B4-BE49-F238E27FC236}">
                    <a16:creationId xmlns:a16="http://schemas.microsoft.com/office/drawing/2014/main" id="{676BD366-948C-4EE1-81C0-70E8FB6F7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350" y="2589555"/>
                <a:ext cx="257212" cy="230831"/>
              </a:xfrm>
              <a:prstGeom prst="ellipse">
                <a:avLst/>
              </a:prstGeom>
              <a:ln w="38100" cap="rnd">
                <a:solidFill>
                  <a:srgbClr val="333333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92" name="그림 291">
                <a:extLst>
                  <a:ext uri="{FF2B5EF4-FFF2-40B4-BE49-F238E27FC236}">
                    <a16:creationId xmlns:a16="http://schemas.microsoft.com/office/drawing/2014/main" id="{CF60BA7A-1C1A-471D-BEA4-24624B633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2828" y="1639439"/>
                <a:ext cx="340170" cy="340170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A7196613-807E-4715-8D4D-2313997E7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87963" y="5679429"/>
                <a:ext cx="337367" cy="337367"/>
              </a:xfrm>
              <a:prstGeom prst="rect">
                <a:avLst/>
              </a:prstGeom>
            </p:spPr>
          </p:pic>
        </p:grpSp>
        <p:sp>
          <p:nvSpPr>
            <p:cNvPr id="267" name="사각형: 둥근 모서리 25">
              <a:extLst>
                <a:ext uri="{FF2B5EF4-FFF2-40B4-BE49-F238E27FC236}">
                  <a16:creationId xmlns:a16="http://schemas.microsoft.com/office/drawing/2014/main" id="{4302779A-8DAC-44C5-AC81-B93AADF36096}"/>
                </a:ext>
              </a:extLst>
            </p:cNvPr>
            <p:cNvSpPr/>
            <p:nvPr/>
          </p:nvSpPr>
          <p:spPr>
            <a:xfrm>
              <a:off x="6172408" y="1242983"/>
              <a:ext cx="868229" cy="2475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제보</a:t>
              </a:r>
            </a:p>
          </p:txBody>
        </p:sp>
        <p:sp>
          <p:nvSpPr>
            <p:cNvPr id="268" name="사각형: 둥근 모서리 26">
              <a:extLst>
                <a:ext uri="{FF2B5EF4-FFF2-40B4-BE49-F238E27FC236}">
                  <a16:creationId xmlns:a16="http://schemas.microsoft.com/office/drawing/2014/main" id="{7C5011A6-CB2F-4B55-863B-4DF91847ABF5}"/>
                </a:ext>
              </a:extLst>
            </p:cNvPr>
            <p:cNvSpPr/>
            <p:nvPr/>
          </p:nvSpPr>
          <p:spPr>
            <a:xfrm>
              <a:off x="7720974" y="1242983"/>
              <a:ext cx="868229" cy="2475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목록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BE9899-F3DE-4509-A470-9C1DEC6BD0DC}"/>
              </a:ext>
            </a:extLst>
          </p:cNvPr>
          <p:cNvSpPr txBox="1"/>
          <p:nvPr/>
        </p:nvSpPr>
        <p:spPr>
          <a:xfrm>
            <a:off x="546173" y="1039494"/>
            <a:ext cx="1103622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지도 아이콘</a:t>
            </a:r>
            <a:endParaRPr lang="en-US" altLang="ko-KR" sz="2000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유형 구분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59F3C31-EDD2-4896-AF8E-445EE400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53641"/>
              </p:ext>
            </p:extLst>
          </p:nvPr>
        </p:nvGraphicFramePr>
        <p:xfrm>
          <a:off x="1879324" y="1517573"/>
          <a:ext cx="3560693" cy="4364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424">
                  <a:extLst>
                    <a:ext uri="{9D8B030D-6E8A-4147-A177-3AD203B41FA5}">
                      <a16:colId xmlns:a16="http://schemas.microsoft.com/office/drawing/2014/main" val="2906338361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2171795849"/>
                    </a:ext>
                  </a:extLst>
                </a:gridCol>
              </a:tblGrid>
              <a:tr h="62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아이콘</a:t>
                      </a:r>
                    </a:p>
                  </a:txBody>
                  <a:tcPr marL="73255" marR="73255" marT="36628" marB="366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유형</a:t>
                      </a:r>
                    </a:p>
                  </a:txBody>
                  <a:tcPr marL="73255" marR="73255" marT="36628" marB="36628" anchor="ctr"/>
                </a:tc>
                <a:extLst>
                  <a:ext uri="{0D108BD9-81ED-4DB2-BD59-A6C34878D82A}">
                    <a16:rowId xmlns:a16="http://schemas.microsoft.com/office/drawing/2014/main" val="701133902"/>
                  </a:ext>
                </a:extLst>
              </a:tr>
              <a:tr h="6234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3255" marR="73255" marT="36628" marB="366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현재위치</a:t>
                      </a:r>
                    </a:p>
                  </a:txBody>
                  <a:tcPr marL="73255" marR="73255" marT="36628" marB="36628" anchor="ctr"/>
                </a:tc>
                <a:extLst>
                  <a:ext uri="{0D108BD9-81ED-4DB2-BD59-A6C34878D82A}">
                    <a16:rowId xmlns:a16="http://schemas.microsoft.com/office/drawing/2014/main" val="2719050932"/>
                  </a:ext>
                </a:extLst>
              </a:tr>
              <a:tr h="6234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3255" marR="73255" marT="36628" marB="366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제보할 위치</a:t>
                      </a:r>
                    </a:p>
                  </a:txBody>
                  <a:tcPr marL="73255" marR="73255" marT="36628" marB="36628" anchor="ctr"/>
                </a:tc>
                <a:extLst>
                  <a:ext uri="{0D108BD9-81ED-4DB2-BD59-A6C34878D82A}">
                    <a16:rowId xmlns:a16="http://schemas.microsoft.com/office/drawing/2014/main" val="2366473883"/>
                  </a:ext>
                </a:extLst>
              </a:tr>
              <a:tr h="6234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3255" marR="73255" marT="36628" marB="3662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교통사고</a:t>
                      </a:r>
                    </a:p>
                  </a:txBody>
                  <a:tcPr marL="73255" marR="73255" marT="36628" marB="36628" anchor="ctr"/>
                </a:tc>
                <a:extLst>
                  <a:ext uri="{0D108BD9-81ED-4DB2-BD59-A6C34878D82A}">
                    <a16:rowId xmlns:a16="http://schemas.microsoft.com/office/drawing/2014/main" val="3780763459"/>
                  </a:ext>
                </a:extLst>
              </a:tr>
              <a:tr h="6234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3255" marR="73255" marT="36628" marB="366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고속도로 정체</a:t>
                      </a:r>
                    </a:p>
                  </a:txBody>
                  <a:tcPr marL="73255" marR="73255" marT="36628" marB="36628" anchor="ctr"/>
                </a:tc>
                <a:extLst>
                  <a:ext uri="{0D108BD9-81ED-4DB2-BD59-A6C34878D82A}">
                    <a16:rowId xmlns:a16="http://schemas.microsoft.com/office/drawing/2014/main" val="3410540466"/>
                  </a:ext>
                </a:extLst>
              </a:tr>
              <a:tr h="6234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3255" marR="73255" marT="36628" marB="366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도로 차단</a:t>
                      </a:r>
                    </a:p>
                  </a:txBody>
                  <a:tcPr marL="73255" marR="73255" marT="36628" marB="36628" anchor="ctr"/>
                </a:tc>
                <a:extLst>
                  <a:ext uri="{0D108BD9-81ED-4DB2-BD59-A6C34878D82A}">
                    <a16:rowId xmlns:a16="http://schemas.microsoft.com/office/drawing/2014/main" val="466575343"/>
                  </a:ext>
                </a:extLst>
              </a:tr>
              <a:tr h="62346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3255" marR="73255" marT="36628" marB="366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 marL="73255" marR="73255" marT="36628" marB="36628" anchor="ctr"/>
                </a:tc>
                <a:extLst>
                  <a:ext uri="{0D108BD9-81ED-4DB2-BD59-A6C34878D82A}">
                    <a16:rowId xmlns:a16="http://schemas.microsoft.com/office/drawing/2014/main" val="42260733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EA736BD-990E-4072-A2EF-18D83EE76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41" y="2225467"/>
            <a:ext cx="329257" cy="5328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E545E7-97E0-46C5-AD0E-E52160D8A0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20" y="4039800"/>
            <a:ext cx="571499" cy="571499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1DF086-AE11-4A61-89AD-1B7823542C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20" y="4646759"/>
            <a:ext cx="571499" cy="571499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056AF6B-D6B6-4DCA-A9B7-778C64750235}"/>
              </a:ext>
            </a:extLst>
          </p:cNvPr>
          <p:cNvSpPr/>
          <p:nvPr/>
        </p:nvSpPr>
        <p:spPr>
          <a:xfrm>
            <a:off x="2247899" y="5357462"/>
            <a:ext cx="429237" cy="429237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A02CEA-F05E-4374-89C7-95D5EA22948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461"/>
                    </a14:imgEffect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41" y="2832426"/>
            <a:ext cx="329257" cy="532805"/>
          </a:xfrm>
          <a:prstGeom prst="rect">
            <a:avLst/>
          </a:prstGeom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53ABE9-EE40-4C1E-9588-F2204E72E2C2}"/>
              </a:ext>
            </a:extLst>
          </p:cNvPr>
          <p:cNvSpPr txBox="1"/>
          <p:nvPr/>
        </p:nvSpPr>
        <p:spPr>
          <a:xfrm>
            <a:off x="8941778" y="4849395"/>
            <a:ext cx="28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교통정보 </a:t>
            </a:r>
            <a:r>
              <a:rPr lang="en-US" altLang="ko-KR" dirty="0"/>
              <a:t>API</a:t>
            </a:r>
            <a:r>
              <a:rPr lang="ko-KR" altLang="en-US" dirty="0"/>
              <a:t> 제보 아이콘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513593-89FB-4AA0-AA1E-8A34EED2F95A}"/>
              </a:ext>
            </a:extLst>
          </p:cNvPr>
          <p:cNvSpPr txBox="1"/>
          <p:nvPr/>
        </p:nvSpPr>
        <p:spPr>
          <a:xfrm>
            <a:off x="9284742" y="3075303"/>
            <a:ext cx="218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제보 아이콘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A41A5B8-1A40-4BD2-BBC0-79314039D15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19" y="3529470"/>
            <a:ext cx="393700" cy="353320"/>
          </a:xfrm>
          <a:prstGeom prst="ellipse">
            <a:avLst/>
          </a:prstGeom>
          <a:ln w="38100" cap="rnd">
            <a:solidFill>
              <a:srgbClr val="333333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7285871-6879-422C-9424-605C7F9C6D8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9" y="4369773"/>
            <a:ext cx="393700" cy="353320"/>
          </a:xfrm>
          <a:prstGeom prst="ellipse">
            <a:avLst/>
          </a:prstGeom>
          <a:ln w="38100" cap="rnd">
            <a:solidFill>
              <a:srgbClr val="333333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6558A88-2CFE-4DFF-8928-C560A270DA6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9" y="2535775"/>
            <a:ext cx="393700" cy="353320"/>
          </a:xfrm>
          <a:prstGeom prst="ellipse">
            <a:avLst/>
          </a:prstGeom>
          <a:ln w="38100" cap="rnd">
            <a:solidFill>
              <a:srgbClr val="333333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0612B64-0919-404B-B970-31F8339A4447}"/>
              </a:ext>
            </a:extLst>
          </p:cNvPr>
          <p:cNvGrpSpPr/>
          <p:nvPr/>
        </p:nvGrpSpPr>
        <p:grpSpPr>
          <a:xfrm>
            <a:off x="6138887" y="1136005"/>
            <a:ext cx="3027992" cy="4995932"/>
            <a:chOff x="3893716" y="1070361"/>
            <a:chExt cx="3027992" cy="4995932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893716" y="1070361"/>
              <a:ext cx="3027992" cy="4995932"/>
              <a:chOff x="5880638" y="964768"/>
              <a:chExt cx="3027992" cy="4995932"/>
            </a:xfrm>
          </p:grpSpPr>
          <p:grpSp>
            <p:nvGrpSpPr>
              <p:cNvPr id="163" name="그룹 162"/>
              <p:cNvGrpSpPr/>
              <p:nvPr/>
            </p:nvGrpSpPr>
            <p:grpSpPr>
              <a:xfrm>
                <a:off x="5880638" y="1008219"/>
                <a:ext cx="2842804" cy="4952481"/>
                <a:chOff x="3840011" y="1064315"/>
                <a:chExt cx="2842804" cy="4952481"/>
              </a:xfrm>
            </p:grpSpPr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t="29412" r="66" b="9803"/>
                <a:stretch/>
              </p:blipFill>
              <p:spPr>
                <a:xfrm>
                  <a:off x="3840011" y="1064315"/>
                  <a:ext cx="2842804" cy="4944544"/>
                </a:xfrm>
                <a:prstGeom prst="rect">
                  <a:avLst/>
                </a:prstGeom>
              </p:spPr>
            </p:pic>
            <p:pic>
              <p:nvPicPr>
                <p:cNvPr id="149" name="그림 148">
                  <a:extLst>
                    <a:ext uri="{FF2B5EF4-FFF2-40B4-BE49-F238E27FC236}">
                      <a16:creationId xmlns:a16="http://schemas.microsoft.com/office/drawing/2014/main" id="{D8423CC6-6EAE-4CC6-9A71-26C3D023DC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3741" y="2979947"/>
                  <a:ext cx="329257" cy="532805"/>
                </a:xfrm>
                <a:prstGeom prst="rect">
                  <a:avLst/>
                </a:prstGeom>
              </p:spPr>
            </p:pic>
            <p:pic>
              <p:nvPicPr>
                <p:cNvPr id="150" name="그림 149">
                  <a:extLst>
                    <a:ext uri="{FF2B5EF4-FFF2-40B4-BE49-F238E27FC236}">
                      <a16:creationId xmlns:a16="http://schemas.microsoft.com/office/drawing/2014/main" id="{35E4EA7E-2E80-4E40-A81B-9D0E97849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1728" y="3659896"/>
                  <a:ext cx="221543" cy="198820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151" name="그림 150">
                  <a:extLst>
                    <a:ext uri="{FF2B5EF4-FFF2-40B4-BE49-F238E27FC236}">
                      <a16:creationId xmlns:a16="http://schemas.microsoft.com/office/drawing/2014/main" id="{A3CCFE5F-BDB8-4B6F-9CBF-131311512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0850" y="3161413"/>
                  <a:ext cx="340170" cy="340170"/>
                </a:xfrm>
                <a:prstGeom prst="rect">
                  <a:avLst/>
                </a:prstGeom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9B7A8C9E-0C03-4E93-B82E-F3A1DDF4B8AB}"/>
                    </a:ext>
                  </a:extLst>
                </p:cNvPr>
                <p:cNvSpPr/>
                <p:nvPr/>
              </p:nvSpPr>
              <p:spPr>
                <a:xfrm>
                  <a:off x="5301553" y="3795828"/>
                  <a:ext cx="247554" cy="247554"/>
                </a:xfrm>
                <a:prstGeom prst="ellips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F85D353F-F304-48CB-9F7E-29CD5D23DF80}"/>
                    </a:ext>
                  </a:extLst>
                </p:cNvPr>
                <p:cNvSpPr/>
                <p:nvPr/>
              </p:nvSpPr>
              <p:spPr>
                <a:xfrm>
                  <a:off x="5529930" y="2252033"/>
                  <a:ext cx="247554" cy="247554"/>
                </a:xfrm>
                <a:prstGeom prst="ellips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4" name="그림 153">
                  <a:extLst>
                    <a:ext uri="{FF2B5EF4-FFF2-40B4-BE49-F238E27FC236}">
                      <a16:creationId xmlns:a16="http://schemas.microsoft.com/office/drawing/2014/main" id="{676BD366-948C-4EE1-81C0-70E8FB6F7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7350" y="2589555"/>
                  <a:ext cx="257212" cy="230831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155" name="그림 154">
                  <a:extLst>
                    <a:ext uri="{FF2B5EF4-FFF2-40B4-BE49-F238E27FC236}">
                      <a16:creationId xmlns:a16="http://schemas.microsoft.com/office/drawing/2014/main" id="{CF60BA7A-1C1A-471D-BEA4-24624B6335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2828" y="1639439"/>
                  <a:ext cx="340170" cy="340170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161" name="사각형: 둥근 모서리 25">
                  <a:extLst>
                    <a:ext uri="{FF2B5EF4-FFF2-40B4-BE49-F238E27FC236}">
                      <a16:creationId xmlns:a16="http://schemas.microsoft.com/office/drawing/2014/main" id="{4302779A-8DAC-44C5-AC81-B93AADF36096}"/>
                    </a:ext>
                  </a:extLst>
                </p:cNvPr>
                <p:cNvSpPr/>
                <p:nvPr/>
              </p:nvSpPr>
              <p:spPr>
                <a:xfrm>
                  <a:off x="4111484" y="1342530"/>
                  <a:ext cx="868229" cy="24755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제보</a:t>
                  </a:r>
                </a:p>
              </p:txBody>
            </p:sp>
            <p:sp>
              <p:nvSpPr>
                <p:cNvPr id="162" name="사각형: 둥근 모서리 26">
                  <a:extLst>
                    <a:ext uri="{FF2B5EF4-FFF2-40B4-BE49-F238E27FC236}">
                      <a16:creationId xmlns:a16="http://schemas.microsoft.com/office/drawing/2014/main" id="{7C5011A6-CB2F-4B55-863B-4DF91847ABF5}"/>
                    </a:ext>
                  </a:extLst>
                </p:cNvPr>
                <p:cNvSpPr/>
                <p:nvPr/>
              </p:nvSpPr>
              <p:spPr>
                <a:xfrm>
                  <a:off x="5660050" y="1342530"/>
                  <a:ext cx="868229" cy="24755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목록</a:t>
                  </a:r>
                </a:p>
              </p:txBody>
            </p:sp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A7196613-807E-4715-8D4D-2313997E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87963" y="5679429"/>
                  <a:ext cx="337367" cy="337367"/>
                </a:xfrm>
                <a:prstGeom prst="rect">
                  <a:avLst/>
                </a:prstGeom>
              </p:spPr>
            </p:pic>
          </p:grpSp>
          <p:pic>
            <p:nvPicPr>
              <p:cNvPr id="182" name="그림 18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29412" r="66" b="9803"/>
              <a:stretch/>
            </p:blipFill>
            <p:spPr>
              <a:xfrm>
                <a:off x="5900935" y="964768"/>
                <a:ext cx="2842804" cy="4944544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D8423CC6-6EAE-4CC6-9A71-26C3D023D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665" y="2880400"/>
                <a:ext cx="329257" cy="532805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35E4EA7E-2E80-4E40-A81B-9D0E97849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2652" y="3560349"/>
                <a:ext cx="221543" cy="198820"/>
              </a:xfrm>
              <a:prstGeom prst="ellipse">
                <a:avLst/>
              </a:prstGeom>
              <a:ln w="38100" cap="rnd">
                <a:solidFill>
                  <a:srgbClr val="333333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A3CCFE5F-BDB8-4B6F-9CBF-131311512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774" y="3061866"/>
                <a:ext cx="340170" cy="340170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676BD366-948C-4EE1-81C0-70E8FB6F7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8274" y="2490008"/>
                <a:ext cx="257212" cy="230831"/>
              </a:xfrm>
              <a:prstGeom prst="ellipse">
                <a:avLst/>
              </a:prstGeom>
              <a:ln w="38100" cap="rnd">
                <a:solidFill>
                  <a:srgbClr val="333333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CF60BA7A-1C1A-471D-BEA4-24624B633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3752" y="1539892"/>
                <a:ext cx="340170" cy="340170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90" name="사각형: 둥근 모서리 25">
                <a:extLst>
                  <a:ext uri="{FF2B5EF4-FFF2-40B4-BE49-F238E27FC236}">
                    <a16:creationId xmlns:a16="http://schemas.microsoft.com/office/drawing/2014/main" id="{4302779A-8DAC-44C5-AC81-B93AADF36096}"/>
                  </a:ext>
                </a:extLst>
              </p:cNvPr>
              <p:cNvSpPr/>
              <p:nvPr/>
            </p:nvSpPr>
            <p:spPr>
              <a:xfrm>
                <a:off x="6172408" y="1242983"/>
                <a:ext cx="868229" cy="2475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제보</a:t>
                </a:r>
              </a:p>
            </p:txBody>
          </p:sp>
          <p:sp>
            <p:nvSpPr>
              <p:cNvPr id="191" name="사각형: 둥근 모서리 26">
                <a:extLst>
                  <a:ext uri="{FF2B5EF4-FFF2-40B4-BE49-F238E27FC236}">
                    <a16:creationId xmlns:a16="http://schemas.microsoft.com/office/drawing/2014/main" id="{7C5011A6-CB2F-4B55-863B-4DF91847ABF5}"/>
                  </a:ext>
                </a:extLst>
              </p:cNvPr>
              <p:cNvSpPr/>
              <p:nvPr/>
            </p:nvSpPr>
            <p:spPr>
              <a:xfrm>
                <a:off x="7720974" y="1242983"/>
                <a:ext cx="868229" cy="2475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목록</a:t>
                </a: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6040316" y="4723093"/>
                <a:ext cx="2548888" cy="1128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A7196613-807E-4715-8D4D-2313997E7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148096" y="4410521"/>
                <a:ext cx="337367" cy="337367"/>
              </a:xfrm>
              <a:prstGeom prst="rect">
                <a:avLst/>
              </a:prstGeom>
            </p:spPr>
          </p:pic>
          <p:sp>
            <p:nvSpPr>
              <p:cNvPr id="197" name="직사각형 196"/>
              <p:cNvSpPr/>
              <p:nvPr/>
            </p:nvSpPr>
            <p:spPr>
              <a:xfrm>
                <a:off x="6043096" y="4728177"/>
                <a:ext cx="1297933" cy="2118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사용자 제보</a:t>
                </a: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7290257" y="4728177"/>
                <a:ext cx="1297933" cy="211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API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제보</a:t>
                </a:r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>
                <a:off x="6043096" y="4947152"/>
                <a:ext cx="25450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1" name="그림 200">
                <a:extLst>
                  <a:ext uri="{FF2B5EF4-FFF2-40B4-BE49-F238E27FC236}">
                    <a16:creationId xmlns:a16="http://schemas.microsoft.com/office/drawing/2014/main" id="{6A41A5B8-1A40-4BD2-BBC0-79314039D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6277" y="5108583"/>
                <a:ext cx="378918" cy="340054"/>
              </a:xfrm>
              <a:prstGeom prst="ellipse">
                <a:avLst/>
              </a:prstGeom>
              <a:ln w="381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65E545E7-97E0-46C5-AD0E-E52160D8A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8149" y="5024776"/>
                <a:ext cx="430988" cy="430988"/>
              </a:xfrm>
              <a:prstGeom prst="rect">
                <a:avLst/>
              </a:prstGeom>
              <a:effectLst/>
            </p:spPr>
          </p:pic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EF1DF086-AE11-4A61-89AD-1B7823542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633" y="4999920"/>
                <a:ext cx="473419" cy="473419"/>
              </a:xfrm>
              <a:prstGeom prst="rect">
                <a:avLst/>
              </a:prstGeom>
              <a:effectLst/>
            </p:spPr>
          </p:pic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056AF6B-D6B6-4DCA-A9B7-778C64750235}"/>
                  </a:ext>
                </a:extLst>
              </p:cNvPr>
              <p:cNvSpPr/>
              <p:nvPr/>
            </p:nvSpPr>
            <p:spPr>
              <a:xfrm>
                <a:off x="8187050" y="5092051"/>
                <a:ext cx="324894" cy="324894"/>
              </a:xfrm>
              <a:prstGeom prst="ellipse">
                <a:avLst/>
              </a:prstGeom>
              <a:solidFill>
                <a:schemeClr val="accent4">
                  <a:alpha val="22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906185" y="5448637"/>
                <a:ext cx="1027194" cy="4063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교통사고</a:t>
                </a: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6477988" y="5448637"/>
                <a:ext cx="1124373" cy="4063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고속도로 정체</a:t>
                </a: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7212155" y="5448637"/>
                <a:ext cx="1124373" cy="4063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공사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도로 차단</a:t>
                </a: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7784257" y="5448637"/>
                <a:ext cx="1124373" cy="4063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기타</a:t>
                </a:r>
              </a:p>
            </p:txBody>
          </p:sp>
        </p:grp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070310D3-D08B-47F6-A9AA-530B7F63B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015" y="5190785"/>
              <a:ext cx="359585" cy="359585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E4DB96-13DF-4087-8D4F-CDE348318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174" y="5180298"/>
              <a:ext cx="359585" cy="359585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40C7C48-49FB-4C04-B68E-A790A8CA8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665" y="5156960"/>
              <a:ext cx="359585" cy="35958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3E54AF-B03E-491E-940A-7E0B57D6B5BF}"/>
              </a:ext>
            </a:extLst>
          </p:cNvPr>
          <p:cNvGrpSpPr/>
          <p:nvPr/>
        </p:nvGrpSpPr>
        <p:grpSpPr>
          <a:xfrm>
            <a:off x="6159412" y="1129927"/>
            <a:ext cx="3027992" cy="4995932"/>
            <a:chOff x="8231052" y="-3020497"/>
            <a:chExt cx="3027992" cy="4995932"/>
          </a:xfrm>
        </p:grpSpPr>
        <p:grpSp>
          <p:nvGrpSpPr>
            <p:cNvPr id="255" name="그룹 254"/>
            <p:cNvGrpSpPr/>
            <p:nvPr/>
          </p:nvGrpSpPr>
          <p:grpSpPr>
            <a:xfrm>
              <a:off x="8231052" y="-3020497"/>
              <a:ext cx="3027992" cy="4995932"/>
              <a:chOff x="3765911" y="-319115"/>
              <a:chExt cx="3027992" cy="4995932"/>
            </a:xfrm>
          </p:grpSpPr>
          <p:grpSp>
            <p:nvGrpSpPr>
              <p:cNvPr id="213" name="그룹 212"/>
              <p:cNvGrpSpPr/>
              <p:nvPr/>
            </p:nvGrpSpPr>
            <p:grpSpPr>
              <a:xfrm>
                <a:off x="3765911" y="-319115"/>
                <a:ext cx="3027992" cy="4995932"/>
                <a:chOff x="5880638" y="964768"/>
                <a:chExt cx="3027992" cy="4995932"/>
              </a:xfrm>
            </p:grpSpPr>
            <p:grpSp>
              <p:nvGrpSpPr>
                <p:cNvPr id="214" name="그룹 213"/>
                <p:cNvGrpSpPr/>
                <p:nvPr/>
              </p:nvGrpSpPr>
              <p:grpSpPr>
                <a:xfrm>
                  <a:off x="5880638" y="1008219"/>
                  <a:ext cx="2842804" cy="4952481"/>
                  <a:chOff x="3840011" y="1064315"/>
                  <a:chExt cx="2842804" cy="4952481"/>
                </a:xfrm>
              </p:grpSpPr>
              <p:pic>
                <p:nvPicPr>
                  <p:cNvPr id="241" name="그림 240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29412" r="66" b="9803"/>
                  <a:stretch/>
                </p:blipFill>
                <p:spPr>
                  <a:xfrm>
                    <a:off x="3840011" y="1064315"/>
                    <a:ext cx="2842804" cy="4944544"/>
                  </a:xfrm>
                  <a:prstGeom prst="rect">
                    <a:avLst/>
                  </a:prstGeom>
                </p:spPr>
              </p:pic>
              <p:pic>
                <p:nvPicPr>
                  <p:cNvPr id="242" name="그림 241">
                    <a:extLst>
                      <a:ext uri="{FF2B5EF4-FFF2-40B4-BE49-F238E27FC236}">
                        <a16:creationId xmlns:a16="http://schemas.microsoft.com/office/drawing/2014/main" id="{D8423CC6-6EAE-4CC6-9A71-26C3D023DC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93741" y="2979947"/>
                    <a:ext cx="329257" cy="532805"/>
                  </a:xfrm>
                  <a:prstGeom prst="rect">
                    <a:avLst/>
                  </a:prstGeom>
                </p:spPr>
              </p:pic>
              <p:pic>
                <p:nvPicPr>
                  <p:cNvPr id="243" name="그림 242">
                    <a:extLst>
                      <a:ext uri="{FF2B5EF4-FFF2-40B4-BE49-F238E27FC236}">
                        <a16:creationId xmlns:a16="http://schemas.microsoft.com/office/drawing/2014/main" id="{35E4EA7E-2E80-4E40-A81B-9D0E97849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1728" y="3659896"/>
                    <a:ext cx="221543" cy="198820"/>
                  </a:xfrm>
                  <a:prstGeom prst="ellipse">
                    <a:avLst/>
                  </a:prstGeom>
                  <a:ln w="38100" cap="rnd">
                    <a:solidFill>
                      <a:srgbClr val="333333"/>
                    </a:solidFill>
                  </a:ln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  <p:pic>
                <p:nvPicPr>
                  <p:cNvPr id="244" name="그림 243">
                    <a:extLst>
                      <a:ext uri="{FF2B5EF4-FFF2-40B4-BE49-F238E27FC236}">
                        <a16:creationId xmlns:a16="http://schemas.microsoft.com/office/drawing/2014/main" id="{A3CCFE5F-BDB8-4B6F-9CBF-1313115121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10850" y="3161413"/>
                    <a:ext cx="340170" cy="340170"/>
                  </a:xfrm>
                  <a:prstGeom prst="rect">
                    <a:avLst/>
                  </a:prstGeom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</p:pic>
              <p:sp>
                <p:nvSpPr>
                  <p:cNvPr id="245" name="타원 244">
                    <a:extLst>
                      <a:ext uri="{FF2B5EF4-FFF2-40B4-BE49-F238E27FC236}">
                        <a16:creationId xmlns:a16="http://schemas.microsoft.com/office/drawing/2014/main" id="{9B7A8C9E-0C03-4E93-B82E-F3A1DDF4B8AB}"/>
                      </a:ext>
                    </a:extLst>
                  </p:cNvPr>
                  <p:cNvSpPr/>
                  <p:nvPr/>
                </p:nvSpPr>
                <p:spPr>
                  <a:xfrm>
                    <a:off x="5301553" y="3795828"/>
                    <a:ext cx="247554" cy="247554"/>
                  </a:xfrm>
                  <a:prstGeom prst="ellipse">
                    <a:avLst/>
                  </a:prstGeom>
                  <a:ln>
                    <a:solidFill>
                      <a:schemeClr val="tx2">
                        <a:lumMod val="50000"/>
                      </a:schemeClr>
                    </a:solidFill>
                  </a:ln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F85D353F-F304-48CB-9F7E-29CD5D23DF80}"/>
                      </a:ext>
                    </a:extLst>
                  </p:cNvPr>
                  <p:cNvSpPr/>
                  <p:nvPr/>
                </p:nvSpPr>
                <p:spPr>
                  <a:xfrm>
                    <a:off x="5529930" y="2252033"/>
                    <a:ext cx="247554" cy="247554"/>
                  </a:xfrm>
                  <a:prstGeom prst="ellipse">
                    <a:avLst/>
                  </a:prstGeom>
                  <a:ln>
                    <a:solidFill>
                      <a:schemeClr val="tx2">
                        <a:lumMod val="50000"/>
                      </a:schemeClr>
                    </a:solidFill>
                  </a:ln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47" name="그림 246">
                    <a:extLst>
                      <a:ext uri="{FF2B5EF4-FFF2-40B4-BE49-F238E27FC236}">
                        <a16:creationId xmlns:a16="http://schemas.microsoft.com/office/drawing/2014/main" id="{676BD366-948C-4EE1-81C0-70E8FB6F78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87350" y="2589555"/>
                    <a:ext cx="257212" cy="230831"/>
                  </a:xfrm>
                  <a:prstGeom prst="ellipse">
                    <a:avLst/>
                  </a:prstGeom>
                  <a:ln w="38100" cap="rnd">
                    <a:solidFill>
                      <a:srgbClr val="333333"/>
                    </a:solidFill>
                  </a:ln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  <p:pic>
                <p:nvPicPr>
                  <p:cNvPr id="248" name="그림 247">
                    <a:extLst>
                      <a:ext uri="{FF2B5EF4-FFF2-40B4-BE49-F238E27FC236}">
                        <a16:creationId xmlns:a16="http://schemas.microsoft.com/office/drawing/2014/main" id="{CF60BA7A-1C1A-471D-BEA4-24624B633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2828" y="1639439"/>
                    <a:ext cx="340170" cy="340170"/>
                  </a:xfrm>
                  <a:prstGeom prst="rect">
                    <a:avLst/>
                  </a:prstGeom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</p:spPr>
              </p:pic>
              <p:sp>
                <p:nvSpPr>
                  <p:cNvPr id="249" name="사각형: 둥근 모서리 25">
                    <a:extLst>
                      <a:ext uri="{FF2B5EF4-FFF2-40B4-BE49-F238E27FC236}">
                        <a16:creationId xmlns:a16="http://schemas.microsoft.com/office/drawing/2014/main" id="{4302779A-8DAC-44C5-AC81-B93AADF36096}"/>
                      </a:ext>
                    </a:extLst>
                  </p:cNvPr>
                  <p:cNvSpPr/>
                  <p:nvPr/>
                </p:nvSpPr>
                <p:spPr>
                  <a:xfrm>
                    <a:off x="4111484" y="1342530"/>
                    <a:ext cx="868229" cy="247554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제보</a:t>
                    </a:r>
                  </a:p>
                </p:txBody>
              </p:sp>
              <p:sp>
                <p:nvSpPr>
                  <p:cNvPr id="250" name="사각형: 둥근 모서리 26">
                    <a:extLst>
                      <a:ext uri="{FF2B5EF4-FFF2-40B4-BE49-F238E27FC236}">
                        <a16:creationId xmlns:a16="http://schemas.microsoft.com/office/drawing/2014/main" id="{7C5011A6-CB2F-4B55-863B-4DF91847ABF5}"/>
                      </a:ext>
                    </a:extLst>
                  </p:cNvPr>
                  <p:cNvSpPr/>
                  <p:nvPr/>
                </p:nvSpPr>
                <p:spPr>
                  <a:xfrm>
                    <a:off x="5660050" y="1342530"/>
                    <a:ext cx="868229" cy="247554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목록</a:t>
                    </a:r>
                  </a:p>
                </p:txBody>
              </p:sp>
              <p:pic>
                <p:nvPicPr>
                  <p:cNvPr id="251" name="그림 250">
                    <a:extLst>
                      <a:ext uri="{FF2B5EF4-FFF2-40B4-BE49-F238E27FC236}">
                        <a16:creationId xmlns:a16="http://schemas.microsoft.com/office/drawing/2014/main" id="{A7196613-807E-4715-8D4D-2313997E7E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087963" y="5679429"/>
                    <a:ext cx="337367" cy="3373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t="29412" r="66" b="9803"/>
                <a:stretch/>
              </p:blipFill>
              <p:spPr>
                <a:xfrm>
                  <a:off x="5900935" y="964768"/>
                  <a:ext cx="2842804" cy="4944544"/>
                </a:xfrm>
                <a:prstGeom prst="rect">
                  <a:avLst/>
                </a:prstGeom>
              </p:spPr>
            </p:pic>
            <p:pic>
              <p:nvPicPr>
                <p:cNvPr id="216" name="그림 215">
                  <a:extLst>
                    <a:ext uri="{FF2B5EF4-FFF2-40B4-BE49-F238E27FC236}">
                      <a16:creationId xmlns:a16="http://schemas.microsoft.com/office/drawing/2014/main" id="{D8423CC6-6EAE-4CC6-9A71-26C3D023DC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4665" y="2880400"/>
                  <a:ext cx="329257" cy="532805"/>
                </a:xfrm>
                <a:prstGeom prst="rect">
                  <a:avLst/>
                </a:prstGeom>
              </p:spPr>
            </p:pic>
            <p:pic>
              <p:nvPicPr>
                <p:cNvPr id="217" name="그림 216">
                  <a:extLst>
                    <a:ext uri="{FF2B5EF4-FFF2-40B4-BE49-F238E27FC236}">
                      <a16:creationId xmlns:a16="http://schemas.microsoft.com/office/drawing/2014/main" id="{35E4EA7E-2E80-4E40-A81B-9D0E97849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2652" y="3560349"/>
                  <a:ext cx="221543" cy="198820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218" name="그림 217">
                  <a:extLst>
                    <a:ext uri="{FF2B5EF4-FFF2-40B4-BE49-F238E27FC236}">
                      <a16:creationId xmlns:a16="http://schemas.microsoft.com/office/drawing/2014/main" id="{A3CCFE5F-BDB8-4B6F-9CBF-131311512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1774" y="3061866"/>
                  <a:ext cx="340170" cy="340170"/>
                </a:xfrm>
                <a:prstGeom prst="rect">
                  <a:avLst/>
                </a:prstGeom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9B7A8C9E-0C03-4E93-B82E-F3A1DDF4B8AB}"/>
                    </a:ext>
                  </a:extLst>
                </p:cNvPr>
                <p:cNvSpPr/>
                <p:nvPr/>
              </p:nvSpPr>
              <p:spPr>
                <a:xfrm>
                  <a:off x="7362477" y="3696281"/>
                  <a:ext cx="247554" cy="247554"/>
                </a:xfrm>
                <a:prstGeom prst="ellips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F85D353F-F304-48CB-9F7E-29CD5D23DF80}"/>
                    </a:ext>
                  </a:extLst>
                </p:cNvPr>
                <p:cNvSpPr/>
                <p:nvPr/>
              </p:nvSpPr>
              <p:spPr>
                <a:xfrm>
                  <a:off x="7590854" y="2152486"/>
                  <a:ext cx="247554" cy="247554"/>
                </a:xfrm>
                <a:prstGeom prst="ellips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1" name="그림 220">
                  <a:extLst>
                    <a:ext uri="{FF2B5EF4-FFF2-40B4-BE49-F238E27FC236}">
                      <a16:creationId xmlns:a16="http://schemas.microsoft.com/office/drawing/2014/main" id="{676BD366-948C-4EE1-81C0-70E8FB6F7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8274" y="2490008"/>
                  <a:ext cx="257212" cy="230831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23" name="사각형: 둥근 모서리 25">
                  <a:extLst>
                    <a:ext uri="{FF2B5EF4-FFF2-40B4-BE49-F238E27FC236}">
                      <a16:creationId xmlns:a16="http://schemas.microsoft.com/office/drawing/2014/main" id="{4302779A-8DAC-44C5-AC81-B93AADF36096}"/>
                    </a:ext>
                  </a:extLst>
                </p:cNvPr>
                <p:cNvSpPr/>
                <p:nvPr/>
              </p:nvSpPr>
              <p:spPr>
                <a:xfrm>
                  <a:off x="6172408" y="1242983"/>
                  <a:ext cx="868229" cy="24755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제보</a:t>
                  </a:r>
                </a:p>
              </p:txBody>
            </p:sp>
            <p:sp>
              <p:nvSpPr>
                <p:cNvPr id="224" name="사각형: 둥근 모서리 26">
                  <a:extLst>
                    <a:ext uri="{FF2B5EF4-FFF2-40B4-BE49-F238E27FC236}">
                      <a16:creationId xmlns:a16="http://schemas.microsoft.com/office/drawing/2014/main" id="{7C5011A6-CB2F-4B55-863B-4DF91847ABF5}"/>
                    </a:ext>
                  </a:extLst>
                </p:cNvPr>
                <p:cNvSpPr/>
                <p:nvPr/>
              </p:nvSpPr>
              <p:spPr>
                <a:xfrm>
                  <a:off x="7720974" y="1242983"/>
                  <a:ext cx="868229" cy="24755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목록</a:t>
                  </a:r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6040316" y="4723093"/>
                  <a:ext cx="2548888" cy="1128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26" name="그림 225">
                  <a:extLst>
                    <a:ext uri="{FF2B5EF4-FFF2-40B4-BE49-F238E27FC236}">
                      <a16:creationId xmlns:a16="http://schemas.microsoft.com/office/drawing/2014/main" id="{A7196613-807E-4715-8D4D-2313997E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148096" y="4410521"/>
                  <a:ext cx="337367" cy="337367"/>
                </a:xfrm>
                <a:prstGeom prst="rect">
                  <a:avLst/>
                </a:prstGeom>
              </p:spPr>
            </p:pic>
            <p:sp>
              <p:nvSpPr>
                <p:cNvPr id="227" name="직사각형 226"/>
                <p:cNvSpPr/>
                <p:nvPr/>
              </p:nvSpPr>
              <p:spPr>
                <a:xfrm>
                  <a:off x="6043096" y="4728177"/>
                  <a:ext cx="1297933" cy="21185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사용자 제보</a:t>
                  </a: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7290257" y="4728177"/>
                  <a:ext cx="1297933" cy="21185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API 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제보</a:t>
                  </a:r>
                </a:p>
              </p:txBody>
            </p:sp>
            <p:cxnSp>
              <p:nvCxnSpPr>
                <p:cNvPr id="229" name="직선 연결선 228"/>
                <p:cNvCxnSpPr/>
                <p:nvPr/>
              </p:nvCxnSpPr>
              <p:spPr>
                <a:xfrm>
                  <a:off x="6043096" y="4947152"/>
                  <a:ext cx="254509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30" name="그림 229">
                  <a:extLst>
                    <a:ext uri="{FF2B5EF4-FFF2-40B4-BE49-F238E27FC236}">
                      <a16:creationId xmlns:a16="http://schemas.microsoft.com/office/drawing/2014/main" id="{6A41A5B8-1A40-4BD2-BBC0-79314039D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277" y="5108583"/>
                  <a:ext cx="378918" cy="340054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5056AF6B-D6B6-4DCA-A9B7-778C64750235}"/>
                    </a:ext>
                  </a:extLst>
                </p:cNvPr>
                <p:cNvSpPr/>
                <p:nvPr/>
              </p:nvSpPr>
              <p:spPr>
                <a:xfrm>
                  <a:off x="8187050" y="5092051"/>
                  <a:ext cx="324894" cy="32489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5906185" y="5448637"/>
                  <a:ext cx="1027194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교통사고</a:t>
                  </a:r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6477988" y="5448637"/>
                  <a:ext cx="1124373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고속도로 정체</a:t>
                  </a:r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7212155" y="5448637"/>
                  <a:ext cx="1124373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공사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/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도로 차단</a:t>
                  </a:r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7784257" y="5448637"/>
                  <a:ext cx="1124373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기타</a:t>
                  </a:r>
                </a:p>
              </p:txBody>
            </p:sp>
          </p:grpSp>
          <p:sp>
            <p:nvSpPr>
              <p:cNvPr id="253" name="직사각형 252"/>
              <p:cNvSpPr/>
              <p:nvPr/>
            </p:nvSpPr>
            <p:spPr>
              <a:xfrm>
                <a:off x="5376986" y="3687836"/>
                <a:ext cx="558839" cy="542865"/>
              </a:xfrm>
              <a:prstGeom prst="rect">
                <a:avLst/>
              </a:prstGeom>
              <a:blipFill dpi="0" rotWithShape="1">
                <a:blip r:embed="rId16">
                  <a:alphaModFix amt="5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4730234" y="3729785"/>
                <a:ext cx="495604" cy="517698"/>
              </a:xfrm>
              <a:prstGeom prst="rect">
                <a:avLst/>
              </a:prstGeom>
              <a:blipFill>
                <a:blip r:embed="rId9">
                  <a:alphaModFix amt="5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BD1C872A-D9C9-48AF-B51E-7AB1F40CB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847" y="1076635"/>
              <a:ext cx="359585" cy="359585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2CC1F711-86E9-443B-B5D0-00ECC9110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1403" y="1040353"/>
              <a:ext cx="359585" cy="359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0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8F2762-EC62-4308-BBE5-58B49E0A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3330DB-D2D6-4BEB-8528-99AED2FF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유형 구분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EF63D7-587E-4D0D-BEEE-FBBAB52ED739}"/>
              </a:ext>
            </a:extLst>
          </p:cNvPr>
          <p:cNvGrpSpPr/>
          <p:nvPr/>
        </p:nvGrpSpPr>
        <p:grpSpPr>
          <a:xfrm>
            <a:off x="894515" y="1282327"/>
            <a:ext cx="3027992" cy="4995932"/>
            <a:chOff x="8231052" y="-3020497"/>
            <a:chExt cx="3027992" cy="49959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789453D-D998-4A16-998D-05EB8AF7CE29}"/>
                </a:ext>
              </a:extLst>
            </p:cNvPr>
            <p:cNvGrpSpPr/>
            <p:nvPr/>
          </p:nvGrpSpPr>
          <p:grpSpPr>
            <a:xfrm>
              <a:off x="8231052" y="-3020497"/>
              <a:ext cx="3027992" cy="4995932"/>
              <a:chOff x="3765911" y="-319115"/>
              <a:chExt cx="3027992" cy="499593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A340E7C-3153-4A32-919B-F3AD66527EE4}"/>
                  </a:ext>
                </a:extLst>
              </p:cNvPr>
              <p:cNvGrpSpPr/>
              <p:nvPr/>
            </p:nvGrpSpPr>
            <p:grpSpPr>
              <a:xfrm>
                <a:off x="3765911" y="-319115"/>
                <a:ext cx="3027992" cy="4995932"/>
                <a:chOff x="5880638" y="964768"/>
                <a:chExt cx="3027992" cy="4995932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D90D60DD-921D-478E-BD35-6527D55FFA32}"/>
                    </a:ext>
                  </a:extLst>
                </p:cNvPr>
                <p:cNvGrpSpPr/>
                <p:nvPr/>
              </p:nvGrpSpPr>
              <p:grpSpPr>
                <a:xfrm>
                  <a:off x="5880638" y="1008219"/>
                  <a:ext cx="2842804" cy="4952481"/>
                  <a:chOff x="3840011" y="1064315"/>
                  <a:chExt cx="2842804" cy="4952481"/>
                </a:xfrm>
              </p:grpSpPr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id="{41158518-22F8-4544-B69E-D9BAEEC8F8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t="29412" r="66" b="9803"/>
                  <a:stretch/>
                </p:blipFill>
                <p:spPr>
                  <a:xfrm>
                    <a:off x="3840011" y="1064315"/>
                    <a:ext cx="2842804" cy="4944544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id="{F5CE8087-B8ED-443F-824F-B3F06CB79C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93741" y="2979947"/>
                    <a:ext cx="329257" cy="532805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69DDB9E8-3341-4B9A-9065-2FDD78E1F7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1728" y="3659896"/>
                    <a:ext cx="221543" cy="198820"/>
                  </a:xfrm>
                  <a:prstGeom prst="ellipse">
                    <a:avLst/>
                  </a:prstGeom>
                  <a:ln w="38100" cap="rnd">
                    <a:solidFill>
                      <a:srgbClr val="333333"/>
                    </a:solidFill>
                  </a:ln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B77145E9-D30D-4ECD-871B-818F4ADC65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10850" y="3161413"/>
                    <a:ext cx="340170" cy="340170"/>
                  </a:xfrm>
                  <a:prstGeom prst="rect">
                    <a:avLst/>
                  </a:prstGeom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</p:pic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A794351B-5C6D-401A-9640-85F77FB6B4BB}"/>
                      </a:ext>
                    </a:extLst>
                  </p:cNvPr>
                  <p:cNvSpPr/>
                  <p:nvPr/>
                </p:nvSpPr>
                <p:spPr>
                  <a:xfrm>
                    <a:off x="5301553" y="3795828"/>
                    <a:ext cx="247554" cy="247554"/>
                  </a:xfrm>
                  <a:prstGeom prst="ellipse">
                    <a:avLst/>
                  </a:prstGeom>
                  <a:ln>
                    <a:solidFill>
                      <a:schemeClr val="tx2">
                        <a:lumMod val="50000"/>
                      </a:schemeClr>
                    </a:solidFill>
                  </a:ln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C76FD91E-D2A9-4242-8728-D9435FBEE715}"/>
                      </a:ext>
                    </a:extLst>
                  </p:cNvPr>
                  <p:cNvSpPr/>
                  <p:nvPr/>
                </p:nvSpPr>
                <p:spPr>
                  <a:xfrm>
                    <a:off x="5529930" y="2252033"/>
                    <a:ext cx="247554" cy="247554"/>
                  </a:xfrm>
                  <a:prstGeom prst="ellipse">
                    <a:avLst/>
                  </a:prstGeom>
                  <a:ln>
                    <a:solidFill>
                      <a:schemeClr val="tx2">
                        <a:lumMod val="50000"/>
                      </a:schemeClr>
                    </a:solidFill>
                  </a:ln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57785" dist="33020" dir="318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">
                      <a:rot lat="0" lon="0" rev="600000"/>
                    </a:lightRig>
                  </a:scene3d>
                  <a:sp3d prstMaterial="metal">
                    <a:bevelT w="38100" h="57150" prst="angle"/>
                  </a:sp3d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id="{4FFBD80C-9807-4187-8D3E-3B1187D536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87350" y="2589555"/>
                    <a:ext cx="257212" cy="230831"/>
                  </a:xfrm>
                  <a:prstGeom prst="ellipse">
                    <a:avLst/>
                  </a:prstGeom>
                  <a:ln w="38100" cap="rnd">
                    <a:solidFill>
                      <a:srgbClr val="333333"/>
                    </a:solidFill>
                  </a:ln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381000" dist="292100" dir="5400000" sx="-80000" sy="-18000" rotWithShape="0">
                      <a:srgbClr val="000000">
                        <a:alpha val="22000"/>
                      </a:srgbClr>
                    </a:outerShdw>
                  </a:effectLst>
                  <a:scene3d>
                    <a:camera prst="orthographicFront"/>
                    <a:lightRig rig="contrasting" dir="t">
                      <a:rot lat="0" lon="0" rev="3000000"/>
                    </a:lightRig>
                  </a:scene3d>
                  <a:sp3d contourW="7620">
                    <a:bevelT w="95250" h="31750"/>
                    <a:contourClr>
                      <a:srgbClr val="333333"/>
                    </a:contourClr>
                  </a:sp3d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A5631710-C38D-4BA9-B09E-DD2BEE73F8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2828" y="1639439"/>
                    <a:ext cx="340170" cy="340170"/>
                  </a:xfrm>
                  <a:prstGeom prst="rect">
                    <a:avLst/>
                  </a:prstGeom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</p:spPr>
              </p:pic>
              <p:sp>
                <p:nvSpPr>
                  <p:cNvPr id="42" name="사각형: 둥근 모서리 25">
                    <a:extLst>
                      <a:ext uri="{FF2B5EF4-FFF2-40B4-BE49-F238E27FC236}">
                        <a16:creationId xmlns:a16="http://schemas.microsoft.com/office/drawing/2014/main" id="{59A9BA84-ADA1-4C9A-BD6D-B03CA23683E7}"/>
                      </a:ext>
                    </a:extLst>
                  </p:cNvPr>
                  <p:cNvSpPr/>
                  <p:nvPr/>
                </p:nvSpPr>
                <p:spPr>
                  <a:xfrm>
                    <a:off x="4111484" y="1342530"/>
                    <a:ext cx="868229" cy="247554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제보</a:t>
                    </a:r>
                  </a:p>
                </p:txBody>
              </p:sp>
              <p:sp>
                <p:nvSpPr>
                  <p:cNvPr id="43" name="사각형: 둥근 모서리 26">
                    <a:extLst>
                      <a:ext uri="{FF2B5EF4-FFF2-40B4-BE49-F238E27FC236}">
                        <a16:creationId xmlns:a16="http://schemas.microsoft.com/office/drawing/2014/main" id="{3F264A0F-6375-4F60-8FCF-5AFA17E713C2}"/>
                      </a:ext>
                    </a:extLst>
                  </p:cNvPr>
                  <p:cNvSpPr/>
                  <p:nvPr/>
                </p:nvSpPr>
                <p:spPr>
                  <a:xfrm>
                    <a:off x="5660050" y="1342530"/>
                    <a:ext cx="868229" cy="247554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목록</a:t>
                    </a:r>
                  </a:p>
                </p:txBody>
              </p:sp>
              <p:pic>
                <p:nvPicPr>
                  <p:cNvPr id="44" name="그림 43">
                    <a:extLst>
                      <a:ext uri="{FF2B5EF4-FFF2-40B4-BE49-F238E27FC236}">
                        <a16:creationId xmlns:a16="http://schemas.microsoft.com/office/drawing/2014/main" id="{08767F8C-5006-4EAB-9EC3-20E82D4E2C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087963" y="5679429"/>
                    <a:ext cx="337367" cy="3373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59083C2D-5163-46B7-8A1C-69E0D039E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t="29412" r="66" b="9803"/>
                <a:stretch/>
              </p:blipFill>
              <p:spPr>
                <a:xfrm>
                  <a:off x="5900935" y="964768"/>
                  <a:ext cx="2842804" cy="4944544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8025AE66-8511-4427-A640-9A3627CAC7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4665" y="2880400"/>
                  <a:ext cx="329257" cy="532805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56061DEF-E7DD-49E1-9F5F-BADCE556B0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2652" y="3560349"/>
                  <a:ext cx="221543" cy="198820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AD9D9AB8-3106-453A-BA93-F16561808E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1774" y="3061866"/>
                  <a:ext cx="340170" cy="340170"/>
                </a:xfrm>
                <a:prstGeom prst="rect">
                  <a:avLst/>
                </a:prstGeom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0D0CDE85-8298-4CE4-9543-8BF4DF29D3C1}"/>
                    </a:ext>
                  </a:extLst>
                </p:cNvPr>
                <p:cNvSpPr/>
                <p:nvPr/>
              </p:nvSpPr>
              <p:spPr>
                <a:xfrm>
                  <a:off x="7362477" y="3696281"/>
                  <a:ext cx="247554" cy="247554"/>
                </a:xfrm>
                <a:prstGeom prst="ellips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14312BA9-4C1B-43C5-AD22-2AE0D03ACD54}"/>
                    </a:ext>
                  </a:extLst>
                </p:cNvPr>
                <p:cNvSpPr/>
                <p:nvPr/>
              </p:nvSpPr>
              <p:spPr>
                <a:xfrm>
                  <a:off x="7590854" y="2152486"/>
                  <a:ext cx="247554" cy="247554"/>
                </a:xfrm>
                <a:prstGeom prst="ellipse">
                  <a:avLst/>
                </a:prstGeom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2C0B122A-DDD4-4877-9526-859C05815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8274" y="2490008"/>
                  <a:ext cx="257212" cy="230831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1" name="사각형: 둥근 모서리 25">
                  <a:extLst>
                    <a:ext uri="{FF2B5EF4-FFF2-40B4-BE49-F238E27FC236}">
                      <a16:creationId xmlns:a16="http://schemas.microsoft.com/office/drawing/2014/main" id="{F5DAD5E9-BDD8-4AE5-AEDB-037247AB6FF9}"/>
                    </a:ext>
                  </a:extLst>
                </p:cNvPr>
                <p:cNvSpPr/>
                <p:nvPr/>
              </p:nvSpPr>
              <p:spPr>
                <a:xfrm>
                  <a:off x="6172408" y="1242983"/>
                  <a:ext cx="868229" cy="24755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제보</a:t>
                  </a:r>
                </a:p>
              </p:txBody>
            </p:sp>
            <p:sp>
              <p:nvSpPr>
                <p:cNvPr id="22" name="사각형: 둥근 모서리 26">
                  <a:extLst>
                    <a:ext uri="{FF2B5EF4-FFF2-40B4-BE49-F238E27FC236}">
                      <a16:creationId xmlns:a16="http://schemas.microsoft.com/office/drawing/2014/main" id="{F2B371EB-24B5-43E6-AB61-9A8CD18C4B0D}"/>
                    </a:ext>
                  </a:extLst>
                </p:cNvPr>
                <p:cNvSpPr/>
                <p:nvPr/>
              </p:nvSpPr>
              <p:spPr>
                <a:xfrm>
                  <a:off x="7720974" y="1242983"/>
                  <a:ext cx="868229" cy="24755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목록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52983AD-2218-4858-A40E-64A58CB899BC}"/>
                    </a:ext>
                  </a:extLst>
                </p:cNvPr>
                <p:cNvSpPr/>
                <p:nvPr/>
              </p:nvSpPr>
              <p:spPr>
                <a:xfrm>
                  <a:off x="6040316" y="4723093"/>
                  <a:ext cx="2548888" cy="11283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BEB2426B-8423-4425-A5C7-0061E91E0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148096" y="4410521"/>
                  <a:ext cx="337367" cy="337367"/>
                </a:xfrm>
                <a:prstGeom prst="rect">
                  <a:avLst/>
                </a:prstGeom>
              </p:spPr>
            </p:pic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EEB86F3-C96C-4823-9136-92C287504EC6}"/>
                    </a:ext>
                  </a:extLst>
                </p:cNvPr>
                <p:cNvSpPr/>
                <p:nvPr/>
              </p:nvSpPr>
              <p:spPr>
                <a:xfrm>
                  <a:off x="6043096" y="4728177"/>
                  <a:ext cx="1297933" cy="21185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사용자 제보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C660D2A-F7A1-42FE-B083-BA6B796C5D43}"/>
                    </a:ext>
                  </a:extLst>
                </p:cNvPr>
                <p:cNvSpPr/>
                <p:nvPr/>
              </p:nvSpPr>
              <p:spPr>
                <a:xfrm>
                  <a:off x="7290257" y="4728177"/>
                  <a:ext cx="1297933" cy="21185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API 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제보</a:t>
                  </a: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3A82E153-43AE-4A43-89E0-372DCD42A6DD}"/>
                    </a:ext>
                  </a:extLst>
                </p:cNvPr>
                <p:cNvCxnSpPr/>
                <p:nvPr/>
              </p:nvCxnSpPr>
              <p:spPr>
                <a:xfrm>
                  <a:off x="6043096" y="4947152"/>
                  <a:ext cx="254509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7D580F0F-3246-42CB-AE74-2B45FFF92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277" y="5108583"/>
                  <a:ext cx="378918" cy="340054"/>
                </a:xfrm>
                <a:prstGeom prst="ellipse">
                  <a:avLst/>
                </a:prstGeom>
                <a:ln w="38100" cap="rnd">
                  <a:solidFill>
                    <a:srgbClr val="333333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8137DAB2-DEC1-4153-B468-025F89907B18}"/>
                    </a:ext>
                  </a:extLst>
                </p:cNvPr>
                <p:cNvSpPr/>
                <p:nvPr/>
              </p:nvSpPr>
              <p:spPr>
                <a:xfrm>
                  <a:off x="8187050" y="5092051"/>
                  <a:ext cx="324894" cy="32489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1FD0B84-0F0F-42D1-B056-D6043EA50964}"/>
                    </a:ext>
                  </a:extLst>
                </p:cNvPr>
                <p:cNvSpPr/>
                <p:nvPr/>
              </p:nvSpPr>
              <p:spPr>
                <a:xfrm>
                  <a:off x="5906185" y="5448637"/>
                  <a:ext cx="1027194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교통사고</a:t>
                  </a: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CE35AD9-C9E1-4CC3-9570-91F7FC3FAA85}"/>
                    </a:ext>
                  </a:extLst>
                </p:cNvPr>
                <p:cNvSpPr/>
                <p:nvPr/>
              </p:nvSpPr>
              <p:spPr>
                <a:xfrm>
                  <a:off x="6477988" y="5448637"/>
                  <a:ext cx="1124373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고속도로 정체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F35DB36-7AE3-4EF7-A394-6D05A039E0AD}"/>
                    </a:ext>
                  </a:extLst>
                </p:cNvPr>
                <p:cNvSpPr/>
                <p:nvPr/>
              </p:nvSpPr>
              <p:spPr>
                <a:xfrm>
                  <a:off x="7212155" y="5448637"/>
                  <a:ext cx="1124373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공사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/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도로 차단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FB141B9-9397-4A77-8B73-78889D7AAA7D}"/>
                    </a:ext>
                  </a:extLst>
                </p:cNvPr>
                <p:cNvSpPr/>
                <p:nvPr/>
              </p:nvSpPr>
              <p:spPr>
                <a:xfrm>
                  <a:off x="7784257" y="5448637"/>
                  <a:ext cx="1124373" cy="40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기타</a:t>
                  </a:r>
                </a:p>
              </p:txBody>
            </p:sp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B2DDD02-C7FB-4B2A-ABFD-AC84B0E833E1}"/>
                  </a:ext>
                </a:extLst>
              </p:cNvPr>
              <p:cNvSpPr/>
              <p:nvPr/>
            </p:nvSpPr>
            <p:spPr>
              <a:xfrm>
                <a:off x="5376986" y="3687836"/>
                <a:ext cx="558839" cy="542865"/>
              </a:xfrm>
              <a:prstGeom prst="rect">
                <a:avLst/>
              </a:prstGeom>
              <a:blipFill dpi="0" rotWithShape="1">
                <a:blip r:embed="rId10">
                  <a:alphaModFix amt="5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A3DE7EA-ACA3-42D7-B281-C6F74B69FF8C}"/>
                  </a:ext>
                </a:extLst>
              </p:cNvPr>
              <p:cNvSpPr/>
              <p:nvPr/>
            </p:nvSpPr>
            <p:spPr>
              <a:xfrm>
                <a:off x="4730234" y="3729785"/>
                <a:ext cx="495604" cy="517698"/>
              </a:xfrm>
              <a:prstGeom prst="rect">
                <a:avLst/>
              </a:prstGeom>
              <a:blipFill>
                <a:blip r:embed="rId11">
                  <a:alphaModFix amt="5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F5EF4A-C3BD-45CC-A2DC-AA9EA20B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847" y="1076635"/>
              <a:ext cx="359585" cy="3595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738C4D-318A-444D-816F-0B2C7A93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1403" y="1040353"/>
              <a:ext cx="359585" cy="35958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B4E318B-8FD8-4260-BFC0-572FBBBBB07C}"/>
              </a:ext>
            </a:extLst>
          </p:cNvPr>
          <p:cNvSpPr txBox="1"/>
          <p:nvPr/>
        </p:nvSpPr>
        <p:spPr>
          <a:xfrm>
            <a:off x="1615991" y="8654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어플리케이션</a:t>
            </a:r>
          </a:p>
        </p:txBody>
      </p:sp>
      <p:sp>
        <p:nvSpPr>
          <p:cNvPr id="46" name="순서도: 자기 디스크 45">
            <a:extLst>
              <a:ext uri="{FF2B5EF4-FFF2-40B4-BE49-F238E27FC236}">
                <a16:creationId xmlns:a16="http://schemas.microsoft.com/office/drawing/2014/main" id="{D83EC2D7-CA6A-40C1-A77C-C10A75FB01F4}"/>
              </a:ext>
            </a:extLst>
          </p:cNvPr>
          <p:cNvSpPr/>
          <p:nvPr/>
        </p:nvSpPr>
        <p:spPr>
          <a:xfrm>
            <a:off x="8086724" y="1000126"/>
            <a:ext cx="3190463" cy="516888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파이어베이스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292C94-2CB3-4EB5-B34B-207B82605FB9}"/>
              </a:ext>
            </a:extLst>
          </p:cNvPr>
          <p:cNvSpPr/>
          <p:nvPr/>
        </p:nvSpPr>
        <p:spPr>
          <a:xfrm>
            <a:off x="4802657" y="2197621"/>
            <a:ext cx="2103953" cy="4016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  <a:r>
              <a:rPr lang="ko-KR" altLang="en-US" smtClean="0">
                <a:solidFill>
                  <a:schemeClr val="tx1"/>
                </a:solidFill>
              </a:rPr>
              <a:t>제보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유형</a:t>
            </a:r>
            <a:r>
              <a:rPr lang="en-US" altLang="ko-KR" dirty="0" smtClean="0">
                <a:solidFill>
                  <a:schemeClr val="tx1"/>
                </a:solidFill>
              </a:rPr>
              <a:t>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6621A0-D08B-476F-B9D1-91D829F20B34}"/>
              </a:ext>
            </a:extLst>
          </p:cNvPr>
          <p:cNvSpPr/>
          <p:nvPr/>
        </p:nvSpPr>
        <p:spPr>
          <a:xfrm>
            <a:off x="4802657" y="3813018"/>
            <a:ext cx="2103953" cy="4016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 smtClean="0">
                <a:solidFill>
                  <a:schemeClr val="tx1"/>
                </a:solidFill>
              </a:rPr>
              <a:t>제보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유형</a:t>
            </a:r>
            <a:r>
              <a:rPr lang="en-US" altLang="ko-KR" dirty="0" smtClean="0">
                <a:solidFill>
                  <a:schemeClr val="tx1"/>
                </a:solidFill>
              </a:rPr>
              <a:t>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7887BB7-A664-4220-A0B2-0873C34B376B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906610" y="2398443"/>
            <a:ext cx="115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40C8F02-5161-4EBA-8182-FC1A4BE4529C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2852285" y="2398443"/>
            <a:ext cx="1954200" cy="19537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2E9E9E-0D44-4834-989E-9465DC53B525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6906610" y="4013840"/>
            <a:ext cx="1159818" cy="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8D85DE6-0F85-426C-A6C0-1102A323A3DF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1881695" y="3004594"/>
            <a:ext cx="2920964" cy="10321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AE0C51-96F2-4880-8ED3-32BD40CABE86}"/>
              </a:ext>
            </a:extLst>
          </p:cNvPr>
          <p:cNvCxnSpPr>
            <a:cxnSpLocks/>
          </p:cNvCxnSpPr>
          <p:nvPr/>
        </p:nvCxnSpPr>
        <p:spPr>
          <a:xfrm flipH="1" flipV="1">
            <a:off x="6898382" y="5032449"/>
            <a:ext cx="1188342" cy="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11E34E-993E-4CEF-BCAB-11E6DD0B043A}"/>
              </a:ext>
            </a:extLst>
          </p:cNvPr>
          <p:cNvSpPr/>
          <p:nvPr/>
        </p:nvSpPr>
        <p:spPr>
          <a:xfrm>
            <a:off x="4802657" y="4831626"/>
            <a:ext cx="2103953" cy="401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현재위치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101C4D6-3483-4CAB-8D19-03CFC141ADAD}"/>
              </a:ext>
            </a:extLst>
          </p:cNvPr>
          <p:cNvCxnSpPr>
            <a:cxnSpLocks/>
          </p:cNvCxnSpPr>
          <p:nvPr/>
        </p:nvCxnSpPr>
        <p:spPr>
          <a:xfrm flipH="1" flipV="1">
            <a:off x="2427714" y="3344411"/>
            <a:ext cx="2383174" cy="175169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FFF550-DCC3-48C0-BA6E-C1A40A0842CA}"/>
              </a:ext>
            </a:extLst>
          </p:cNvPr>
          <p:cNvSpPr txBox="1"/>
          <p:nvPr/>
        </p:nvSpPr>
        <p:spPr>
          <a:xfrm>
            <a:off x="5213695" y="184287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ON/</a:t>
            </a:r>
            <a:r>
              <a:rPr lang="en-US" altLang="ko-KR" dirty="0">
                <a:solidFill>
                  <a:srgbClr val="FF0000"/>
                </a:solidFill>
              </a:rPr>
              <a:t>OFF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6CA3C7-5770-425B-AFB8-ED8038500E4D}"/>
              </a:ext>
            </a:extLst>
          </p:cNvPr>
          <p:cNvSpPr txBox="1"/>
          <p:nvPr/>
        </p:nvSpPr>
        <p:spPr>
          <a:xfrm>
            <a:off x="5213695" y="33852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ON/</a:t>
            </a:r>
            <a:r>
              <a:rPr lang="en-US" altLang="ko-KR" dirty="0">
                <a:solidFill>
                  <a:srgbClr val="FF0000"/>
                </a:solidFill>
              </a:rPr>
              <a:t>OFF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서버 </a:t>
            </a:r>
            <a:r>
              <a:rPr lang="ko-KR" altLang="en-US" b="1" dirty="0" err="1"/>
              <a:t>기능정의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30131"/>
              </p:ext>
            </p:extLst>
          </p:nvPr>
        </p:nvGraphicFramePr>
        <p:xfrm>
          <a:off x="2817955" y="906917"/>
          <a:ext cx="7938278" cy="6264918"/>
        </p:xfrm>
        <a:graphic>
          <a:graphicData uri="http://schemas.openxmlformats.org/drawingml/2006/table">
            <a:tbl>
              <a:tblPr/>
              <a:tblGrid>
                <a:gridCol w="843046">
                  <a:extLst>
                    <a:ext uri="{9D8B030D-6E8A-4147-A177-3AD203B41FA5}">
                      <a16:colId xmlns:a16="http://schemas.microsoft.com/office/drawing/2014/main" val="981801439"/>
                    </a:ext>
                  </a:extLst>
                </a:gridCol>
                <a:gridCol w="814356">
                  <a:extLst>
                    <a:ext uri="{9D8B030D-6E8A-4147-A177-3AD203B41FA5}">
                      <a16:colId xmlns:a16="http://schemas.microsoft.com/office/drawing/2014/main" val="3257587626"/>
                    </a:ext>
                  </a:extLst>
                </a:gridCol>
                <a:gridCol w="843046">
                  <a:extLst>
                    <a:ext uri="{9D8B030D-6E8A-4147-A177-3AD203B41FA5}">
                      <a16:colId xmlns:a16="http://schemas.microsoft.com/office/drawing/2014/main" val="2575386115"/>
                    </a:ext>
                  </a:extLst>
                </a:gridCol>
                <a:gridCol w="834657">
                  <a:extLst>
                    <a:ext uri="{9D8B030D-6E8A-4147-A177-3AD203B41FA5}">
                      <a16:colId xmlns:a16="http://schemas.microsoft.com/office/drawing/2014/main" val="3144110565"/>
                    </a:ext>
                  </a:extLst>
                </a:gridCol>
                <a:gridCol w="4603173">
                  <a:extLst>
                    <a:ext uri="{9D8B030D-6E8A-4147-A177-3AD203B41FA5}">
                      <a16:colId xmlns:a16="http://schemas.microsoft.com/office/drawing/2014/main" val="1760356213"/>
                    </a:ext>
                  </a:extLst>
                </a:gridCol>
              </a:tblGrid>
              <a:tr h="157478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소셜 차량 네트워크 서비스 운용 항목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–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메인 서버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5597"/>
                  </a:ext>
                </a:extLst>
              </a:tr>
              <a:tr h="15747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78516"/>
                  </a:ext>
                </a:extLst>
              </a:tr>
              <a:tr h="1574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컨테이너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대분류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중분류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소분류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435465"/>
                  </a:ext>
                </a:extLst>
              </a:tr>
              <a:tr h="15747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공통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 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시작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관리자에 의해 서비스 시작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298716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Mybatis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매핑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베이스와 맵핑할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DTO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매핑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444174"/>
                  </a:ext>
                </a:extLst>
              </a:tr>
              <a:tr h="157478"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컨트롤러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 처리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 성공 여부에 따라서 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194855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회원가입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회원가입 성공 여부에 따라서 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08411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회원탈퇴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회원탈퇴 성공 여부에 따라서 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21010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DAO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 수행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아이디와 비밀번호를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비교 후 결과를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817432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회원가입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정보를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추가 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72796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탈퇴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정보를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삭제 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반환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427604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Query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Query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요청을 수행할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Query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093690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DTO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객체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컬럼과 매핑할 데이터를 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70570"/>
                  </a:ext>
                </a:extLst>
              </a:tr>
              <a:tr h="157478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컨트롤러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요청 처리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내용 저장 성공 유무에 따라서 결과 반환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511421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전송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알림 서비스에 제보 데이터 전송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8226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DAO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요청 수행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데이터를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추가후 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807729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Query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Query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요청을 수행할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Query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8888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DTO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객체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컬럼과 매핑할 데이터를 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98022"/>
                  </a:ext>
                </a:extLst>
              </a:tr>
              <a:tr h="157478">
                <a:tc row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컨트롤러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데이터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 처리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목록 전송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제보목록을 받은 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20882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내용 전송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하나의 제보 내용을 받은 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690993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수정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제보 내용을 수정 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49780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삭제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제보 내용 삭제 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33345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DAO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데이터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 수행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목록 전송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목록을 데이터로 받아서 결과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18160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내용 전송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내용을 데이터로 받아서 결과 반환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97225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수정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내용을 수정 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반환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27834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삭제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내용을 삭제 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반환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025012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Query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Query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요청을 수행할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Query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정의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01220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DTO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객체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컬럼과 매핑할 데이터를 정의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513247"/>
                  </a:ext>
                </a:extLst>
              </a:tr>
              <a:tr h="157478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알림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서비스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컨트롤러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알림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 처리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내용 수신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서비스로부터 데이터를 받고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알림 요청 보냄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054299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알림 요청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데이터를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FirebaseCloudMessage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보냄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043823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Token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인증 요청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유요한 기기인지 인증정보를 반환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356830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DTO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제보 객체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요청을 보낼 제보 데이터 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011327"/>
                  </a:ext>
                </a:extLst>
              </a:tr>
              <a:tr h="157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요청을 보낼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FCM Message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정의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647" marR="34647" marT="9579" marB="95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1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823</Words>
  <Application>Microsoft Office PowerPoint</Application>
  <PresentationFormat>와이드스크린</PresentationFormat>
  <Paragraphs>306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클라이언트 기능정의</vt:lpstr>
      <vt:lpstr>유형 구분</vt:lpstr>
      <vt:lpstr>유형 구분</vt:lpstr>
      <vt:lpstr>서버 기능정의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390</cp:revision>
  <dcterms:created xsi:type="dcterms:W3CDTF">2021-01-11T01:20:31Z</dcterms:created>
  <dcterms:modified xsi:type="dcterms:W3CDTF">2021-05-28T01:51:41Z</dcterms:modified>
</cp:coreProperties>
</file>