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1" r:id="rId5"/>
    <p:sldId id="260" r:id="rId6"/>
    <p:sldId id="266" r:id="rId7"/>
    <p:sldId id="267" r:id="rId8"/>
    <p:sldId id="269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6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6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7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7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2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2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소셜 차량 네트워크 서비스</a:t>
            </a:r>
            <a:r>
              <a:rPr lang="en-US" altLang="ko-KR" sz="2400" b="1" dirty="0" smtClean="0"/>
              <a:t>&gt;</a:t>
            </a:r>
          </a:p>
          <a:p>
            <a:pPr algn="ctr"/>
            <a:r>
              <a:rPr lang="ko-KR" altLang="en-US" sz="3600" b="1" dirty="0" smtClean="0"/>
              <a:t>서비스 설계 및 개발환경 구축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추후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294314"/>
            <a:ext cx="1119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~7/5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ko-KR" altLang="en-US" sz="2000" b="1" dirty="0" smtClean="0"/>
              <a:t>어플리케이션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기본 템플릿 구성 및 사용자 등록 기능 구현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서버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사용자 관리 서비스 구현</a:t>
            </a:r>
            <a:endParaRPr lang="en-US" altLang="ko-KR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서비스 블록 다이어그램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28339" y="4199220"/>
            <a:ext cx="4642674" cy="646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96236" y="4463828"/>
            <a:ext cx="4329997" cy="3095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23957" y="1091653"/>
            <a:ext cx="4647056" cy="1306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4627" y="4199220"/>
            <a:ext cx="26532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데이터 저장 관리 모듈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38057" y="1091653"/>
            <a:ext cx="26532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클라이언트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9163" y="1374748"/>
            <a:ext cx="826974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9714" y="1844497"/>
            <a:ext cx="828000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불러오기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23956" y="2744503"/>
            <a:ext cx="4647057" cy="13205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1291" y="1844497"/>
            <a:ext cx="828000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요청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L 도형 16"/>
          <p:cNvSpPr/>
          <p:nvPr/>
        </p:nvSpPr>
        <p:spPr>
          <a:xfrm rot="10800000">
            <a:off x="4895489" y="3052421"/>
            <a:ext cx="3330744" cy="850183"/>
          </a:xfrm>
          <a:prstGeom prst="corner">
            <a:avLst>
              <a:gd name="adj1" fmla="val 51119"/>
              <a:gd name="adj2" fmla="val 50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3215" y="3142761"/>
            <a:ext cx="195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푸시 알림 서버</a:t>
            </a:r>
            <a:endParaRPr lang="ko-KR" alt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65947" y="2761028"/>
            <a:ext cx="26532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웹 서버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34627" y="4500702"/>
            <a:ext cx="265321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사용자 데이터 및 제보 데이터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938973" y="3052422"/>
            <a:ext cx="8269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 정보 관리 서비스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5317" y="3550114"/>
            <a:ext cx="828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제보 현황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제공 서비스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2303" y="3547679"/>
            <a:ext cx="828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8331" y="3547679"/>
            <a:ext cx="828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푸시 알림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5041434" y="2374409"/>
            <a:ext cx="213360" cy="39480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048014" y="2374409"/>
            <a:ext cx="213360" cy="39480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7009591" y="2374409"/>
            <a:ext cx="213360" cy="39480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L 도형 27"/>
          <p:cNvSpPr/>
          <p:nvPr/>
        </p:nvSpPr>
        <p:spPr>
          <a:xfrm rot="10800000">
            <a:off x="5519714" y="1378768"/>
            <a:ext cx="2319645" cy="840529"/>
          </a:xfrm>
          <a:prstGeom prst="corner">
            <a:avLst>
              <a:gd name="adj1" fmla="val 51119"/>
              <a:gd name="adj2" fmla="val 565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97141" y="1476161"/>
            <a:ext cx="764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지도 서비스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2851" y="4979527"/>
            <a:ext cx="1119020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지도서비스를 포함하는 제보서비스로 구성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정보 관리 서비스 및 푸시 알림 서버를 포함하는 제보 관련 서비스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데이터 및 제보 데이터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5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서비스 흐름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" y="1459547"/>
            <a:ext cx="5331610" cy="45903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94" y="1459547"/>
            <a:ext cx="5224923" cy="45903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85265" y="930671"/>
            <a:ext cx="53266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제보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435394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음성 제보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2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서비스 흐름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01" y="1400018"/>
            <a:ext cx="7203126" cy="49016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0264" y="930671"/>
            <a:ext cx="111902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지도 업데이트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34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서비스 흐름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89" y="1406267"/>
            <a:ext cx="9642955" cy="46883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0264" y="930671"/>
            <a:ext cx="111902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 제보 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13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개발환경 구성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264" y="930671"/>
            <a:ext cx="11190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어플리케이션 </a:t>
            </a:r>
            <a:r>
              <a:rPr lang="ko-KR" altLang="en-US" dirty="0" smtClean="0"/>
              <a:t>개발환경 설정을 위한 </a:t>
            </a:r>
            <a:r>
              <a:rPr lang="en-US" altLang="ko-KR" dirty="0" smtClean="0"/>
              <a:t>Android Studio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AVD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00" y="1585913"/>
            <a:ext cx="8942535" cy="47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개발환경 구성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264" y="930671"/>
            <a:ext cx="111902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푸쉬</a:t>
            </a:r>
            <a:r>
              <a:rPr lang="ko-KR" altLang="en-US" dirty="0" smtClean="0"/>
              <a:t> 알림 서비스를 위한 </a:t>
            </a:r>
            <a:r>
              <a:rPr lang="en-US" altLang="ko-KR" dirty="0" smtClean="0"/>
              <a:t>Firebase Cloud Messaging </a:t>
            </a:r>
            <a:r>
              <a:rPr lang="ko-KR" altLang="en-US" dirty="0" smtClean="0"/>
              <a:t>연결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20" y="1744404"/>
            <a:ext cx="8749184" cy="41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85423" y="1390649"/>
            <a:ext cx="6663102" cy="4722717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5422" y="1021317"/>
            <a:ext cx="263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Social Vehicle </a:t>
            </a:r>
            <a:r>
              <a:rPr lang="en-US" altLang="ko-KR" b="1" dirty="0" err="1" smtClean="0"/>
              <a:t>Serivce</a:t>
            </a:r>
            <a:endParaRPr lang="en-US" altLang="ko-KR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489959" y="1847557"/>
            <a:ext cx="1885950" cy="1349387"/>
            <a:chOff x="7086600" y="1575315"/>
            <a:chExt cx="1885950" cy="1349387"/>
          </a:xfrm>
        </p:grpSpPr>
        <p:sp>
          <p:nvSpPr>
            <p:cNvPr id="10" name="TextBox 9"/>
            <p:cNvSpPr txBox="1"/>
            <p:nvPr/>
          </p:nvSpPr>
          <p:spPr>
            <a:xfrm>
              <a:off x="7086600" y="1970595"/>
              <a:ext cx="18859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UID (PK)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USERID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USERPW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6600" y="157531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USERINFO</a:t>
              </a:r>
            </a:p>
          </p:txBody>
        </p:sp>
      </p:grp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개발환경 구성</a:t>
            </a:r>
            <a:endParaRPr lang="ko-KR" altLang="en-US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758482" y="1861494"/>
            <a:ext cx="1885950" cy="2211162"/>
            <a:chOff x="7086600" y="1575315"/>
            <a:chExt cx="1885950" cy="2211162"/>
          </a:xfrm>
        </p:grpSpPr>
        <p:sp>
          <p:nvSpPr>
            <p:cNvPr id="26" name="TextBox 25"/>
            <p:cNvSpPr txBox="1"/>
            <p:nvPr/>
          </p:nvSpPr>
          <p:spPr>
            <a:xfrm>
              <a:off x="7086600" y="1970595"/>
              <a:ext cx="1885950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RID (PK)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0070C0"/>
                  </a:solidFill>
                </a:rPr>
                <a:t>UID (FK)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RTYPE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RSORT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RNAME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RINFO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LOCATIONX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LOCATIONY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86600" y="157531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REPORTLIST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588121" y="4103619"/>
            <a:ext cx="1885950" cy="1564831"/>
            <a:chOff x="7086600" y="1575315"/>
            <a:chExt cx="1885950" cy="1564831"/>
          </a:xfrm>
        </p:grpSpPr>
        <p:sp>
          <p:nvSpPr>
            <p:cNvPr id="32" name="TextBox 31"/>
            <p:cNvSpPr txBox="1"/>
            <p:nvPr/>
          </p:nvSpPr>
          <p:spPr>
            <a:xfrm>
              <a:off x="7086600" y="1970595"/>
              <a:ext cx="188595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SID (PK)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SNAME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SSORT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LOCATIONX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LOCATIONY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86600" y="157531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SAFEINFO</a:t>
              </a:r>
            </a:p>
          </p:txBody>
        </p:sp>
      </p:grpSp>
      <p:cxnSp>
        <p:nvCxnSpPr>
          <p:cNvPr id="35" name="꺾인 연결선 34"/>
          <p:cNvCxnSpPr/>
          <p:nvPr/>
        </p:nvCxnSpPr>
        <p:spPr>
          <a:xfrm rot="10800000" flipV="1">
            <a:off x="3655065" y="2392326"/>
            <a:ext cx="805802" cy="244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18" y="2636875"/>
            <a:ext cx="3446219" cy="21682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58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개발환경 구성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31" y="1597527"/>
            <a:ext cx="7659274" cy="3226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0264" y="930671"/>
            <a:ext cx="111902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Jenkins, GitHub </a:t>
            </a:r>
            <a:r>
              <a:rPr lang="ko-KR" altLang="en-US" dirty="0" smtClean="0"/>
              <a:t>연동을 통한 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 자동화 환경 구축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43" y="5065308"/>
            <a:ext cx="106108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192</Words>
  <Application>Microsoft Office PowerPoint</Application>
  <PresentationFormat>와이드스크린</PresentationFormat>
  <Paragraphs>87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Office 테마</vt:lpstr>
      <vt:lpstr>PowerPoint 프레젠테이션</vt:lpstr>
      <vt:lpstr>서비스 블록 다이어그램</vt:lpstr>
      <vt:lpstr>서비스 흐름</vt:lpstr>
      <vt:lpstr>서비스 흐름</vt:lpstr>
      <vt:lpstr>서비스 흐름</vt:lpstr>
      <vt:lpstr>개발환경 구성</vt:lpstr>
      <vt:lpstr>개발환경 구성</vt:lpstr>
      <vt:lpstr>개발환경 구성</vt:lpstr>
      <vt:lpstr>개발환경 구성</vt:lpstr>
      <vt:lpstr>추후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404</cp:revision>
  <dcterms:created xsi:type="dcterms:W3CDTF">2021-01-11T01:20:31Z</dcterms:created>
  <dcterms:modified xsi:type="dcterms:W3CDTF">2021-06-28T06:50:24Z</dcterms:modified>
</cp:coreProperties>
</file>