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59" r:id="rId4"/>
    <p:sldId id="270" r:id="rId5"/>
    <p:sldId id="267" r:id="rId6"/>
    <p:sldId id="275" r:id="rId7"/>
    <p:sldId id="271" r:id="rId8"/>
    <p:sldId id="282" r:id="rId9"/>
    <p:sldId id="283" r:id="rId10"/>
    <p:sldId id="284" r:id="rId11"/>
    <p:sldId id="276" r:id="rId12"/>
    <p:sldId id="277" r:id="rId13"/>
    <p:sldId id="278" r:id="rId14"/>
    <p:sldId id="280" r:id="rId15"/>
    <p:sldId id="281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33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보내는 주소 </a:t>
            </a:r>
            <a:r>
              <a:rPr lang="en-US" altLang="ko-KR" dirty="0"/>
              <a:t>:</a:t>
            </a:r>
            <a:r>
              <a:rPr lang="ko-KR" altLang="en-US" dirty="0"/>
              <a:t> 주소 </a:t>
            </a:r>
            <a:r>
              <a:rPr lang="en-US" altLang="ko-KR" dirty="0"/>
              <a:t>+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7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</a:t>
            </a:r>
            <a:r>
              <a:rPr lang="en-US" altLang="ko-KR" dirty="0"/>
              <a:t>: JSON </a:t>
            </a:r>
            <a:r>
              <a:rPr lang="ko-KR" altLang="en-US" dirty="0"/>
              <a:t>가공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Firebase Cloud</a:t>
            </a:r>
            <a:r>
              <a:rPr lang="en-US" altLang="ko-KR" baseline="0" dirty="0"/>
              <a:t> Messaging </a:t>
            </a:r>
            <a:r>
              <a:rPr lang="ko-KR" altLang="en-US" baseline="0" dirty="0"/>
              <a:t>서비스에 제공</a:t>
            </a:r>
            <a:r>
              <a:rPr lang="en-US" altLang="ko-KR" baseline="0" dirty="0"/>
              <a:t>(</a:t>
            </a:r>
            <a:r>
              <a:rPr lang="ko-KR" altLang="en-US" baseline="0" dirty="0"/>
              <a:t>전송</a:t>
            </a:r>
            <a:r>
              <a:rPr lang="en-US" altLang="ko-KR" baseline="0" dirty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6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setMarker</a:t>
            </a:r>
            <a:r>
              <a:rPr lang="en-US" altLang="ko-KR" dirty="0"/>
              <a:t> : </a:t>
            </a:r>
            <a:r>
              <a:rPr lang="ko-KR" altLang="en-US" dirty="0"/>
              <a:t>아이콘을 </a:t>
            </a:r>
            <a:r>
              <a:rPr lang="ko-KR" altLang="en-US" dirty="0" err="1"/>
              <a:t>띄워줌</a:t>
            </a:r>
            <a:endParaRPr lang="en-US" altLang="ko-KR" dirty="0"/>
          </a:p>
          <a:p>
            <a:r>
              <a:rPr lang="en-US" altLang="ko-KR" dirty="0" err="1"/>
              <a:t>reportAlertHandler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제보 알림을 보내줌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1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7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smtClean="0"/>
              <a:t>과정에서 암호화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반경 </a:t>
            </a:r>
            <a:r>
              <a:rPr lang="en-US" altLang="ko-KR" dirty="0"/>
              <a:t>10</a:t>
            </a:r>
            <a:r>
              <a:rPr lang="ko-KR" altLang="en-US" dirty="0"/>
              <a:t>키로 내 제보를 가져와 클라이언트에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7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7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0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2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정보들 지정 </a:t>
            </a:r>
            <a:r>
              <a:rPr lang="en-US" altLang="ko-KR" dirty="0"/>
              <a:t>: </a:t>
            </a: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en-US" altLang="ko-KR" dirty="0" err="1"/>
              <a:t>json</a:t>
            </a:r>
            <a:r>
              <a:rPr lang="en-US" altLang="ko-KR" baseline="0" dirty="0"/>
              <a:t> = new </a:t>
            </a:r>
            <a:r>
              <a:rPr lang="en-US" altLang="ko-KR" baseline="0" dirty="0" err="1"/>
              <a:t>JSONObject</a:t>
            </a:r>
            <a:r>
              <a:rPr lang="en-US" altLang="ko-KR" baseline="0" dirty="0"/>
              <a:t>(); </a:t>
            </a:r>
            <a:r>
              <a:rPr lang="en-US" altLang="ko-KR" baseline="0" dirty="0" err="1"/>
              <a:t>json.put</a:t>
            </a:r>
            <a:r>
              <a:rPr lang="en-US" altLang="ko-KR" baseline="0" dirty="0"/>
              <a:t>(…),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ko-KR" altLang="en-US" sz="3600" b="1" dirty="0"/>
              <a:t>서비스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차 개발 진행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입력을 하여 제보를 할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유형 </a:t>
            </a:r>
            <a:r>
              <a:rPr lang="en-US" altLang="ko-KR" dirty="0"/>
              <a:t>: </a:t>
            </a:r>
            <a:r>
              <a:rPr lang="ko-KR" altLang="en-US" dirty="0"/>
              <a:t>텍스트로 제보할 유형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내용 </a:t>
            </a:r>
            <a:r>
              <a:rPr lang="en-US" altLang="ko-KR" dirty="0"/>
              <a:t>: </a:t>
            </a:r>
            <a:r>
              <a:rPr lang="ko-KR" altLang="en-US" dirty="0"/>
              <a:t>텍스트로</a:t>
            </a:r>
            <a:r>
              <a:rPr lang="en-US" altLang="ko-KR" dirty="0"/>
              <a:t> </a:t>
            </a:r>
            <a:r>
              <a:rPr lang="ko-KR" altLang="en-US" dirty="0"/>
              <a:t>제보할 내용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시각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위치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텍스트제보 화면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DCF676-8552-4748-A4DD-54E6C4777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66" y="887203"/>
            <a:ext cx="2708131" cy="5473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185323-BFC0-4E58-AD53-22D52FE63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66" y="891690"/>
            <a:ext cx="2708131" cy="546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010779-E996-468C-A6B0-BDCD131B5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66" y="887203"/>
            <a:ext cx="2708131" cy="54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C1F0-B103-4D2B-B6DD-97BAA0A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DC1C65-28D5-4F2B-8114-6A9081E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4A2-76B9-4A05-88DC-91CF6ABD6E56}"/>
              </a:ext>
            </a:extLst>
          </p:cNvPr>
          <p:cNvSpPr txBox="1"/>
          <p:nvPr/>
        </p:nvSpPr>
        <p:spPr>
          <a:xfrm>
            <a:off x="500895" y="1026515"/>
            <a:ext cx="843838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제보한 내용을 데이터베이스에 저장하고</a:t>
            </a:r>
            <a:r>
              <a:rPr lang="en-US" altLang="ko-KR" dirty="0"/>
              <a:t>, </a:t>
            </a:r>
            <a:r>
              <a:rPr lang="ko-KR" altLang="en-US" dirty="0"/>
              <a:t>주변 사용자들에게 알려주기 위해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 푸시 알림 서비스로 데이터를 전송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CEFE86-331D-4778-B75C-60703BCB6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6" y="2040939"/>
            <a:ext cx="10672548" cy="42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C1F0-B103-4D2B-B6DD-97BAA0A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DC1C65-28D5-4F2B-8114-6A9081E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4A2-76B9-4A05-88DC-91CF6ABD6E56}"/>
              </a:ext>
            </a:extLst>
          </p:cNvPr>
          <p:cNvSpPr txBox="1"/>
          <p:nvPr/>
        </p:nvSpPr>
        <p:spPr>
          <a:xfrm>
            <a:off x="500895" y="1026515"/>
            <a:ext cx="843838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제보한 내용을 데이터베이스에 저장하고</a:t>
            </a:r>
            <a:r>
              <a:rPr lang="en-US" altLang="ko-KR" dirty="0"/>
              <a:t>, </a:t>
            </a:r>
            <a:r>
              <a:rPr lang="ko-KR" altLang="en-US" dirty="0"/>
              <a:t>주변 사용자들에게 알려주기 위해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 푸시 알림 서비스로 데이터를 전송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586022-C29A-4709-B9E3-A78264396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204713"/>
            <a:ext cx="6668863" cy="36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C1F0-B103-4D2B-B6DD-97BAA0A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DC1C65-28D5-4F2B-8114-6A9081E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4A2-76B9-4A05-88DC-91CF6ABD6E56}"/>
              </a:ext>
            </a:extLst>
          </p:cNvPr>
          <p:cNvSpPr txBox="1"/>
          <p:nvPr/>
        </p:nvSpPr>
        <p:spPr>
          <a:xfrm>
            <a:off x="500895" y="1026515"/>
            <a:ext cx="90302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받아온 데이터를 </a:t>
            </a:r>
            <a:r>
              <a:rPr lang="en-US" altLang="ko-KR" dirty="0"/>
              <a:t>JSON </a:t>
            </a:r>
            <a:r>
              <a:rPr lang="ko-KR" altLang="en-US" dirty="0"/>
              <a:t>형태로 가공하여 </a:t>
            </a:r>
            <a:r>
              <a:rPr lang="en-US" altLang="ko-KR" dirty="0"/>
              <a:t>Firebase Cloud Messaging </a:t>
            </a:r>
            <a:r>
              <a:rPr lang="ko-KR" altLang="en-US" dirty="0"/>
              <a:t>서비스에 제공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96E97-D16C-4878-B7E0-621C3E578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72" y="1789214"/>
            <a:ext cx="4802970" cy="43932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789214"/>
            <a:ext cx="5191031" cy="43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C1F0-B103-4D2B-B6DD-97BAA0A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DC1C65-28D5-4F2B-8114-6A9081E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4A2-76B9-4A05-88DC-91CF6ABD6E56}"/>
              </a:ext>
            </a:extLst>
          </p:cNvPr>
          <p:cNvSpPr txBox="1"/>
          <p:nvPr/>
        </p:nvSpPr>
        <p:spPr>
          <a:xfrm>
            <a:off x="500895" y="1026515"/>
            <a:ext cx="95029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알림을 받기위한 </a:t>
            </a:r>
            <a:r>
              <a:rPr lang="en-US" altLang="ko-KR" dirty="0"/>
              <a:t>Firebase Daemon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20284-86C5-42CB-9171-95B0FED3780E}"/>
              </a:ext>
            </a:extLst>
          </p:cNvPr>
          <p:cNvSpPr txBox="1"/>
          <p:nvPr/>
        </p:nvSpPr>
        <p:spPr>
          <a:xfrm>
            <a:off x="741557" y="5851982"/>
            <a:ext cx="95029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현재 사용자의 위치정보를 비교해서 알림의 유무를 결정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FC3F5-35DE-42FD-9B08-9FF720B0E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7" y="1612256"/>
            <a:ext cx="1619476" cy="438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B46302-A1AF-4FD0-9679-53907DED7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7" y="2181917"/>
            <a:ext cx="9502914" cy="36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메인 화면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F4895-0B9C-47A0-946C-61571222B179}"/>
              </a:ext>
            </a:extLst>
          </p:cNvPr>
          <p:cNvSpPr txBox="1"/>
          <p:nvPr/>
        </p:nvSpPr>
        <p:spPr>
          <a:xfrm>
            <a:off x="998933" y="1597527"/>
            <a:ext cx="53266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현재 위치 주변의 제보 정보를 사용자에게 알림으로 제공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3522A-9C75-459F-9D5D-D3EBE2AD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59" y="944598"/>
            <a:ext cx="2590669" cy="52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7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~7/23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기능 보완 및 오픈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데이터 수집</a:t>
            </a: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C1F0-B103-4D2B-B6DD-97BAA0A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DC1C65-28D5-4F2B-8114-6A9081E4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4A2-76B9-4A05-88DC-91CF6ABD6E56}"/>
              </a:ext>
            </a:extLst>
          </p:cNvPr>
          <p:cNvSpPr txBox="1"/>
          <p:nvPr/>
        </p:nvSpPr>
        <p:spPr>
          <a:xfrm>
            <a:off x="500895" y="1026515"/>
            <a:ext cx="95029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서버와 통신하기 위한 클래스 파라미터 값들을 모두 받으면 </a:t>
            </a:r>
            <a:r>
              <a:rPr lang="en-US" altLang="ko-KR" dirty="0" err="1"/>
              <a:t>GetTask</a:t>
            </a:r>
            <a:r>
              <a:rPr lang="ko-KR" altLang="en-US" dirty="0"/>
              <a:t>에서 처리를 수행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0791D0-CD74-40F1-A591-A8355652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80" y="1587602"/>
            <a:ext cx="1981477" cy="981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20284-86C5-42CB-9171-95B0FED3780E}"/>
              </a:ext>
            </a:extLst>
          </p:cNvPr>
          <p:cNvSpPr txBox="1"/>
          <p:nvPr/>
        </p:nvSpPr>
        <p:spPr>
          <a:xfrm>
            <a:off x="500895" y="2974708"/>
            <a:ext cx="95029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 화면 액티비티 클래스 기능별로 패키지 구분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EE0DD-E315-4F29-99F7-0F26D0D41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37" y="3574925"/>
            <a:ext cx="186716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9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/>
              <a:t>사용자가 아이디를 입력할 수 있는 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ko-KR" altLang="en-US" dirty="0"/>
              <a:t>사용자의 비밀번호를 입력할 수 있는 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ID/PW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D7BD7-65E5-484D-BF5C-27B8C55A1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49" r="1049"/>
          <a:stretch/>
        </p:blipFill>
        <p:spPr>
          <a:xfrm>
            <a:off x="8567697" y="1347052"/>
            <a:ext cx="2368078" cy="4726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57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사용자의 이름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/>
              <a:t>각 사용자를 구분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r>
              <a:rPr lang="en-US" altLang="ko-KR" dirty="0"/>
              <a:t>/ </a:t>
            </a:r>
            <a:r>
              <a:rPr lang="ko-KR" altLang="en-US" dirty="0"/>
              <a:t>확인 </a:t>
            </a:r>
            <a:r>
              <a:rPr lang="en-US" altLang="ko-KR" dirty="0"/>
              <a:t>: </a:t>
            </a:r>
            <a:r>
              <a:rPr lang="ko-KR" altLang="en-US" dirty="0"/>
              <a:t>사용자의 비밀번호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성별 구분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전화번호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 화면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1FBE2-9928-40A6-A01B-F67B94AD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5" y="981646"/>
            <a:ext cx="2663917" cy="547303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2495B05-03A3-4064-A816-A600D603A379}"/>
              </a:ext>
            </a:extLst>
          </p:cNvPr>
          <p:cNvGrpSpPr/>
          <p:nvPr/>
        </p:nvGrpSpPr>
        <p:grpSpPr>
          <a:xfrm>
            <a:off x="8499525" y="981646"/>
            <a:ext cx="2677091" cy="5473037"/>
            <a:chOff x="8499525" y="981646"/>
            <a:chExt cx="2677091" cy="54730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87362A-1CCD-4D64-AFAB-ECCA71D4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25" y="981646"/>
              <a:ext cx="2677091" cy="54730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46FEDD-6271-4DD2-9915-EF8B25A30AC6}"/>
                </a:ext>
              </a:extLst>
            </p:cNvPr>
            <p:cNvSpPr/>
            <p:nvPr/>
          </p:nvSpPr>
          <p:spPr>
            <a:xfrm>
              <a:off x="9220840" y="5601660"/>
              <a:ext cx="1244814" cy="3918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0C17EEB-BAD5-4F95-B266-7E8830D729B8}"/>
              </a:ext>
            </a:extLst>
          </p:cNvPr>
          <p:cNvSpPr txBox="1"/>
          <p:nvPr/>
        </p:nvSpPr>
        <p:spPr>
          <a:xfrm>
            <a:off x="485265" y="4404120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입력란이 비었으면 메시지 출력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962592-581F-4BDB-A85C-F00DC3C418FF}"/>
              </a:ext>
            </a:extLst>
          </p:cNvPr>
          <p:cNvGrpSpPr/>
          <p:nvPr/>
        </p:nvGrpSpPr>
        <p:grpSpPr>
          <a:xfrm>
            <a:off x="718387" y="1693519"/>
            <a:ext cx="10755226" cy="1486107"/>
            <a:chOff x="925246" y="1657102"/>
            <a:chExt cx="10755226" cy="14861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C870E3E-A1A2-4993-A462-25AE90A47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246" y="1657102"/>
              <a:ext cx="10755226" cy="1486107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9DE2CCC-FD17-42FF-9E28-1E40CF706F23}"/>
                </a:ext>
              </a:extLst>
            </p:cNvPr>
            <p:cNvCxnSpPr/>
            <p:nvPr/>
          </p:nvCxnSpPr>
          <p:spPr>
            <a:xfrm>
              <a:off x="4053384" y="1920638"/>
              <a:ext cx="4503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264" y="930671"/>
            <a:ext cx="111902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기능 및 비밀번호 암호화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D7D9B1-CE89-4798-BEDF-AD6430F642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b="1466"/>
          <a:stretch/>
        </p:blipFill>
        <p:spPr>
          <a:xfrm>
            <a:off x="1103840" y="4292500"/>
            <a:ext cx="4665146" cy="183375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F311CB-A825-4B96-8555-17EDE4E662E5}"/>
              </a:ext>
            </a:extLst>
          </p:cNvPr>
          <p:cNvGrpSpPr/>
          <p:nvPr/>
        </p:nvGrpSpPr>
        <p:grpSpPr>
          <a:xfrm>
            <a:off x="1128313" y="1728037"/>
            <a:ext cx="5668166" cy="1228896"/>
            <a:chOff x="718387" y="1717492"/>
            <a:chExt cx="5668166" cy="12288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E5CF39-D7C2-4D73-A36A-F3958118C43A}"/>
                </a:ext>
              </a:extLst>
            </p:cNvPr>
            <p:cNvGrpSpPr/>
            <p:nvPr/>
          </p:nvGrpSpPr>
          <p:grpSpPr>
            <a:xfrm>
              <a:off x="718387" y="1717492"/>
              <a:ext cx="5668166" cy="1228896"/>
              <a:chOff x="6235776" y="3428999"/>
              <a:chExt cx="5668166" cy="122889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E4BC14C-F282-4AC0-A2FE-722438107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776" y="3428999"/>
                <a:ext cx="5668166" cy="1228896"/>
              </a:xfrm>
              <a:prstGeom prst="rect">
                <a:avLst/>
              </a:prstGeom>
            </p:spPr>
          </p:pic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FF65346-C9D3-4880-91D9-6EA12BF1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9660" y="3665300"/>
                <a:ext cx="36670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FEC46B8-0211-4786-B9A7-6A05831F21A5}"/>
                </a:ext>
              </a:extLst>
            </p:cNvPr>
            <p:cNvCxnSpPr/>
            <p:nvPr/>
          </p:nvCxnSpPr>
          <p:spPr>
            <a:xfrm>
              <a:off x="5543798" y="1953793"/>
              <a:ext cx="4503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C92C94-47B6-4BEB-B862-12B7666195FF}"/>
              </a:ext>
            </a:extLst>
          </p:cNvPr>
          <p:cNvGrpSpPr/>
          <p:nvPr/>
        </p:nvGrpSpPr>
        <p:grpSpPr>
          <a:xfrm>
            <a:off x="1448114" y="1728037"/>
            <a:ext cx="5668165" cy="1028844"/>
            <a:chOff x="4955059" y="3767155"/>
            <a:chExt cx="5668165" cy="10288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3F1CF8-0015-4728-BABC-133837AD8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059" y="3767155"/>
              <a:ext cx="5668165" cy="1028844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FCFC60-74B5-46C0-AC36-65C8E521DB4C}"/>
                </a:ext>
              </a:extLst>
            </p:cNvPr>
            <p:cNvCxnSpPr>
              <a:cxnSpLocks/>
            </p:cNvCxnSpPr>
            <p:nvPr/>
          </p:nvCxnSpPr>
          <p:spPr>
            <a:xfrm>
              <a:off x="9991083" y="4047437"/>
              <a:ext cx="63214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837EC9D-64F6-417A-8089-81553C19C01F}"/>
              </a:ext>
            </a:extLst>
          </p:cNvPr>
          <p:cNvSpPr txBox="1"/>
          <p:nvPr/>
        </p:nvSpPr>
        <p:spPr>
          <a:xfrm>
            <a:off x="1077489" y="382528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DB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557AC8-EA19-4C66-AB66-70C85E4D4198}"/>
              </a:ext>
            </a:extLst>
          </p:cNvPr>
          <p:cNvCxnSpPr>
            <a:cxnSpLocks/>
          </p:cNvCxnSpPr>
          <p:nvPr/>
        </p:nvCxnSpPr>
        <p:spPr>
          <a:xfrm>
            <a:off x="1963649" y="5709136"/>
            <a:ext cx="2799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7FF066-9694-4E18-87F4-40BEEF74B368}"/>
              </a:ext>
            </a:extLst>
          </p:cNvPr>
          <p:cNvCxnSpPr>
            <a:cxnSpLocks/>
          </p:cNvCxnSpPr>
          <p:nvPr/>
        </p:nvCxnSpPr>
        <p:spPr>
          <a:xfrm>
            <a:off x="1128313" y="5717881"/>
            <a:ext cx="4510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713491-FAAF-44D0-B3CA-E1D578522192}"/>
              </a:ext>
            </a:extLst>
          </p:cNvPr>
          <p:cNvGrpSpPr/>
          <p:nvPr/>
        </p:nvGrpSpPr>
        <p:grpSpPr>
          <a:xfrm>
            <a:off x="2086544" y="1791822"/>
            <a:ext cx="5353050" cy="781050"/>
            <a:chOff x="2086544" y="1791822"/>
            <a:chExt cx="5353050" cy="78105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B164470-E657-432F-9752-14C9F176E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6544" y="1791822"/>
              <a:ext cx="5353050" cy="781050"/>
            </a:xfrm>
            <a:prstGeom prst="rect">
              <a:avLst/>
            </a:prstGeom>
          </p:spPr>
        </p:pic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68B7D79-FAD1-4C58-861A-1A8899BF447B}"/>
                </a:ext>
              </a:extLst>
            </p:cNvPr>
            <p:cNvCxnSpPr>
              <a:cxnSpLocks/>
            </p:cNvCxnSpPr>
            <p:nvPr/>
          </p:nvCxnSpPr>
          <p:spPr>
            <a:xfrm>
              <a:off x="5822359" y="2066643"/>
              <a:ext cx="30878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50ADC-F18E-416F-B20D-466D6B95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477C3C-CFD0-42D4-92A6-84B86DFB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F29535-1C3C-4AAC-8C26-9D58FBF86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30" y="1993931"/>
            <a:ext cx="6697010" cy="1914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73E8B-E332-49BB-8C9B-3334F83B07A9}"/>
              </a:ext>
            </a:extLst>
          </p:cNvPr>
          <p:cNvSpPr txBox="1"/>
          <p:nvPr/>
        </p:nvSpPr>
        <p:spPr>
          <a:xfrm>
            <a:off x="500896" y="1026515"/>
            <a:ext cx="111902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현재 위치에서 반경 </a:t>
            </a:r>
            <a:r>
              <a:rPr lang="en-US" altLang="ko-KR" dirty="0"/>
              <a:t>10</a:t>
            </a:r>
            <a:r>
              <a:rPr lang="ko-KR" altLang="en-US" dirty="0"/>
              <a:t>키로 이내의 제보를 가져와서 클라이언트에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021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NAVER </a:t>
            </a:r>
            <a:r>
              <a:rPr lang="ko-KR" altLang="en-US" dirty="0"/>
              <a:t>지도</a:t>
            </a:r>
            <a:r>
              <a:rPr lang="en-US" altLang="ko-KR" dirty="0"/>
              <a:t> API</a:t>
            </a:r>
            <a:r>
              <a:rPr lang="ko-KR" altLang="en-US" dirty="0"/>
              <a:t>를 통해 지도 제공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클릭을 하여 지도 탐색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제보목록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메인 화면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F4895-0B9C-47A0-946C-61571222B179}"/>
              </a:ext>
            </a:extLst>
          </p:cNvPr>
          <p:cNvSpPr txBox="1"/>
          <p:nvPr/>
        </p:nvSpPr>
        <p:spPr>
          <a:xfrm>
            <a:off x="924506" y="3519584"/>
            <a:ext cx="53266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현재 위치 주변의 제보정보를 사용자에게 제공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59" y="930671"/>
            <a:ext cx="2604690" cy="54169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874" y="930671"/>
            <a:ext cx="2596676" cy="54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상단에 제보 유형목록을 사용자에게 보여준다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제보선택 화면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17EEB-BAD5-4F95-B266-7E8830D729B8}"/>
              </a:ext>
            </a:extLst>
          </p:cNvPr>
          <p:cNvSpPr txBox="1"/>
          <p:nvPr/>
        </p:nvSpPr>
        <p:spPr>
          <a:xfrm>
            <a:off x="1432918" y="4703003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음성제보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222DBC-DD1F-4530-BC57-9406FB55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89" y="1070696"/>
            <a:ext cx="2423740" cy="4716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A89170-5B41-4F25-B881-8D45175B3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5" y="2986600"/>
            <a:ext cx="173355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98BAB-8E95-4158-BCF1-BB3CC7BA5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61" y="3006375"/>
            <a:ext cx="1733550" cy="1714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EC599-193F-4736-936C-78932C55EA77}"/>
              </a:ext>
            </a:extLst>
          </p:cNvPr>
          <p:cNvSpPr txBox="1"/>
          <p:nvPr/>
        </p:nvSpPr>
        <p:spPr>
          <a:xfrm>
            <a:off x="4204567" y="4709273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텍스트제보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8922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음성녹음을 통해 제보를 할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유형 </a:t>
            </a:r>
            <a:r>
              <a:rPr lang="en-US" altLang="ko-KR" dirty="0"/>
              <a:t>: </a:t>
            </a:r>
            <a:r>
              <a:rPr lang="ko-KR" altLang="en-US" dirty="0"/>
              <a:t>텍스트로 변환하여 들어갈 </a:t>
            </a:r>
            <a:r>
              <a:rPr lang="ko-KR" altLang="en-US" dirty="0" err="1"/>
              <a:t>유형명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내용 </a:t>
            </a:r>
            <a:r>
              <a:rPr lang="en-US" altLang="ko-KR" dirty="0"/>
              <a:t>: </a:t>
            </a:r>
            <a:r>
              <a:rPr lang="ko-KR" altLang="en-US" dirty="0"/>
              <a:t>텍스트로 변환하여 제보할 내용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음성제보 화면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17EEB-BAD5-4F95-B266-7E8830D729B8}"/>
              </a:ext>
            </a:extLst>
          </p:cNvPr>
          <p:cNvSpPr txBox="1"/>
          <p:nvPr/>
        </p:nvSpPr>
        <p:spPr>
          <a:xfrm>
            <a:off x="3007586" y="5181652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음성녹음버튼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92BC13-8E84-4017-BEE8-E86A5F2B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76" y="930671"/>
            <a:ext cx="2674902" cy="5327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122719-87AB-4D66-9C58-54AEF8CF11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72" y="3045663"/>
            <a:ext cx="2111631" cy="21116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CB4C33-49FF-4666-860D-0E3B5A1F9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76" y="930670"/>
            <a:ext cx="2674902" cy="53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346</Words>
  <Application>Microsoft Office PowerPoint</Application>
  <PresentationFormat>와이드스크린</PresentationFormat>
  <Paragraphs>106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PowerPoint 프레젠테이션</vt:lpstr>
      <vt:lpstr>어플리케이션</vt:lpstr>
      <vt:lpstr>기능</vt:lpstr>
      <vt:lpstr>기능</vt:lpstr>
      <vt:lpstr>기능</vt:lpstr>
      <vt:lpstr>서버</vt:lpstr>
      <vt:lpstr>기능</vt:lpstr>
      <vt:lpstr>기능</vt:lpstr>
      <vt:lpstr>기능</vt:lpstr>
      <vt:lpstr>기능</vt:lpstr>
      <vt:lpstr>서버</vt:lpstr>
      <vt:lpstr>서버</vt:lpstr>
      <vt:lpstr>서버</vt:lpstr>
      <vt:lpstr>어플리케이션</vt:lpstr>
      <vt:lpstr>기능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user</cp:lastModifiedBy>
  <cp:revision>501</cp:revision>
  <dcterms:created xsi:type="dcterms:W3CDTF">2021-01-11T01:20:31Z</dcterms:created>
  <dcterms:modified xsi:type="dcterms:W3CDTF">2021-07-14T00:59:55Z</dcterms:modified>
</cp:coreProperties>
</file>