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70" r:id="rId4"/>
    <p:sldId id="275" r:id="rId5"/>
    <p:sldId id="271" r:id="rId6"/>
    <p:sldId id="281" r:id="rId7"/>
    <p:sldId id="287" r:id="rId8"/>
    <p:sldId id="282" r:id="rId9"/>
    <p:sldId id="283" r:id="rId10"/>
    <p:sldId id="284" r:id="rId11"/>
    <p:sldId id="285" r:id="rId12"/>
    <p:sldId id="286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33" autoAdjust="0"/>
  </p:normalViewPr>
  <p:slideViewPr>
    <p:cSldViewPr snapToGrid="0">
      <p:cViewPr varScale="1">
        <p:scale>
          <a:sx n="89" d="100"/>
          <a:sy n="89" d="100"/>
        </p:scale>
        <p:origin x="13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122e8d660c43473" providerId="LiveId" clId="{AA59B3E7-F525-47DC-8434-6FA927C903B0}"/>
    <pc:docChg chg="custSel addSld delSld modSld">
      <pc:chgData name="" userId="0122e8d660c43473" providerId="LiveId" clId="{AA59B3E7-F525-47DC-8434-6FA927C903B0}" dt="2021-07-26T05:58:59.276" v="396" actId="14100"/>
      <pc:docMkLst>
        <pc:docMk/>
      </pc:docMkLst>
      <pc:sldChg chg="modSp">
        <pc:chgData name="" userId="0122e8d660c43473" providerId="LiveId" clId="{AA59B3E7-F525-47DC-8434-6FA927C903B0}" dt="2021-07-26T05:46:32.904" v="3"/>
        <pc:sldMkLst>
          <pc:docMk/>
          <pc:sldMk cId="3099990616" sldId="256"/>
        </pc:sldMkLst>
        <pc:spChg chg="mod">
          <ac:chgData name="" userId="0122e8d660c43473" providerId="LiveId" clId="{AA59B3E7-F525-47DC-8434-6FA927C903B0}" dt="2021-07-26T05:46:32.904" v="3"/>
          <ac:spMkLst>
            <pc:docMk/>
            <pc:sldMk cId="3099990616" sldId="256"/>
            <ac:spMk id="2" creationId="{00000000-0000-0000-0000-000000000000}"/>
          </ac:spMkLst>
        </pc:spChg>
      </pc:sldChg>
      <pc:sldChg chg="addSp delSp modSp">
        <pc:chgData name="" userId="0122e8d660c43473" providerId="LiveId" clId="{AA59B3E7-F525-47DC-8434-6FA927C903B0}" dt="2021-07-26T05:47:09.626" v="13" actId="1076"/>
        <pc:sldMkLst>
          <pc:docMk/>
          <pc:sldMk cId="4202573870" sldId="259"/>
        </pc:sldMkLst>
        <pc:picChg chg="del">
          <ac:chgData name="" userId="0122e8d660c43473" providerId="LiveId" clId="{AA59B3E7-F525-47DC-8434-6FA927C903B0}" dt="2021-07-26T05:47:04.279" v="8" actId="478"/>
          <ac:picMkLst>
            <pc:docMk/>
            <pc:sldMk cId="4202573870" sldId="259"/>
            <ac:picMk id="4" creationId="{1E5D7BD7-65E5-484D-BF5C-27B8C55A10A3}"/>
          </ac:picMkLst>
        </pc:picChg>
        <pc:picChg chg="add mod">
          <ac:chgData name="" userId="0122e8d660c43473" providerId="LiveId" clId="{AA59B3E7-F525-47DC-8434-6FA927C903B0}" dt="2021-07-26T05:47:09.626" v="13" actId="1076"/>
          <ac:picMkLst>
            <pc:docMk/>
            <pc:sldMk cId="4202573870" sldId="259"/>
            <ac:picMk id="7" creationId="{17748497-DFB1-445E-8C71-9C83A9C633F5}"/>
          </ac:picMkLst>
        </pc:picChg>
      </pc:sldChg>
      <pc:sldChg chg="modSp">
        <pc:chgData name="" userId="0122e8d660c43473" providerId="LiveId" clId="{AA59B3E7-F525-47DC-8434-6FA927C903B0}" dt="2021-07-26T05:57:49.671" v="386" actId="20577"/>
        <pc:sldMkLst>
          <pc:docMk/>
          <pc:sldMk cId="3688175380" sldId="264"/>
        </pc:sldMkLst>
        <pc:spChg chg="mod">
          <ac:chgData name="" userId="0122e8d660c43473" providerId="LiveId" clId="{AA59B3E7-F525-47DC-8434-6FA927C903B0}" dt="2021-07-26T05:57:49.671" v="386" actId="20577"/>
          <ac:spMkLst>
            <pc:docMk/>
            <pc:sldMk cId="3688175380" sldId="264"/>
            <ac:spMk id="7" creationId="{00000000-0000-0000-0000-000000000000}"/>
          </ac:spMkLst>
        </pc:spChg>
      </pc:sldChg>
      <pc:sldChg chg="del">
        <pc:chgData name="" userId="0122e8d660c43473" providerId="LiveId" clId="{AA59B3E7-F525-47DC-8434-6FA927C903B0}" dt="2021-07-26T05:48:25.101" v="21" actId="2696"/>
        <pc:sldMkLst>
          <pc:docMk/>
          <pc:sldMk cId="140746450" sldId="267"/>
        </pc:sldMkLst>
      </pc:sldChg>
      <pc:sldChg chg="addSp delSp modSp delAnim">
        <pc:chgData name="" userId="0122e8d660c43473" providerId="LiveId" clId="{AA59B3E7-F525-47DC-8434-6FA927C903B0}" dt="2021-07-26T05:50:38.089" v="36" actId="478"/>
        <pc:sldMkLst>
          <pc:docMk/>
          <pc:sldMk cId="1106945594" sldId="270"/>
        </pc:sldMkLst>
        <pc:spChg chg="del">
          <ac:chgData name="" userId="0122e8d660c43473" providerId="LiveId" clId="{AA59B3E7-F525-47DC-8434-6FA927C903B0}" dt="2021-07-26T05:50:38.089" v="36" actId="478"/>
          <ac:spMkLst>
            <pc:docMk/>
            <pc:sldMk cId="1106945594" sldId="270"/>
            <ac:spMk id="13" creationId="{F0C17EEB-BAD5-4F95-B266-7E8830D729B8}"/>
          </ac:spMkLst>
        </pc:spChg>
        <pc:grpChg chg="del">
          <ac:chgData name="" userId="0122e8d660c43473" providerId="LiveId" clId="{AA59B3E7-F525-47DC-8434-6FA927C903B0}" dt="2021-07-26T05:47:37.072" v="14" actId="478"/>
          <ac:grpSpMkLst>
            <pc:docMk/>
            <pc:sldMk cId="1106945594" sldId="270"/>
            <ac:grpSpMk id="10" creationId="{82495B05-03A3-4064-A816-A600D603A379}"/>
          </ac:grpSpMkLst>
        </pc:grpChg>
        <pc:picChg chg="add mod">
          <ac:chgData name="" userId="0122e8d660c43473" providerId="LiveId" clId="{AA59B3E7-F525-47DC-8434-6FA927C903B0}" dt="2021-07-26T05:47:42.488" v="19" actId="1076"/>
          <ac:picMkLst>
            <pc:docMk/>
            <pc:sldMk cId="1106945594" sldId="270"/>
            <ac:picMk id="2" creationId="{18372A40-385B-4EA4-80F1-CF9C4576185E}"/>
          </ac:picMkLst>
        </pc:picChg>
        <pc:picChg chg="del">
          <ac:chgData name="" userId="0122e8d660c43473" providerId="LiveId" clId="{AA59B3E7-F525-47DC-8434-6FA927C903B0}" dt="2021-07-26T05:47:38.761" v="16" actId="478"/>
          <ac:picMkLst>
            <pc:docMk/>
            <pc:sldMk cId="1106945594" sldId="270"/>
            <ac:picMk id="6" creationId="{C791FBE2-9928-40A6-A01B-F67B94AD6210}"/>
          </ac:picMkLst>
        </pc:picChg>
      </pc:sldChg>
      <pc:sldChg chg="addSp delSp modSp delAnim">
        <pc:chgData name="" userId="0122e8d660c43473" providerId="LiveId" clId="{AA59B3E7-F525-47DC-8434-6FA927C903B0}" dt="2021-07-26T05:51:53.024" v="81" actId="14100"/>
        <pc:sldMkLst>
          <pc:docMk/>
          <pc:sldMk cId="2906270200" sldId="271"/>
        </pc:sldMkLst>
        <pc:spChg chg="del">
          <ac:chgData name="" userId="0122e8d660c43473" providerId="LiveId" clId="{AA59B3E7-F525-47DC-8434-6FA927C903B0}" dt="2021-07-26T05:51:20.323" v="61" actId="478"/>
          <ac:spMkLst>
            <pc:docMk/>
            <pc:sldMk cId="2906270200" sldId="271"/>
            <ac:spMk id="10" creationId="{C09F4895-0B9C-47A0-946C-61571222B179}"/>
          </ac:spMkLst>
        </pc:spChg>
        <pc:spChg chg="del">
          <ac:chgData name="" userId="0122e8d660c43473" providerId="LiveId" clId="{AA59B3E7-F525-47DC-8434-6FA927C903B0}" dt="2021-07-26T05:51:18.725" v="60" actId="478"/>
          <ac:spMkLst>
            <pc:docMk/>
            <pc:sldMk cId="2906270200" sldId="271"/>
            <ac:spMk id="30" creationId="{00000000-0000-0000-0000-000000000000}"/>
          </ac:spMkLst>
        </pc:spChg>
        <pc:spChg chg="mod">
          <ac:chgData name="" userId="0122e8d660c43473" providerId="LiveId" clId="{AA59B3E7-F525-47DC-8434-6FA927C903B0}" dt="2021-07-26T05:51:16.299" v="59"/>
          <ac:spMkLst>
            <pc:docMk/>
            <pc:sldMk cId="2906270200" sldId="271"/>
            <ac:spMk id="31" creationId="{33F756AD-79DE-4477-963A-16D438E17A98}"/>
          </ac:spMkLst>
        </pc:spChg>
        <pc:picChg chg="del">
          <ac:chgData name="" userId="0122e8d660c43473" providerId="LiveId" clId="{AA59B3E7-F525-47DC-8434-6FA927C903B0}" dt="2021-07-26T05:49:38.396" v="29" actId="478"/>
          <ac:picMkLst>
            <pc:docMk/>
            <pc:sldMk cId="2906270200" sldId="271"/>
            <ac:picMk id="2" creationId="{00000000-0000-0000-0000-000000000000}"/>
          </ac:picMkLst>
        </pc:picChg>
        <pc:picChg chg="add mod">
          <ac:chgData name="" userId="0122e8d660c43473" providerId="LiveId" clId="{AA59B3E7-F525-47DC-8434-6FA927C903B0}" dt="2021-07-26T05:51:34.894" v="74" actId="1076"/>
          <ac:picMkLst>
            <pc:docMk/>
            <pc:sldMk cId="2906270200" sldId="271"/>
            <ac:picMk id="4" creationId="{9E2263E5-F801-41AD-9F53-8596FE73C517}"/>
          </ac:picMkLst>
        </pc:picChg>
        <pc:picChg chg="add mod">
          <ac:chgData name="" userId="0122e8d660c43473" providerId="LiveId" clId="{AA59B3E7-F525-47DC-8434-6FA927C903B0}" dt="2021-07-26T05:51:39.212" v="77" actId="14100"/>
          <ac:picMkLst>
            <pc:docMk/>
            <pc:sldMk cId="2906270200" sldId="271"/>
            <ac:picMk id="6" creationId="{B422209C-A314-40AC-8CDF-7FFF16F1D68A}"/>
          </ac:picMkLst>
        </pc:picChg>
        <pc:picChg chg="add mod">
          <ac:chgData name="" userId="0122e8d660c43473" providerId="LiveId" clId="{AA59B3E7-F525-47DC-8434-6FA927C903B0}" dt="2021-07-26T05:51:53.024" v="81" actId="14100"/>
          <ac:picMkLst>
            <pc:docMk/>
            <pc:sldMk cId="2906270200" sldId="271"/>
            <ac:picMk id="7" creationId="{7AE9E32F-56C7-4CCB-8358-3EF84FA9952B}"/>
          </ac:picMkLst>
        </pc:picChg>
        <pc:picChg chg="del mod">
          <ac:chgData name="" userId="0122e8d660c43473" providerId="LiveId" clId="{AA59B3E7-F525-47DC-8434-6FA927C903B0}" dt="2021-07-26T05:49:36.822" v="28" actId="478"/>
          <ac:picMkLst>
            <pc:docMk/>
            <pc:sldMk cId="2906270200" sldId="271"/>
            <ac:picMk id="8" creationId="{00000000-0000-0000-0000-000000000000}"/>
          </ac:picMkLst>
        </pc:picChg>
        <pc:picChg chg="add mod">
          <ac:chgData name="" userId="0122e8d660c43473" providerId="LiveId" clId="{AA59B3E7-F525-47DC-8434-6FA927C903B0}" dt="2021-07-26T05:51:33.920" v="73" actId="1076"/>
          <ac:picMkLst>
            <pc:docMk/>
            <pc:sldMk cId="2906270200" sldId="271"/>
            <ac:picMk id="9" creationId="{CE1EB44D-F36B-4E6A-9A4D-5ED53A02FEF5}"/>
          </ac:picMkLst>
        </pc:picChg>
      </pc:sldChg>
      <pc:sldChg chg="addSp delSp modSp">
        <pc:chgData name="" userId="0122e8d660c43473" providerId="LiveId" clId="{AA59B3E7-F525-47DC-8434-6FA927C903B0}" dt="2021-07-26T05:50:56.550" v="39" actId="14100"/>
        <pc:sldMkLst>
          <pc:docMk/>
          <pc:sldMk cId="470218688" sldId="275"/>
        </pc:sldMkLst>
        <pc:spChg chg="del">
          <ac:chgData name="" userId="0122e8d660c43473" providerId="LiveId" clId="{AA59B3E7-F525-47DC-8434-6FA927C903B0}" dt="2021-07-26T05:50:53.356" v="37" actId="478"/>
          <ac:spMkLst>
            <pc:docMk/>
            <pc:sldMk cId="470218688" sldId="275"/>
            <ac:spMk id="7" creationId="{B1973E8B-E332-49BB-8C9B-3334F83B07A9}"/>
          </ac:spMkLst>
        </pc:spChg>
        <pc:spChg chg="add">
          <ac:chgData name="" userId="0122e8d660c43473" providerId="LiveId" clId="{AA59B3E7-F525-47DC-8434-6FA927C903B0}" dt="2021-07-26T05:50:53.539" v="38"/>
          <ac:spMkLst>
            <pc:docMk/>
            <pc:sldMk cId="470218688" sldId="275"/>
            <ac:spMk id="9" creationId="{C2307960-7407-4053-85CE-EDE225DFB8B1}"/>
          </ac:spMkLst>
        </pc:spChg>
        <pc:spChg chg="add">
          <ac:chgData name="" userId="0122e8d660c43473" providerId="LiveId" clId="{AA59B3E7-F525-47DC-8434-6FA927C903B0}" dt="2021-07-26T05:50:53.539" v="38"/>
          <ac:spMkLst>
            <pc:docMk/>
            <pc:sldMk cId="470218688" sldId="275"/>
            <ac:spMk id="10" creationId="{E92CB2D0-2BFB-422D-964C-47A44644E9D1}"/>
          </ac:spMkLst>
        </pc:spChg>
        <pc:picChg chg="add mod">
          <ac:chgData name="" userId="0122e8d660c43473" providerId="LiveId" clId="{AA59B3E7-F525-47DC-8434-6FA927C903B0}" dt="2021-07-26T05:50:56.550" v="39" actId="14100"/>
          <ac:picMkLst>
            <pc:docMk/>
            <pc:sldMk cId="470218688" sldId="275"/>
            <ac:picMk id="2" creationId="{0E405F3B-F9AA-426E-A463-55F5D09D302E}"/>
          </ac:picMkLst>
        </pc:picChg>
        <pc:picChg chg="del">
          <ac:chgData name="" userId="0122e8d660c43473" providerId="LiveId" clId="{AA59B3E7-F525-47DC-8434-6FA927C903B0}" dt="2021-07-26T05:48:37.847" v="24" actId="478"/>
          <ac:picMkLst>
            <pc:docMk/>
            <pc:sldMk cId="470218688" sldId="275"/>
            <ac:picMk id="6" creationId="{3CF29535-1C3C-4AAC-8C26-9D58FBF86CA1}"/>
          </ac:picMkLst>
        </pc:picChg>
        <pc:picChg chg="add del">
          <ac:chgData name="" userId="0122e8d660c43473" providerId="LiveId" clId="{AA59B3E7-F525-47DC-8434-6FA927C903B0}" dt="2021-07-26T05:48:37.363" v="23" actId="478"/>
          <ac:picMkLst>
            <pc:docMk/>
            <pc:sldMk cId="470218688" sldId="275"/>
            <ac:picMk id="8" creationId="{FC5BA9CA-DD1E-45A6-9CD1-913F3D7E2AD5}"/>
          </ac:picMkLst>
        </pc:picChg>
      </pc:sldChg>
      <pc:sldChg chg="del">
        <pc:chgData name="" userId="0122e8d660c43473" providerId="LiveId" clId="{AA59B3E7-F525-47DC-8434-6FA927C903B0}" dt="2021-07-26T05:52:20.443" v="83" actId="2696"/>
        <pc:sldMkLst>
          <pc:docMk/>
          <pc:sldMk cId="3758533011" sldId="276"/>
        </pc:sldMkLst>
      </pc:sldChg>
      <pc:sldChg chg="del">
        <pc:chgData name="" userId="0122e8d660c43473" providerId="LiveId" clId="{AA59B3E7-F525-47DC-8434-6FA927C903B0}" dt="2021-07-26T05:52:22.199" v="84" actId="2696"/>
        <pc:sldMkLst>
          <pc:docMk/>
          <pc:sldMk cId="1408315125" sldId="277"/>
        </pc:sldMkLst>
      </pc:sldChg>
      <pc:sldChg chg="del">
        <pc:chgData name="" userId="0122e8d660c43473" providerId="LiveId" clId="{AA59B3E7-F525-47DC-8434-6FA927C903B0}" dt="2021-07-26T05:52:23.372" v="85" actId="2696"/>
        <pc:sldMkLst>
          <pc:docMk/>
          <pc:sldMk cId="593596336" sldId="278"/>
        </pc:sldMkLst>
      </pc:sldChg>
      <pc:sldChg chg="addSp delSp modSp del">
        <pc:chgData name="" userId="0122e8d660c43473" providerId="LiveId" clId="{AA59B3E7-F525-47DC-8434-6FA927C903B0}" dt="2021-07-26T05:52:04.606" v="82" actId="2696"/>
        <pc:sldMkLst>
          <pc:docMk/>
          <pc:sldMk cId="1386199122" sldId="279"/>
        </pc:sldMkLst>
        <pc:spChg chg="del">
          <ac:chgData name="" userId="0122e8d660c43473" providerId="LiveId" clId="{AA59B3E7-F525-47DC-8434-6FA927C903B0}" dt="2021-07-26T05:46:37.304" v="4" actId="478"/>
          <ac:spMkLst>
            <pc:docMk/>
            <pc:sldMk cId="1386199122" sldId="279"/>
            <ac:spMk id="9" creationId="{BAD20284-86C5-42CB-9171-95B0FED3780E}"/>
          </ac:spMkLst>
        </pc:spChg>
        <pc:picChg chg="add del mod">
          <ac:chgData name="" userId="0122e8d660c43473" providerId="LiveId" clId="{AA59B3E7-F525-47DC-8434-6FA927C903B0}" dt="2021-07-26T05:47:45.455" v="20" actId="478"/>
          <ac:picMkLst>
            <pc:docMk/>
            <pc:sldMk cId="1386199122" sldId="279"/>
            <ac:picMk id="2" creationId="{5C068A1E-2BA6-4016-A254-5CC31C417F1A}"/>
          </ac:picMkLst>
        </pc:picChg>
        <pc:picChg chg="del">
          <ac:chgData name="" userId="0122e8d660c43473" providerId="LiveId" clId="{AA59B3E7-F525-47DC-8434-6FA927C903B0}" dt="2021-07-26T05:46:38.651" v="5" actId="478"/>
          <ac:picMkLst>
            <pc:docMk/>
            <pc:sldMk cId="1386199122" sldId="279"/>
            <ac:picMk id="6" creationId="{EE0791D0-CD74-40F1-A591-A83556527951}"/>
          </ac:picMkLst>
        </pc:picChg>
        <pc:picChg chg="del">
          <ac:chgData name="" userId="0122e8d660c43473" providerId="LiveId" clId="{AA59B3E7-F525-47DC-8434-6FA927C903B0}" dt="2021-07-26T05:46:37.304" v="4" actId="478"/>
          <ac:picMkLst>
            <pc:docMk/>
            <pc:sldMk cId="1386199122" sldId="279"/>
            <ac:picMk id="11" creationId="{6BAEE0DD-E315-4F29-99F7-0F26D0D41E0B}"/>
          </ac:picMkLst>
        </pc:picChg>
      </pc:sldChg>
      <pc:sldChg chg="del">
        <pc:chgData name="" userId="0122e8d660c43473" providerId="LiveId" clId="{AA59B3E7-F525-47DC-8434-6FA927C903B0}" dt="2021-07-26T05:52:24.103" v="86" actId="2696"/>
        <pc:sldMkLst>
          <pc:docMk/>
          <pc:sldMk cId="1395642102" sldId="280"/>
        </pc:sldMkLst>
      </pc:sldChg>
      <pc:sldChg chg="addSp delSp modSp">
        <pc:chgData name="" userId="0122e8d660c43473" providerId="LiveId" clId="{AA59B3E7-F525-47DC-8434-6FA927C903B0}" dt="2021-07-26T05:53:07.050" v="222" actId="1076"/>
        <pc:sldMkLst>
          <pc:docMk/>
          <pc:sldMk cId="2432778808" sldId="281"/>
        </pc:sldMkLst>
        <pc:spChg chg="mod">
          <ac:chgData name="" userId="0122e8d660c43473" providerId="LiveId" clId="{AA59B3E7-F525-47DC-8434-6FA927C903B0}" dt="2021-07-26T05:52:32.892" v="115"/>
          <ac:spMkLst>
            <pc:docMk/>
            <pc:sldMk cId="2432778808" sldId="281"/>
            <ac:spMk id="3" creationId="{00000000-0000-0000-0000-000000000000}"/>
          </ac:spMkLst>
        </pc:spChg>
        <pc:spChg chg="del mod">
          <ac:chgData name="" userId="0122e8d660c43473" providerId="LiveId" clId="{AA59B3E7-F525-47DC-8434-6FA927C903B0}" dt="2021-07-26T05:52:45.442" v="122" actId="478"/>
          <ac:spMkLst>
            <pc:docMk/>
            <pc:sldMk cId="2432778808" sldId="281"/>
            <ac:spMk id="10" creationId="{C09F4895-0B9C-47A0-946C-61571222B179}"/>
          </ac:spMkLst>
        </pc:spChg>
        <pc:spChg chg="mod">
          <ac:chgData name="" userId="0122e8d660c43473" providerId="LiveId" clId="{AA59B3E7-F525-47DC-8434-6FA927C903B0}" dt="2021-07-26T05:53:02.485" v="218" actId="14100"/>
          <ac:spMkLst>
            <pc:docMk/>
            <pc:sldMk cId="2432778808" sldId="281"/>
            <ac:spMk id="31" creationId="{33F756AD-79DE-4477-963A-16D438E17A98}"/>
          </ac:spMkLst>
        </pc:spChg>
        <pc:picChg chg="add mod">
          <ac:chgData name="" userId="0122e8d660c43473" providerId="LiveId" clId="{AA59B3E7-F525-47DC-8434-6FA927C903B0}" dt="2021-07-26T05:53:07.050" v="222" actId="1076"/>
          <ac:picMkLst>
            <pc:docMk/>
            <pc:sldMk cId="2432778808" sldId="281"/>
            <ac:picMk id="2" creationId="{E5464B0F-F531-4E23-9A98-9DF25FB1AB82}"/>
          </ac:picMkLst>
        </pc:picChg>
        <pc:picChg chg="del">
          <ac:chgData name="" userId="0122e8d660c43473" providerId="LiveId" clId="{AA59B3E7-F525-47DC-8434-6FA927C903B0}" dt="2021-07-26T05:52:37.971" v="118" actId="478"/>
          <ac:picMkLst>
            <pc:docMk/>
            <pc:sldMk cId="2432778808" sldId="281"/>
            <ac:picMk id="9" creationId="{D603522A-9C75-459F-9D5D-D3EBE2AD7F21}"/>
          </ac:picMkLst>
        </pc:picChg>
      </pc:sldChg>
      <pc:sldChg chg="del">
        <pc:chgData name="" userId="0122e8d660c43473" providerId="LiveId" clId="{AA59B3E7-F525-47DC-8434-6FA927C903B0}" dt="2021-07-26T05:51:04.927" v="40" actId="2696"/>
        <pc:sldMkLst>
          <pc:docMk/>
          <pc:sldMk cId="989228139" sldId="282"/>
        </pc:sldMkLst>
      </pc:sldChg>
      <pc:sldChg chg="addSp delSp modSp add">
        <pc:chgData name="" userId="0122e8d660c43473" providerId="LiveId" clId="{AA59B3E7-F525-47DC-8434-6FA927C903B0}" dt="2021-07-26T05:53:44.918" v="248"/>
        <pc:sldMkLst>
          <pc:docMk/>
          <pc:sldMk cId="4234765504" sldId="282"/>
        </pc:sldMkLst>
        <pc:spChg chg="mod">
          <ac:chgData name="" userId="0122e8d660c43473" providerId="LiveId" clId="{AA59B3E7-F525-47DC-8434-6FA927C903B0}" dt="2021-07-26T05:53:44.918" v="248"/>
          <ac:spMkLst>
            <pc:docMk/>
            <pc:sldMk cId="4234765504" sldId="282"/>
            <ac:spMk id="31" creationId="{33F756AD-79DE-4477-963A-16D438E17A98}"/>
          </ac:spMkLst>
        </pc:spChg>
        <pc:picChg chg="del">
          <ac:chgData name="" userId="0122e8d660c43473" providerId="LiveId" clId="{AA59B3E7-F525-47DC-8434-6FA927C903B0}" dt="2021-07-26T05:53:12.667" v="224" actId="478"/>
          <ac:picMkLst>
            <pc:docMk/>
            <pc:sldMk cId="4234765504" sldId="282"/>
            <ac:picMk id="2" creationId="{E5464B0F-F531-4E23-9A98-9DF25FB1AB82}"/>
          </ac:picMkLst>
        </pc:picChg>
        <pc:picChg chg="add mod">
          <ac:chgData name="" userId="0122e8d660c43473" providerId="LiveId" clId="{AA59B3E7-F525-47DC-8434-6FA927C903B0}" dt="2021-07-26T05:53:31.031" v="227" actId="1076"/>
          <ac:picMkLst>
            <pc:docMk/>
            <pc:sldMk cId="4234765504" sldId="282"/>
            <ac:picMk id="4" creationId="{879A2059-B042-4828-8825-841DAB3BCDCC}"/>
          </ac:picMkLst>
        </pc:picChg>
      </pc:sldChg>
      <pc:sldChg chg="addSp delSp modSp add">
        <pc:chgData name="" userId="0122e8d660c43473" providerId="LiveId" clId="{AA59B3E7-F525-47DC-8434-6FA927C903B0}" dt="2021-07-26T05:54:17.891" v="284"/>
        <pc:sldMkLst>
          <pc:docMk/>
          <pc:sldMk cId="3117496286" sldId="283"/>
        </pc:sldMkLst>
        <pc:spChg chg="mod">
          <ac:chgData name="" userId="0122e8d660c43473" providerId="LiveId" clId="{AA59B3E7-F525-47DC-8434-6FA927C903B0}" dt="2021-07-26T05:54:17.891" v="284"/>
          <ac:spMkLst>
            <pc:docMk/>
            <pc:sldMk cId="3117496286" sldId="283"/>
            <ac:spMk id="31" creationId="{33F756AD-79DE-4477-963A-16D438E17A98}"/>
          </ac:spMkLst>
        </pc:spChg>
        <pc:picChg chg="add mod">
          <ac:chgData name="" userId="0122e8d660c43473" providerId="LiveId" clId="{AA59B3E7-F525-47DC-8434-6FA927C903B0}" dt="2021-07-26T05:54:07.685" v="256" actId="1076"/>
          <ac:picMkLst>
            <pc:docMk/>
            <pc:sldMk cId="3117496286" sldId="283"/>
            <ac:picMk id="2" creationId="{766EFA2D-BBBA-4B90-92C7-C594AD920BEE}"/>
          </ac:picMkLst>
        </pc:picChg>
        <pc:picChg chg="del">
          <ac:chgData name="" userId="0122e8d660c43473" providerId="LiveId" clId="{AA59B3E7-F525-47DC-8434-6FA927C903B0}" dt="2021-07-26T05:54:03.789" v="253" actId="478"/>
          <ac:picMkLst>
            <pc:docMk/>
            <pc:sldMk cId="3117496286" sldId="283"/>
            <ac:picMk id="4" creationId="{879A2059-B042-4828-8825-841DAB3BCDCC}"/>
          </ac:picMkLst>
        </pc:picChg>
      </pc:sldChg>
      <pc:sldChg chg="del">
        <pc:chgData name="" userId="0122e8d660c43473" providerId="LiveId" clId="{AA59B3E7-F525-47DC-8434-6FA927C903B0}" dt="2021-07-26T05:51:06.231" v="41" actId="2696"/>
        <pc:sldMkLst>
          <pc:docMk/>
          <pc:sldMk cId="3434762997" sldId="283"/>
        </pc:sldMkLst>
      </pc:sldChg>
      <pc:sldChg chg="addSp delSp modSp add">
        <pc:chgData name="" userId="0122e8d660c43473" providerId="LiveId" clId="{AA59B3E7-F525-47DC-8434-6FA927C903B0}" dt="2021-07-26T05:54:39.282" v="299"/>
        <pc:sldMkLst>
          <pc:docMk/>
          <pc:sldMk cId="1655505529" sldId="284"/>
        </pc:sldMkLst>
        <pc:spChg chg="mod">
          <ac:chgData name="" userId="0122e8d660c43473" providerId="LiveId" clId="{AA59B3E7-F525-47DC-8434-6FA927C903B0}" dt="2021-07-26T05:54:39.282" v="299"/>
          <ac:spMkLst>
            <pc:docMk/>
            <pc:sldMk cId="1655505529" sldId="284"/>
            <ac:spMk id="31" creationId="{33F756AD-79DE-4477-963A-16D438E17A98}"/>
          </ac:spMkLst>
        </pc:spChg>
        <pc:picChg chg="add">
          <ac:chgData name="" userId="0122e8d660c43473" providerId="LiveId" clId="{AA59B3E7-F525-47DC-8434-6FA927C903B0}" dt="2021-07-26T05:54:32.009" v="286"/>
          <ac:picMkLst>
            <pc:docMk/>
            <pc:sldMk cId="1655505529" sldId="284"/>
            <ac:picMk id="2" creationId="{495968B4-FA49-4C81-9A3C-7EFC57DE515E}"/>
          </ac:picMkLst>
        </pc:picChg>
        <pc:picChg chg="del">
          <ac:chgData name="" userId="0122e8d660c43473" providerId="LiveId" clId="{AA59B3E7-F525-47DC-8434-6FA927C903B0}" dt="2021-07-26T05:54:31.835" v="285" actId="478"/>
          <ac:picMkLst>
            <pc:docMk/>
            <pc:sldMk cId="1655505529" sldId="284"/>
            <ac:picMk id="4" creationId="{879A2059-B042-4828-8825-841DAB3BCDCC}"/>
          </ac:picMkLst>
        </pc:picChg>
      </pc:sldChg>
      <pc:sldChg chg="del">
        <pc:chgData name="" userId="0122e8d660c43473" providerId="LiveId" clId="{AA59B3E7-F525-47DC-8434-6FA927C903B0}" dt="2021-07-26T05:51:07.916" v="42" actId="2696"/>
        <pc:sldMkLst>
          <pc:docMk/>
          <pc:sldMk cId="4026605955" sldId="284"/>
        </pc:sldMkLst>
      </pc:sldChg>
      <pc:sldChg chg="addSp delSp modSp add">
        <pc:chgData name="" userId="0122e8d660c43473" providerId="LiveId" clId="{AA59B3E7-F525-47DC-8434-6FA927C903B0}" dt="2021-07-26T05:54:59.720" v="311"/>
        <pc:sldMkLst>
          <pc:docMk/>
          <pc:sldMk cId="2935134351" sldId="285"/>
        </pc:sldMkLst>
        <pc:spChg chg="mod">
          <ac:chgData name="" userId="0122e8d660c43473" providerId="LiveId" clId="{AA59B3E7-F525-47DC-8434-6FA927C903B0}" dt="2021-07-26T05:54:59.720" v="311"/>
          <ac:spMkLst>
            <pc:docMk/>
            <pc:sldMk cId="2935134351" sldId="285"/>
            <ac:spMk id="31" creationId="{33F756AD-79DE-4477-963A-16D438E17A98}"/>
          </ac:spMkLst>
        </pc:spChg>
        <pc:picChg chg="add mod">
          <ac:chgData name="" userId="0122e8d660c43473" providerId="LiveId" clId="{AA59B3E7-F525-47DC-8434-6FA927C903B0}" dt="2021-07-26T05:54:53.215" v="303" actId="1076"/>
          <ac:picMkLst>
            <pc:docMk/>
            <pc:sldMk cId="2935134351" sldId="285"/>
            <ac:picMk id="2" creationId="{9A113D3B-86B2-4132-80C3-36644E8EB6D0}"/>
          </ac:picMkLst>
        </pc:picChg>
        <pc:picChg chg="del">
          <ac:chgData name="" userId="0122e8d660c43473" providerId="LiveId" clId="{AA59B3E7-F525-47DC-8434-6FA927C903B0}" dt="2021-07-26T05:54:41.791" v="300" actId="478"/>
          <ac:picMkLst>
            <pc:docMk/>
            <pc:sldMk cId="2935134351" sldId="285"/>
            <ac:picMk id="4" creationId="{879A2059-B042-4828-8825-841DAB3BCDCC}"/>
          </ac:picMkLst>
        </pc:picChg>
      </pc:sldChg>
      <pc:sldChg chg="addSp delSp modSp add">
        <pc:chgData name="" userId="0122e8d660c43473" providerId="LiveId" clId="{AA59B3E7-F525-47DC-8434-6FA927C903B0}" dt="2021-07-26T05:55:18.678" v="329"/>
        <pc:sldMkLst>
          <pc:docMk/>
          <pc:sldMk cId="3698789935" sldId="286"/>
        </pc:sldMkLst>
        <pc:spChg chg="mod">
          <ac:chgData name="" userId="0122e8d660c43473" providerId="LiveId" clId="{AA59B3E7-F525-47DC-8434-6FA927C903B0}" dt="2021-07-26T05:55:18.678" v="329"/>
          <ac:spMkLst>
            <pc:docMk/>
            <pc:sldMk cId="3698789935" sldId="286"/>
            <ac:spMk id="31" creationId="{33F756AD-79DE-4477-963A-16D438E17A98}"/>
          </ac:spMkLst>
        </pc:spChg>
        <pc:picChg chg="add mod">
          <ac:chgData name="" userId="0122e8d660c43473" providerId="LiveId" clId="{AA59B3E7-F525-47DC-8434-6FA927C903B0}" dt="2021-07-26T05:55:12.564" v="316" actId="1076"/>
          <ac:picMkLst>
            <pc:docMk/>
            <pc:sldMk cId="3698789935" sldId="286"/>
            <ac:picMk id="2" creationId="{101D8173-B72A-49A4-A509-B6C35F5F683D}"/>
          </ac:picMkLst>
        </pc:picChg>
        <pc:picChg chg="del">
          <ac:chgData name="" userId="0122e8d660c43473" providerId="LiveId" clId="{AA59B3E7-F525-47DC-8434-6FA927C903B0}" dt="2021-07-26T05:55:01.344" v="312" actId="478"/>
          <ac:picMkLst>
            <pc:docMk/>
            <pc:sldMk cId="3698789935" sldId="286"/>
            <ac:picMk id="4" creationId="{879A2059-B042-4828-8825-841DAB3BCDCC}"/>
          </ac:picMkLst>
        </pc:picChg>
      </pc:sldChg>
      <pc:sldChg chg="addSp delSp modSp add">
        <pc:chgData name="" userId="0122e8d660c43473" providerId="LiveId" clId="{AA59B3E7-F525-47DC-8434-6FA927C903B0}" dt="2021-07-26T05:58:59.276" v="396" actId="14100"/>
        <pc:sldMkLst>
          <pc:docMk/>
          <pc:sldMk cId="3113004544" sldId="287"/>
        </pc:sldMkLst>
        <pc:picChg chg="del">
          <ac:chgData name="" userId="0122e8d660c43473" providerId="LiveId" clId="{AA59B3E7-F525-47DC-8434-6FA927C903B0}" dt="2021-07-26T05:56:39.491" v="331" actId="478"/>
          <ac:picMkLst>
            <pc:docMk/>
            <pc:sldMk cId="3113004544" sldId="287"/>
            <ac:picMk id="2" creationId="{E5464B0F-F531-4E23-9A98-9DF25FB1AB82}"/>
          </ac:picMkLst>
        </pc:picChg>
        <pc:picChg chg="add del mod">
          <ac:chgData name="" userId="0122e8d660c43473" providerId="LiveId" clId="{AA59B3E7-F525-47DC-8434-6FA927C903B0}" dt="2021-07-26T05:58:54.763" v="393" actId="478"/>
          <ac:picMkLst>
            <pc:docMk/>
            <pc:sldMk cId="3113004544" sldId="287"/>
            <ac:picMk id="4" creationId="{125B1DA9-91AE-47FB-AA47-6F2D31FBAAB3}"/>
          </ac:picMkLst>
        </pc:picChg>
        <pc:picChg chg="add mod">
          <ac:chgData name="" userId="0122e8d660c43473" providerId="LiveId" clId="{AA59B3E7-F525-47DC-8434-6FA927C903B0}" dt="2021-07-26T05:58:59.276" v="396" actId="14100"/>
          <ac:picMkLst>
            <pc:docMk/>
            <pc:sldMk cId="3113004544" sldId="287"/>
            <ac:picMk id="6" creationId="{4AEFE1F4-A654-4C6E-A241-F53B50FC19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baseline="0" dirty="0"/>
              <a:t>서비스 이름 생각해보기</a:t>
            </a:r>
            <a:endParaRPr lang="en-US" altLang="ko-KR" sz="1000" baseline="0" dirty="0"/>
          </a:p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40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baseline="0" dirty="0"/>
              <a:t>이 과정을 통해서 우측 화면 알림 띄움</a:t>
            </a:r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baseline="0" dirty="0"/>
              <a:t>이 과정을 통해서 우측 화면 알림 띄움</a:t>
            </a:r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3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baseline="0" dirty="0" err="1"/>
              <a:t>Tbn</a:t>
            </a:r>
            <a:r>
              <a:rPr lang="en-US" altLang="ko-KR" sz="1000" baseline="0" dirty="0"/>
              <a:t> </a:t>
            </a:r>
            <a:r>
              <a:rPr lang="ko-KR" altLang="en-US" sz="1000" baseline="0" dirty="0"/>
              <a:t>제보데이터의 사용자 분리</a:t>
            </a:r>
            <a:endParaRPr lang="en-US" altLang="ko-KR" sz="1000" baseline="0" dirty="0"/>
          </a:p>
          <a:p>
            <a:r>
              <a:rPr lang="en-US" altLang="ko-KR" sz="1000" baseline="0" dirty="0"/>
              <a:t> 0.5</a:t>
            </a:r>
            <a:r>
              <a:rPr lang="ko-KR" altLang="en-US" sz="1000" baseline="0" dirty="0"/>
              <a:t>버전</a:t>
            </a:r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7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반경 </a:t>
            </a:r>
            <a:r>
              <a:rPr lang="en-US" altLang="ko-KR" dirty="0"/>
              <a:t>10</a:t>
            </a:r>
            <a:r>
              <a:rPr lang="ko-KR" altLang="en-US" dirty="0"/>
              <a:t>키로 내 제보를 가져와 클라이언트에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7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77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baseline="0" dirty="0"/>
              <a:t>이 과정을 통해서 우측 화면 알림 띄움</a:t>
            </a:r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baseline="0" dirty="0"/>
              <a:t>이 과정을 통해서 우측 화면 알림 띄움</a:t>
            </a:r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6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baseline="0" dirty="0"/>
              <a:t>이 과정을 통해서 우측 화면 알림 띄움</a:t>
            </a:r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5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baseline="0" dirty="0"/>
              <a:t>이 과정을 통해서 우측 화면 알림 띄움</a:t>
            </a:r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12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baseline="0" dirty="0"/>
              <a:t>이 과정을 통해서 우측 화면 알림 띄움</a:t>
            </a:r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0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55278" y="2685649"/>
            <a:ext cx="6945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/>
              <a:t>소셜 차량 네트워크 서비스</a:t>
            </a:r>
            <a:r>
              <a:rPr lang="en-US" altLang="ko-KR" sz="2400" b="1" dirty="0"/>
              <a:t>&gt;</a:t>
            </a:r>
          </a:p>
          <a:p>
            <a:pPr algn="ctr"/>
            <a:r>
              <a:rPr lang="ko-KR" altLang="en-US" sz="3600" b="1" dirty="0"/>
              <a:t>서비스 </a:t>
            </a:r>
            <a:r>
              <a:rPr lang="en-US" altLang="ko-KR" sz="3600" b="1" dirty="0"/>
              <a:t>2</a:t>
            </a:r>
            <a:r>
              <a:rPr lang="ko-KR" altLang="en-US" sz="3600" b="1" dirty="0"/>
              <a:t>차 개발 진행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20162872 </a:t>
            </a:r>
            <a:r>
              <a:rPr lang="ko-KR" altLang="en-US" dirty="0"/>
              <a:t>김가람</a:t>
            </a:r>
            <a:endParaRPr lang="en-US" altLang="ko-KR" dirty="0"/>
          </a:p>
          <a:p>
            <a:r>
              <a:rPr lang="en-US" altLang="ko-KR" dirty="0"/>
              <a:t>20162889 </a:t>
            </a:r>
            <a:r>
              <a:rPr lang="ko-KR" altLang="en-US" dirty="0" err="1"/>
              <a:t>박도훈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99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API </a:t>
            </a:r>
            <a:r>
              <a:rPr lang="ko-KR" altLang="en-US" b="1" dirty="0"/>
              <a:t>데이터 수집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785191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TBN </a:t>
            </a:r>
            <a:r>
              <a:rPr lang="ko-KR" altLang="en-US" dirty="0"/>
              <a:t>데이터 및 한국도로교통공사 </a:t>
            </a:r>
            <a:r>
              <a:rPr lang="en-US" altLang="ko-KR" dirty="0"/>
              <a:t>API </a:t>
            </a:r>
            <a:r>
              <a:rPr lang="ko-KR" altLang="en-US" dirty="0"/>
              <a:t>데이터 수집 자동화 기능 구현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REALTIMESMS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5968B4-FA49-4C81-9A3C-7EFC57DE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2266950"/>
            <a:ext cx="118395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0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API </a:t>
            </a:r>
            <a:r>
              <a:rPr lang="ko-KR" altLang="en-US" b="1" dirty="0"/>
              <a:t>데이터 수집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785191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TBN </a:t>
            </a:r>
            <a:r>
              <a:rPr lang="ko-KR" altLang="en-US" dirty="0"/>
              <a:t>데이터 및 한국도로교통공사 </a:t>
            </a:r>
            <a:r>
              <a:rPr lang="en-US" altLang="ko-KR" dirty="0"/>
              <a:t>API </a:t>
            </a:r>
            <a:r>
              <a:rPr lang="ko-KR" altLang="en-US" dirty="0"/>
              <a:t>데이터 수집 자동화 기능 구현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TBNSMS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113D3B-86B2-4132-80C3-36644E8E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790" y="1800461"/>
            <a:ext cx="6496331" cy="429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3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API </a:t>
            </a:r>
            <a:r>
              <a:rPr lang="ko-KR" altLang="en-US" b="1" dirty="0"/>
              <a:t>데이터 수집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785191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TBN </a:t>
            </a:r>
            <a:r>
              <a:rPr lang="ko-KR" altLang="en-US" dirty="0"/>
              <a:t>데이터 및 한국도로교통공사 </a:t>
            </a:r>
            <a:r>
              <a:rPr lang="en-US" altLang="ko-KR" dirty="0"/>
              <a:t>API </a:t>
            </a:r>
            <a:r>
              <a:rPr lang="ko-KR" altLang="en-US" dirty="0"/>
              <a:t>데이터 수집 자동화 기능 구현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TBNACCIDENT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1D8173-B72A-49A4-A509-B6C35F5F6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520" y="1917632"/>
            <a:ext cx="6878339" cy="428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8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11095022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추후 일정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8940" y="1294314"/>
            <a:ext cx="11190208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~8/2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ko-KR" altLang="en-US" sz="2000" b="1" dirty="0"/>
              <a:t>수집된 데이터 서비스에 적용</a:t>
            </a:r>
            <a:endParaRPr lang="en-US" altLang="ko-KR" sz="20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7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4506" y="1601880"/>
            <a:ext cx="608333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아이디 </a:t>
            </a:r>
            <a:r>
              <a:rPr lang="en-US" altLang="ko-KR" dirty="0"/>
              <a:t>: </a:t>
            </a:r>
            <a:r>
              <a:rPr lang="ko-KR" altLang="en-US" dirty="0"/>
              <a:t>사용자가 아이디를 입력할 수 있는 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비밀번호 </a:t>
            </a:r>
            <a:r>
              <a:rPr lang="en-US" altLang="ko-KR" dirty="0"/>
              <a:t>: </a:t>
            </a:r>
            <a:r>
              <a:rPr lang="ko-KR" altLang="en-US" dirty="0"/>
              <a:t>사용자의 비밀번호를 입력할 수 있는 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로그인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ID/PW </a:t>
            </a:r>
            <a:r>
              <a:rPr lang="ko-KR" altLang="en-US" dirty="0"/>
              <a:t>찾기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로그인 화면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748497-DFB1-445E-8C71-9C83A9C6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776" y="1110583"/>
            <a:ext cx="2352115" cy="500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7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4506" y="1601880"/>
            <a:ext cx="60833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사용자의 이름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아이디 </a:t>
            </a:r>
            <a:r>
              <a:rPr lang="en-US" altLang="ko-KR" dirty="0"/>
              <a:t>: </a:t>
            </a:r>
            <a:r>
              <a:rPr lang="ko-KR" altLang="en-US" dirty="0"/>
              <a:t>각 사용자를 구분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비밀번호 </a:t>
            </a:r>
            <a:r>
              <a:rPr lang="en-US" altLang="ko-KR" dirty="0"/>
              <a:t>/ </a:t>
            </a:r>
            <a:r>
              <a:rPr lang="ko-KR" altLang="en-US" dirty="0"/>
              <a:t>확인 </a:t>
            </a:r>
            <a:r>
              <a:rPr lang="en-US" altLang="ko-KR" dirty="0"/>
              <a:t>: </a:t>
            </a:r>
            <a:r>
              <a:rPr lang="ko-KR" altLang="en-US" dirty="0"/>
              <a:t>사용자의 비밀번호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성별 구분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이메일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전화번호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회원가입 화면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372A40-385B-4EA4-80F1-CF9C45761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162" y="1062765"/>
            <a:ext cx="2336912" cy="49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4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50ADC-F18E-416F-B20D-466D6B95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7477C3C-CFD0-42D4-92A6-84B86DFB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서버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405F3B-F9AA-426E-A463-55F5D09D3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404" y="1108038"/>
            <a:ext cx="2481011" cy="52600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307960-7407-4053-85CE-EDE225DFB8B1}"/>
              </a:ext>
            </a:extLst>
          </p:cNvPr>
          <p:cNvSpPr txBox="1"/>
          <p:nvPr/>
        </p:nvSpPr>
        <p:spPr>
          <a:xfrm>
            <a:off x="924506" y="1601880"/>
            <a:ext cx="608333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상단에 제보 유형목록을 사용자에게 보여준다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CB2D0-2BFB-422D-964C-47A44644E9D1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제보선택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021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제보 도움말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2263E5-F801-41AD-9F53-8596FE73C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179" y="1384963"/>
            <a:ext cx="2590688" cy="48713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22209C-A314-40AC-8CDF-7FFF16F1D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135" y="1384962"/>
            <a:ext cx="2590688" cy="48520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E9E32F-56C7-4CCB-8358-3EF84FA99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6091" y="1384962"/>
            <a:ext cx="2590688" cy="48878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1EB44D-F36B-4E6A-9A4D-5ED53A02F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874" y="1384963"/>
            <a:ext cx="2379696" cy="49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7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API </a:t>
            </a:r>
            <a:r>
              <a:rPr lang="ko-KR" altLang="en-US" b="1" dirty="0"/>
              <a:t>데이터 수집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78519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TBN </a:t>
            </a:r>
            <a:r>
              <a:rPr lang="ko-KR" altLang="en-US" dirty="0"/>
              <a:t>데이터 및 한국도로교통공사 </a:t>
            </a:r>
            <a:r>
              <a:rPr lang="en-US" altLang="ko-KR" dirty="0"/>
              <a:t>API </a:t>
            </a:r>
            <a:r>
              <a:rPr lang="ko-KR" altLang="en-US" dirty="0"/>
              <a:t>데이터 수집 자동화 기능 구현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464B0F-F531-4E23-9A98-9DF25FB1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837" y="2384096"/>
            <a:ext cx="6194930" cy="252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7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API </a:t>
            </a:r>
            <a:r>
              <a:rPr lang="ko-KR" altLang="en-US" b="1" dirty="0"/>
              <a:t>데이터 수집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78519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TBN </a:t>
            </a:r>
            <a:r>
              <a:rPr lang="ko-KR" altLang="en-US" dirty="0"/>
              <a:t>데이터 및 한국도로교통공사 </a:t>
            </a:r>
            <a:r>
              <a:rPr lang="en-US" altLang="ko-KR" dirty="0"/>
              <a:t>API </a:t>
            </a:r>
            <a:r>
              <a:rPr lang="ko-KR" altLang="en-US" dirty="0"/>
              <a:t>데이터 수집 자동화 기능 구현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EFE1F4-A654-4C6E-A241-F53B50FC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797" y="1597527"/>
            <a:ext cx="3959095" cy="469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0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API </a:t>
            </a:r>
            <a:r>
              <a:rPr lang="ko-KR" altLang="en-US" b="1" dirty="0"/>
              <a:t>데이터 수집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785191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TBN </a:t>
            </a:r>
            <a:r>
              <a:rPr lang="ko-KR" altLang="en-US" dirty="0"/>
              <a:t>데이터 및 한국도로교통공사 </a:t>
            </a:r>
            <a:r>
              <a:rPr lang="en-US" altLang="ko-KR" dirty="0"/>
              <a:t>API </a:t>
            </a:r>
            <a:r>
              <a:rPr lang="ko-KR" altLang="en-US" dirty="0"/>
              <a:t>데이터 수집 자동화 기능 구현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EVENTINFO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9A2059-B042-4828-8825-841DAB3BC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65" y="1834409"/>
            <a:ext cx="10830094" cy="40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6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API </a:t>
            </a:r>
            <a:r>
              <a:rPr lang="ko-KR" altLang="en-US" b="1" dirty="0"/>
              <a:t>데이터 수집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785191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TBN </a:t>
            </a:r>
            <a:r>
              <a:rPr lang="ko-KR" altLang="en-US" dirty="0"/>
              <a:t>데이터 및 한국도로교통공사 </a:t>
            </a:r>
            <a:r>
              <a:rPr lang="en-US" altLang="ko-KR" dirty="0"/>
              <a:t>API </a:t>
            </a:r>
            <a:r>
              <a:rPr lang="ko-KR" altLang="en-US" dirty="0"/>
              <a:t>데이터 수집 자동화 기능 구현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POSINCIDENTINFO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6EFA2D-BBBA-4B90-92C7-C594AD92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49" y="1800461"/>
            <a:ext cx="9778701" cy="43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5733</TotalTime>
  <Words>270</Words>
  <Application>Microsoft Office PowerPoint</Application>
  <PresentationFormat>와이드스크린</PresentationFormat>
  <Paragraphs>81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HY견고딕</vt:lpstr>
      <vt:lpstr>맑은 고딕</vt:lpstr>
      <vt:lpstr>Arial</vt:lpstr>
      <vt:lpstr>Office 테마</vt:lpstr>
      <vt:lpstr>PowerPoint 프레젠테이션</vt:lpstr>
      <vt:lpstr>기능</vt:lpstr>
      <vt:lpstr>기능</vt:lpstr>
      <vt:lpstr>서버</vt:lpstr>
      <vt:lpstr>기능</vt:lpstr>
      <vt:lpstr>API 데이터 수집</vt:lpstr>
      <vt:lpstr>API 데이터 수집</vt:lpstr>
      <vt:lpstr>API 데이터 수집</vt:lpstr>
      <vt:lpstr>API 데이터 수집</vt:lpstr>
      <vt:lpstr>API 데이터 수집</vt:lpstr>
      <vt:lpstr>API 데이터 수집</vt:lpstr>
      <vt:lpstr>API 데이터 수집</vt:lpstr>
      <vt:lpstr>추후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wku</cp:lastModifiedBy>
  <cp:revision>504</cp:revision>
  <dcterms:created xsi:type="dcterms:W3CDTF">2021-01-11T01:20:31Z</dcterms:created>
  <dcterms:modified xsi:type="dcterms:W3CDTF">2021-07-26T05:59:01Z</dcterms:modified>
</cp:coreProperties>
</file>