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89" r:id="rId4"/>
    <p:sldId id="286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59" r:id="rId13"/>
    <p:sldId id="264" r:id="rId14"/>
    <p:sldId id="271" r:id="rId15"/>
    <p:sldId id="266" r:id="rId16"/>
    <p:sldId id="272" r:id="rId17"/>
    <p:sldId id="267" r:id="rId18"/>
    <p:sldId id="270" r:id="rId19"/>
    <p:sldId id="273" r:id="rId20"/>
    <p:sldId id="274" r:id="rId21"/>
    <p:sldId id="276" r:id="rId22"/>
    <p:sldId id="275" r:id="rId23"/>
    <p:sldId id="265" r:id="rId24"/>
    <p:sldId id="277" r:id="rId25"/>
    <p:sldId id="268" r:id="rId26"/>
    <p:sldId id="278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83" d="100"/>
          <a:sy n="83" d="100"/>
        </p:scale>
        <p:origin x="64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11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8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7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7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2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4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0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7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21713" y="2773571"/>
            <a:ext cx="8414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Baron </a:t>
            </a:r>
            <a:r>
              <a:rPr lang="ko-KR" altLang="en-US" sz="4000" b="1" dirty="0" smtClean="0"/>
              <a:t>설문조사 서비스</a:t>
            </a:r>
            <a:endParaRPr lang="en-US" altLang="ko-KR" sz="4000" b="1" dirty="0" smtClean="0"/>
          </a:p>
          <a:p>
            <a:pPr algn="ctr"/>
            <a:r>
              <a:rPr lang="ko-KR" altLang="en-US" sz="4000" b="1" dirty="0" smtClean="0"/>
              <a:t>구성도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e</a:t>
            </a:r>
            <a:r>
              <a:rPr lang="en-US" altLang="ko-KR" b="1" dirty="0" smtClean="0"/>
              <a:t>nd.html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35" y="2111820"/>
            <a:ext cx="6734175" cy="2428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1235" y="1804043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end.html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228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 smtClean="0"/>
              <a:t>제출완료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59" y="2524855"/>
            <a:ext cx="5715000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354859" y="2217078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sendResult.jsp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074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Server Flow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42003" y="1238791"/>
            <a:ext cx="1767254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선택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099103" y="1912937"/>
            <a:ext cx="245305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검사지별</a:t>
            </a:r>
            <a:r>
              <a:rPr lang="ko-KR" altLang="en-US" b="1" dirty="0" smtClean="0"/>
              <a:t> 코드 페이지</a:t>
            </a:r>
            <a:endParaRPr lang="ko-KR" altLang="en-US" b="1" dirty="0"/>
          </a:p>
        </p:txBody>
      </p:sp>
      <p:sp>
        <p:nvSpPr>
          <p:cNvPr id="8" name="순서도: 판단 7"/>
          <p:cNvSpPr/>
          <p:nvPr/>
        </p:nvSpPr>
        <p:spPr>
          <a:xfrm>
            <a:off x="1870503" y="2648629"/>
            <a:ext cx="2910254" cy="8616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코드가 일치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112885" y="3788767"/>
            <a:ext cx="243927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개인정보 수집 페이지</a:t>
            </a:r>
            <a:endParaRPr lang="ko-KR" altLang="en-US" b="1"/>
          </a:p>
        </p:txBody>
      </p:sp>
      <p:cxnSp>
        <p:nvCxnSpPr>
          <p:cNvPr id="12" name="꺾인 연결선 11"/>
          <p:cNvCxnSpPr>
            <a:stCxn id="8" idx="1"/>
            <a:endCxn id="7" idx="1"/>
          </p:cNvCxnSpPr>
          <p:nvPr/>
        </p:nvCxnSpPr>
        <p:spPr>
          <a:xfrm rot="10800000" flipH="1">
            <a:off x="1870503" y="2141538"/>
            <a:ext cx="228600" cy="937915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>
            <a:endCxn id="7" idx="0"/>
          </p:cNvCxnSpPr>
          <p:nvPr/>
        </p:nvCxnSpPr>
        <p:spPr>
          <a:xfrm>
            <a:off x="3325630" y="163444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>
            <a:off x="3325630" y="237013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순서도: 판단 18"/>
          <p:cNvSpPr/>
          <p:nvPr/>
        </p:nvSpPr>
        <p:spPr>
          <a:xfrm>
            <a:off x="1155474" y="4524459"/>
            <a:ext cx="4354094" cy="8616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모든 항목 기입</a:t>
            </a:r>
            <a:r>
              <a:rPr lang="en-US" altLang="ko-KR" b="1" dirty="0" smtClean="0"/>
              <a:t>?</a:t>
            </a:r>
          </a:p>
          <a:p>
            <a:pPr algn="ctr"/>
            <a:r>
              <a:rPr lang="ko-KR" altLang="en-US" b="1" dirty="0" smtClean="0"/>
              <a:t>개인정보 동의</a:t>
            </a:r>
            <a:r>
              <a:rPr lang="en-US" altLang="ko-KR" b="1" dirty="0"/>
              <a:t>?</a:t>
            </a:r>
          </a:p>
        </p:txBody>
      </p:sp>
      <p:cxnSp>
        <p:nvCxnSpPr>
          <p:cNvPr id="21" name="직선 화살표 연결선 20"/>
          <p:cNvCxnSpPr>
            <a:stCxn id="9" idx="2"/>
            <a:endCxn id="19" idx="0"/>
          </p:cNvCxnSpPr>
          <p:nvPr/>
        </p:nvCxnSpPr>
        <p:spPr>
          <a:xfrm>
            <a:off x="3332521" y="424596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>
            <a:stCxn id="19" idx="2"/>
          </p:cNvCxnSpPr>
          <p:nvPr/>
        </p:nvCxnSpPr>
        <p:spPr>
          <a:xfrm>
            <a:off x="3332521" y="5386105"/>
            <a:ext cx="0" cy="277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stCxn id="19" idx="3"/>
            <a:endCxn id="9" idx="3"/>
          </p:cNvCxnSpPr>
          <p:nvPr/>
        </p:nvCxnSpPr>
        <p:spPr>
          <a:xfrm flipH="1" flipV="1">
            <a:off x="4552157" y="4017367"/>
            <a:ext cx="957411" cy="937915"/>
          </a:xfrm>
          <a:prstGeom prst="bentConnector3">
            <a:avLst>
              <a:gd name="adj1" fmla="val -2387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325630" y="351027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448894" y="566316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시작</a:t>
            </a:r>
            <a:endParaRPr lang="ko-KR" altLang="en-US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488450" y="163444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완료</a:t>
            </a:r>
            <a:endParaRPr lang="ko-KR" altLang="en-US" b="1" dirty="0"/>
          </a:p>
        </p:txBody>
      </p:sp>
      <p:sp>
        <p:nvSpPr>
          <p:cNvPr id="55" name="순서도: 판단 54"/>
          <p:cNvSpPr/>
          <p:nvPr/>
        </p:nvSpPr>
        <p:spPr>
          <a:xfrm>
            <a:off x="6331965" y="2982737"/>
            <a:ext cx="4080224" cy="8616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값에 오류 없는지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372077" y="2030099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488450" y="482277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종료</a:t>
            </a:r>
            <a:endParaRPr lang="ko-KR" altLang="en-US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372077" y="3844383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488450" y="2308591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제출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8372077" y="270424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7488450" y="4135752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제출</a:t>
            </a:r>
            <a:endParaRPr lang="ko-KR" altLang="en-US" b="1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8372077" y="4531406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 65"/>
          <p:cNvCxnSpPr>
            <a:stCxn id="55" idx="3"/>
            <a:endCxn id="54" idx="3"/>
          </p:cNvCxnSpPr>
          <p:nvPr/>
        </p:nvCxnSpPr>
        <p:spPr>
          <a:xfrm flipH="1" flipV="1">
            <a:off x="9255704" y="1832272"/>
            <a:ext cx="1156485" cy="1581288"/>
          </a:xfrm>
          <a:prstGeom prst="bentConnector3">
            <a:avLst>
              <a:gd name="adj1" fmla="val -19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17949" y="344581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74176" y="2727674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410339" y="532164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389221" y="4972931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708567" y="3040713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475321" y="3788767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5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Server Flow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42003" y="1238791"/>
            <a:ext cx="1767254" cy="395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선택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099103" y="1912937"/>
            <a:ext cx="2453054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검사지별</a:t>
            </a:r>
            <a:r>
              <a:rPr lang="ko-KR" altLang="en-US" b="1" dirty="0" smtClean="0"/>
              <a:t> 코드 페이지</a:t>
            </a:r>
            <a:endParaRPr lang="ko-KR" altLang="en-US" b="1" dirty="0"/>
          </a:p>
        </p:txBody>
      </p:sp>
      <p:sp>
        <p:nvSpPr>
          <p:cNvPr id="8" name="순서도: 판단 7"/>
          <p:cNvSpPr/>
          <p:nvPr/>
        </p:nvSpPr>
        <p:spPr>
          <a:xfrm>
            <a:off x="1870503" y="2648629"/>
            <a:ext cx="2910254" cy="8616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코드가 일치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112885" y="3788767"/>
            <a:ext cx="243927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개인정보 수집 페이지</a:t>
            </a:r>
            <a:endParaRPr lang="ko-KR" altLang="en-US" b="1"/>
          </a:p>
        </p:txBody>
      </p:sp>
      <p:cxnSp>
        <p:nvCxnSpPr>
          <p:cNvPr id="12" name="꺾인 연결선 11"/>
          <p:cNvCxnSpPr>
            <a:stCxn id="8" idx="1"/>
            <a:endCxn id="7" idx="1"/>
          </p:cNvCxnSpPr>
          <p:nvPr/>
        </p:nvCxnSpPr>
        <p:spPr>
          <a:xfrm rot="10800000" flipH="1">
            <a:off x="1870503" y="2141538"/>
            <a:ext cx="228600" cy="937915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>
            <a:endCxn id="7" idx="0"/>
          </p:cNvCxnSpPr>
          <p:nvPr/>
        </p:nvCxnSpPr>
        <p:spPr>
          <a:xfrm>
            <a:off x="3325630" y="163444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>
            <a:off x="3325630" y="237013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순서도: 판단 18"/>
          <p:cNvSpPr/>
          <p:nvPr/>
        </p:nvSpPr>
        <p:spPr>
          <a:xfrm>
            <a:off x="1155474" y="4524459"/>
            <a:ext cx="4354094" cy="8616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모든 항목 기입</a:t>
            </a:r>
            <a:r>
              <a:rPr lang="en-US" altLang="ko-KR" b="1" dirty="0" smtClean="0"/>
              <a:t>?</a:t>
            </a:r>
          </a:p>
          <a:p>
            <a:pPr algn="ctr"/>
            <a:r>
              <a:rPr lang="ko-KR" altLang="en-US" b="1" dirty="0" smtClean="0"/>
              <a:t>개인정보 동의</a:t>
            </a:r>
            <a:r>
              <a:rPr lang="en-US" altLang="ko-KR" b="1" dirty="0"/>
              <a:t>?</a:t>
            </a:r>
          </a:p>
        </p:txBody>
      </p:sp>
      <p:cxnSp>
        <p:nvCxnSpPr>
          <p:cNvPr id="21" name="직선 화살표 연결선 20"/>
          <p:cNvCxnSpPr>
            <a:stCxn id="9" idx="2"/>
            <a:endCxn id="19" idx="0"/>
          </p:cNvCxnSpPr>
          <p:nvPr/>
        </p:nvCxnSpPr>
        <p:spPr>
          <a:xfrm>
            <a:off x="3332521" y="424596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>
            <a:stCxn id="19" idx="2"/>
          </p:cNvCxnSpPr>
          <p:nvPr/>
        </p:nvCxnSpPr>
        <p:spPr>
          <a:xfrm>
            <a:off x="3332521" y="5386105"/>
            <a:ext cx="0" cy="277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stCxn id="19" idx="3"/>
            <a:endCxn id="9" idx="3"/>
          </p:cNvCxnSpPr>
          <p:nvPr/>
        </p:nvCxnSpPr>
        <p:spPr>
          <a:xfrm flipH="1" flipV="1">
            <a:off x="4552157" y="4017367"/>
            <a:ext cx="957411" cy="937915"/>
          </a:xfrm>
          <a:prstGeom prst="bentConnector3">
            <a:avLst>
              <a:gd name="adj1" fmla="val -2387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325630" y="351027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448894" y="566316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시작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417949" y="344581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74176" y="2727674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410339" y="532164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389221" y="4972931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368548" y="1589062"/>
            <a:ext cx="3402622" cy="745575"/>
            <a:chOff x="5865537" y="1268640"/>
            <a:chExt cx="3402622" cy="745575"/>
          </a:xfrm>
        </p:grpSpPr>
        <p:pic>
          <p:nvPicPr>
            <p:cNvPr id="4" name="그림 3" descr="Programação Web - Linguagem &lt;strong&gt;HTML&lt;/strong&gt;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092" y="1268640"/>
              <a:ext cx="393515" cy="39351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65537" y="1644883"/>
              <a:ext cx="340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main.html</a:t>
              </a:r>
              <a:endParaRPr lang="ko-KR" altLang="en-US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38887" y="4023963"/>
            <a:ext cx="3402622" cy="761732"/>
            <a:chOff x="5865537" y="2327472"/>
            <a:chExt cx="3402622" cy="761732"/>
          </a:xfrm>
        </p:grpSpPr>
        <p:pic>
          <p:nvPicPr>
            <p:cNvPr id="10" name="그림 9" descr="[&lt;strong&gt;JSP&lt;/strong&gt;] &lt;strong&gt;JSP&lt;/strong&gt; (JavaServer Pages ) 란 무엇인가?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07" y="2327472"/>
              <a:ext cx="392400" cy="3924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865537" y="2719872"/>
              <a:ext cx="340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/>
                <a:t>secretCode.jsp</a:t>
              </a:r>
              <a:endParaRPr lang="ko-KR" alt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98109" y="2358820"/>
            <a:ext cx="5143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선택한 </a:t>
            </a:r>
            <a:r>
              <a:rPr lang="ko-KR" altLang="en-US" sz="1400" dirty="0" err="1" smtClean="0"/>
              <a:t>검사지의</a:t>
            </a:r>
            <a:r>
              <a:rPr lang="ko-KR" altLang="en-US" sz="1400" dirty="0" smtClean="0"/>
              <a:t> 고유 </a:t>
            </a:r>
            <a:r>
              <a:rPr lang="en-US" altLang="ko-KR" sz="1400" b="1" dirty="0" smtClean="0"/>
              <a:t>TID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scripts.js </a:t>
            </a:r>
            <a:r>
              <a:rPr lang="ko-KR" altLang="en-US" sz="1400" dirty="0" smtClean="0"/>
              <a:t>에 있는 함수를 거쳐서 </a:t>
            </a:r>
            <a:r>
              <a:rPr lang="en-US" altLang="ko-KR" sz="1400" b="1" dirty="0" err="1" smtClean="0"/>
              <a:t>secretCode.jsp</a:t>
            </a:r>
            <a:r>
              <a:rPr lang="ko-KR" altLang="en-US" sz="1400" dirty="0" smtClean="0"/>
              <a:t>에 넘김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4209257" y="960299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2" name="타원 41"/>
          <p:cNvSpPr/>
          <p:nvPr/>
        </p:nvSpPr>
        <p:spPr>
          <a:xfrm>
            <a:off x="4633378" y="1723799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3" name="타원 42"/>
          <p:cNvSpPr/>
          <p:nvPr/>
        </p:nvSpPr>
        <p:spPr>
          <a:xfrm>
            <a:off x="6632326" y="1646573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6" name="타원 45"/>
          <p:cNvSpPr/>
          <p:nvPr/>
        </p:nvSpPr>
        <p:spPr>
          <a:xfrm>
            <a:off x="6632326" y="4080917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68448" y="4813584"/>
            <a:ext cx="5143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받은 </a:t>
            </a:r>
            <a:r>
              <a:rPr lang="en-US" altLang="ko-KR" sz="1400" b="1" dirty="0" smtClean="0"/>
              <a:t>TID</a:t>
            </a:r>
            <a:r>
              <a:rPr lang="ko-KR" altLang="en-US" sz="1400" dirty="0" smtClean="0"/>
              <a:t>에 따라서 상단 띠의 색을 지정해주고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코드를 입력  받은 후에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TID</a:t>
            </a:r>
            <a:r>
              <a:rPr lang="ko-KR" altLang="en-US" sz="1400" dirty="0" smtClean="0"/>
              <a:t>와 </a:t>
            </a:r>
            <a:r>
              <a:rPr lang="ko-KR" altLang="en-US" sz="1400" b="1" dirty="0" err="1" smtClean="0"/>
              <a:t>입력받은</a:t>
            </a:r>
            <a:r>
              <a:rPr lang="ko-KR" altLang="en-US" sz="1400" b="1" dirty="0" smtClean="0"/>
              <a:t> 코드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checkAuth.jsp</a:t>
            </a:r>
            <a:r>
              <a:rPr lang="ko-KR" altLang="en-US" sz="1400" dirty="0" smtClean="0"/>
              <a:t>로 넘김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67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main.html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코드 검사 페이지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46" y="825741"/>
            <a:ext cx="3248025" cy="5505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80" y="1402758"/>
            <a:ext cx="4610100" cy="2009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80" y="4107469"/>
            <a:ext cx="4705350" cy="1647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1180" y="3657601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secretCode.jsp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1180" y="993158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scripts.js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6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Server Flow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42003" y="1238791"/>
            <a:ext cx="1767254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선택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099103" y="1912937"/>
            <a:ext cx="2453054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검사지별</a:t>
            </a:r>
            <a:r>
              <a:rPr lang="ko-KR" altLang="en-US" b="1" dirty="0" smtClean="0"/>
              <a:t> 코드 페이지</a:t>
            </a:r>
            <a:endParaRPr lang="ko-KR" altLang="en-US" b="1" dirty="0"/>
          </a:p>
        </p:txBody>
      </p:sp>
      <p:sp>
        <p:nvSpPr>
          <p:cNvPr id="8" name="순서도: 판단 7"/>
          <p:cNvSpPr/>
          <p:nvPr/>
        </p:nvSpPr>
        <p:spPr>
          <a:xfrm>
            <a:off x="1870503" y="2648629"/>
            <a:ext cx="2910254" cy="861646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코드가 일치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112885" y="3788767"/>
            <a:ext cx="2439272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개인정보 수집 페이지</a:t>
            </a:r>
            <a:endParaRPr lang="ko-KR" altLang="en-US" b="1"/>
          </a:p>
        </p:txBody>
      </p:sp>
      <p:cxnSp>
        <p:nvCxnSpPr>
          <p:cNvPr id="12" name="꺾인 연결선 11"/>
          <p:cNvCxnSpPr>
            <a:stCxn id="8" idx="1"/>
            <a:endCxn id="7" idx="1"/>
          </p:cNvCxnSpPr>
          <p:nvPr/>
        </p:nvCxnSpPr>
        <p:spPr>
          <a:xfrm rot="10800000" flipH="1">
            <a:off x="1870503" y="2141538"/>
            <a:ext cx="228600" cy="937915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>
            <a:endCxn id="7" idx="0"/>
          </p:cNvCxnSpPr>
          <p:nvPr/>
        </p:nvCxnSpPr>
        <p:spPr>
          <a:xfrm>
            <a:off x="3325630" y="163444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>
            <a:off x="3325630" y="237013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순서도: 판단 18"/>
          <p:cNvSpPr/>
          <p:nvPr/>
        </p:nvSpPr>
        <p:spPr>
          <a:xfrm>
            <a:off x="1155474" y="4524459"/>
            <a:ext cx="4354094" cy="8616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모든 항목 기입</a:t>
            </a:r>
            <a:r>
              <a:rPr lang="en-US" altLang="ko-KR" b="1" dirty="0" smtClean="0"/>
              <a:t>?</a:t>
            </a:r>
          </a:p>
          <a:p>
            <a:pPr algn="ctr"/>
            <a:r>
              <a:rPr lang="ko-KR" altLang="en-US" b="1" dirty="0" smtClean="0"/>
              <a:t>개인정보 동의</a:t>
            </a:r>
            <a:r>
              <a:rPr lang="en-US" altLang="ko-KR" b="1" dirty="0"/>
              <a:t>?</a:t>
            </a:r>
          </a:p>
        </p:txBody>
      </p:sp>
      <p:cxnSp>
        <p:nvCxnSpPr>
          <p:cNvPr id="21" name="직선 화살표 연결선 20"/>
          <p:cNvCxnSpPr>
            <a:stCxn id="9" idx="2"/>
            <a:endCxn id="19" idx="0"/>
          </p:cNvCxnSpPr>
          <p:nvPr/>
        </p:nvCxnSpPr>
        <p:spPr>
          <a:xfrm>
            <a:off x="3332521" y="424596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>
            <a:stCxn id="19" idx="2"/>
          </p:cNvCxnSpPr>
          <p:nvPr/>
        </p:nvCxnSpPr>
        <p:spPr>
          <a:xfrm>
            <a:off x="3332521" y="5386105"/>
            <a:ext cx="0" cy="277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stCxn id="19" idx="3"/>
            <a:endCxn id="9" idx="3"/>
          </p:cNvCxnSpPr>
          <p:nvPr/>
        </p:nvCxnSpPr>
        <p:spPr>
          <a:xfrm flipH="1" flipV="1">
            <a:off x="4552157" y="4017367"/>
            <a:ext cx="957411" cy="937915"/>
          </a:xfrm>
          <a:prstGeom prst="bentConnector3">
            <a:avLst>
              <a:gd name="adj1" fmla="val -2387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325630" y="351027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448894" y="566316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시작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417949" y="344581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74176" y="2727674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410339" y="532164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389221" y="4972931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873077" y="2905590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368548" y="4223618"/>
            <a:ext cx="3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connectServer.java</a:t>
            </a:r>
            <a:endParaRPr lang="ko-KR" altLang="en-US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7438887" y="1584439"/>
            <a:ext cx="3402622" cy="761732"/>
            <a:chOff x="5865537" y="2327472"/>
            <a:chExt cx="3402622" cy="761732"/>
          </a:xfrm>
        </p:grpSpPr>
        <p:pic>
          <p:nvPicPr>
            <p:cNvPr id="30" name="그림 29" descr="[&lt;strong&gt;JSP&lt;/strong&gt;] &lt;strong&gt;JSP&lt;/strong&gt; (JavaServer Pages ) 란 무엇인가?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07" y="2327472"/>
              <a:ext cx="392400" cy="3924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865537" y="2719872"/>
              <a:ext cx="340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/>
                <a:t>checkAuth.jsp</a:t>
              </a:r>
              <a:endParaRPr lang="ko-KR" altLang="en-US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498109" y="2358820"/>
            <a:ext cx="51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connectServer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생성하고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/>
              <a:t>checkAuth</a:t>
            </a:r>
            <a:r>
              <a:rPr lang="en-US" altLang="ko-KR" sz="1400" b="1" dirty="0" smtClean="0"/>
              <a:t>()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 </a:t>
            </a:r>
            <a:r>
              <a:rPr lang="en-US" altLang="ko-KR" sz="1400" b="1" dirty="0" err="1" smtClean="0"/>
              <a:t>secretCode.jsp</a:t>
            </a:r>
            <a:r>
              <a:rPr lang="ko-KR" altLang="en-US" sz="1400" dirty="0" smtClean="0"/>
              <a:t>에서 전달받은 </a:t>
            </a:r>
            <a:r>
              <a:rPr lang="en-US" altLang="ko-KR" sz="1400" b="1" dirty="0" smtClean="0"/>
              <a:t>TID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AUTHENNUM</a:t>
            </a:r>
            <a:r>
              <a:rPr lang="ko-KR" altLang="en-US" sz="1400" dirty="0" smtClean="0"/>
              <a:t>을 전달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반환 값에 따라서 </a:t>
            </a:r>
            <a:r>
              <a:rPr lang="en-US" altLang="ko-KR" sz="1400" b="1" dirty="0" err="1" smtClean="0"/>
              <a:t>getUserInfo.jsp</a:t>
            </a:r>
            <a:r>
              <a:rPr lang="ko-KR" altLang="en-US" sz="1400" dirty="0" smtClean="0"/>
              <a:t>로 이동할지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다시 코드를 </a:t>
            </a:r>
            <a:r>
              <a:rPr lang="ko-KR" altLang="en-US" sz="1400" dirty="0" err="1" smtClean="0"/>
              <a:t>입력받을지</a:t>
            </a:r>
            <a:r>
              <a:rPr lang="ko-KR" altLang="en-US" sz="1400" dirty="0" smtClean="0"/>
              <a:t> 결정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6632326" y="1646573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568448" y="4813584"/>
            <a:ext cx="51435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checkAuth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TID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AUTHENNUM</a:t>
            </a:r>
            <a:r>
              <a:rPr lang="ko-KR" altLang="en-US" sz="1400" dirty="0" smtClean="0"/>
              <a:t>을 전달하고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코드가 일치하는지 확인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결과를 반환</a:t>
            </a:r>
            <a:endParaRPr lang="ko-KR" altLang="en-US" sz="1400" dirty="0"/>
          </a:p>
        </p:txBody>
      </p:sp>
      <p:pic>
        <p:nvPicPr>
          <p:cNvPr id="2" name="그림 1" descr="File, &lt;strong&gt;java icon&lt;/strong&g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98" y="3827763"/>
            <a:ext cx="392400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코드 검사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페이지 이동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50" y="1287936"/>
            <a:ext cx="4486465" cy="5061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299" y="897616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checkAuth.jsp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4450" y="897616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connectServer.java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34" y="1384902"/>
            <a:ext cx="4421066" cy="48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Server Flow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42003" y="1238791"/>
            <a:ext cx="1767254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선택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099103" y="1912937"/>
            <a:ext cx="245305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검사지별</a:t>
            </a:r>
            <a:r>
              <a:rPr lang="ko-KR" altLang="en-US" b="1" dirty="0" smtClean="0"/>
              <a:t> 코드 페이지</a:t>
            </a:r>
            <a:endParaRPr lang="ko-KR" altLang="en-US" b="1" dirty="0"/>
          </a:p>
        </p:txBody>
      </p:sp>
      <p:sp>
        <p:nvSpPr>
          <p:cNvPr id="8" name="순서도: 판단 7"/>
          <p:cNvSpPr/>
          <p:nvPr/>
        </p:nvSpPr>
        <p:spPr>
          <a:xfrm>
            <a:off x="1870503" y="2648629"/>
            <a:ext cx="2910254" cy="8616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코드</a:t>
            </a:r>
            <a:r>
              <a:rPr lang="ko-KR" altLang="en-US" b="1" dirty="0" smtClean="0"/>
              <a:t>가 일치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112885" y="3788767"/>
            <a:ext cx="2439272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개인정보 수집 페이지</a:t>
            </a:r>
            <a:endParaRPr lang="ko-KR" altLang="en-US" b="1"/>
          </a:p>
        </p:txBody>
      </p:sp>
      <p:cxnSp>
        <p:nvCxnSpPr>
          <p:cNvPr id="12" name="꺾인 연결선 11"/>
          <p:cNvCxnSpPr>
            <a:stCxn id="8" idx="1"/>
            <a:endCxn id="7" idx="1"/>
          </p:cNvCxnSpPr>
          <p:nvPr/>
        </p:nvCxnSpPr>
        <p:spPr>
          <a:xfrm rot="10800000" flipH="1">
            <a:off x="1870503" y="2141538"/>
            <a:ext cx="228600" cy="937915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>
            <a:endCxn id="7" idx="0"/>
          </p:cNvCxnSpPr>
          <p:nvPr/>
        </p:nvCxnSpPr>
        <p:spPr>
          <a:xfrm>
            <a:off x="3325630" y="163444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>
            <a:off x="3325630" y="237013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순서도: 판단 18"/>
          <p:cNvSpPr/>
          <p:nvPr/>
        </p:nvSpPr>
        <p:spPr>
          <a:xfrm>
            <a:off x="1155474" y="4524459"/>
            <a:ext cx="4354094" cy="861646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모든 항목 기입</a:t>
            </a:r>
            <a:r>
              <a:rPr lang="en-US" altLang="ko-KR" b="1" dirty="0" smtClean="0"/>
              <a:t>?</a:t>
            </a:r>
          </a:p>
          <a:p>
            <a:pPr algn="ctr"/>
            <a:r>
              <a:rPr lang="ko-KR" altLang="en-US" b="1" dirty="0" smtClean="0"/>
              <a:t>개인정보 동의</a:t>
            </a:r>
            <a:r>
              <a:rPr lang="en-US" altLang="ko-KR" b="1" dirty="0"/>
              <a:t>?</a:t>
            </a:r>
          </a:p>
        </p:txBody>
      </p:sp>
      <p:cxnSp>
        <p:nvCxnSpPr>
          <p:cNvPr id="21" name="직선 화살표 연결선 20"/>
          <p:cNvCxnSpPr>
            <a:stCxn id="9" idx="2"/>
            <a:endCxn id="19" idx="0"/>
          </p:cNvCxnSpPr>
          <p:nvPr/>
        </p:nvCxnSpPr>
        <p:spPr>
          <a:xfrm>
            <a:off x="3332521" y="424596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>
            <a:stCxn id="19" idx="2"/>
          </p:cNvCxnSpPr>
          <p:nvPr/>
        </p:nvCxnSpPr>
        <p:spPr>
          <a:xfrm>
            <a:off x="3332521" y="5386105"/>
            <a:ext cx="0" cy="277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stCxn id="19" idx="3"/>
            <a:endCxn id="9" idx="3"/>
          </p:cNvCxnSpPr>
          <p:nvPr/>
        </p:nvCxnSpPr>
        <p:spPr>
          <a:xfrm flipH="1" flipV="1">
            <a:off x="4552157" y="4017367"/>
            <a:ext cx="957411" cy="937915"/>
          </a:xfrm>
          <a:prstGeom prst="bentConnector3">
            <a:avLst>
              <a:gd name="adj1" fmla="val -2387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325630" y="351027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448894" y="566316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시작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417949" y="344581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74176" y="2727674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410339" y="532164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389221" y="4972931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438887" y="1584438"/>
            <a:ext cx="3402622" cy="761732"/>
            <a:chOff x="5865537" y="2327472"/>
            <a:chExt cx="3402622" cy="761732"/>
          </a:xfrm>
        </p:grpSpPr>
        <p:pic>
          <p:nvPicPr>
            <p:cNvPr id="24" name="그림 23" descr="[&lt;strong&gt;JSP&lt;/strong&gt;] &lt;strong&gt;JSP&lt;/strong&gt; (JavaServer Pages ) 란 무엇인가?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07" y="2327472"/>
              <a:ext cx="392400" cy="392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865537" y="2719872"/>
              <a:ext cx="340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/>
                <a:t>getUserInfo.jsp</a:t>
              </a:r>
              <a:endParaRPr lang="ko-KR" altLang="en-US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98109" y="2358819"/>
            <a:ext cx="51435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개인정보를 </a:t>
            </a:r>
            <a:r>
              <a:rPr lang="ko-KR" altLang="en-US" sz="1400" dirty="0" err="1" smtClean="0"/>
              <a:t>입력받은</a:t>
            </a:r>
            <a:r>
              <a:rPr lang="ko-KR" altLang="en-US" sz="1400" dirty="0" smtClean="0"/>
              <a:t>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sendInfo.jsp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입력값</a:t>
            </a:r>
            <a:r>
              <a:rPr lang="ko-KR" altLang="en-US" sz="1400" dirty="0" smtClean="0"/>
              <a:t> 전달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6632326" y="1646572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2" name="타원 41"/>
          <p:cNvSpPr/>
          <p:nvPr/>
        </p:nvSpPr>
        <p:spPr>
          <a:xfrm>
            <a:off x="4638372" y="3662711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3" name="타원 42"/>
          <p:cNvSpPr/>
          <p:nvPr/>
        </p:nvSpPr>
        <p:spPr>
          <a:xfrm>
            <a:off x="4955059" y="4546369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438887" y="3318949"/>
            <a:ext cx="3402622" cy="761732"/>
            <a:chOff x="5865537" y="2327472"/>
            <a:chExt cx="3402622" cy="761732"/>
          </a:xfrm>
        </p:grpSpPr>
        <p:pic>
          <p:nvPicPr>
            <p:cNvPr id="46" name="그림 45" descr="[&lt;strong&gt;JSP&lt;/strong&gt;] &lt;strong&gt;JSP&lt;/strong&gt; (JavaServer Pages ) 란 무엇인가?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07" y="2327472"/>
              <a:ext cx="392400" cy="3924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5865537" y="2719872"/>
              <a:ext cx="340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/>
                <a:t>sendInfo.jsp</a:t>
              </a:r>
              <a:endParaRPr lang="ko-KR" altLang="en-US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498109" y="4093330"/>
            <a:ext cx="5143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전달받은 개인정보를 검사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빈 항목이 있거나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개인정보제공이용동의에 수락하지 않은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경고메시지를 표시하고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재 입력 할 수 있도록 다시 </a:t>
            </a:r>
            <a:r>
              <a:rPr lang="en-US" altLang="ko-KR" sz="1400" b="1" dirty="0" err="1" smtClean="0"/>
              <a:t>getUserInfo.jsp</a:t>
            </a:r>
            <a:r>
              <a:rPr lang="ko-KR" altLang="en-US" sz="1400" dirty="0" smtClean="0"/>
              <a:t>로 이동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connectServer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객체의 </a:t>
            </a:r>
            <a:r>
              <a:rPr lang="en-US" altLang="ko-KR" sz="1400" b="1" dirty="0" err="1" smtClean="0"/>
              <a:t>sendInfo</a:t>
            </a:r>
            <a:r>
              <a:rPr lang="en-US" altLang="ko-KR" sz="1400" b="1" dirty="0" smtClean="0"/>
              <a:t>()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개인정보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전달</a:t>
            </a:r>
            <a:endParaRPr lang="en-US" altLang="ko-KR" sz="1400" dirty="0" smtClean="0"/>
          </a:p>
        </p:txBody>
      </p:sp>
      <p:sp>
        <p:nvSpPr>
          <p:cNvPr id="49" name="타원 48"/>
          <p:cNvSpPr/>
          <p:nvPr/>
        </p:nvSpPr>
        <p:spPr>
          <a:xfrm>
            <a:off x="6632326" y="3381083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2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Server Flow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42003" y="1238791"/>
            <a:ext cx="1767254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선택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099103" y="1912937"/>
            <a:ext cx="245305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검사지별</a:t>
            </a:r>
            <a:r>
              <a:rPr lang="ko-KR" altLang="en-US" b="1" dirty="0" smtClean="0"/>
              <a:t> 코드 페이지</a:t>
            </a:r>
            <a:endParaRPr lang="ko-KR" altLang="en-US" b="1" dirty="0"/>
          </a:p>
        </p:txBody>
      </p:sp>
      <p:sp>
        <p:nvSpPr>
          <p:cNvPr id="8" name="순서도: 판단 7"/>
          <p:cNvSpPr/>
          <p:nvPr/>
        </p:nvSpPr>
        <p:spPr>
          <a:xfrm>
            <a:off x="1870503" y="2648629"/>
            <a:ext cx="2910254" cy="8616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코드</a:t>
            </a:r>
            <a:r>
              <a:rPr lang="ko-KR" altLang="en-US" b="1" dirty="0" smtClean="0"/>
              <a:t>가 일치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112885" y="3788767"/>
            <a:ext cx="2439272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개인정보 수집 페이지</a:t>
            </a:r>
            <a:endParaRPr lang="ko-KR" altLang="en-US" b="1"/>
          </a:p>
        </p:txBody>
      </p:sp>
      <p:cxnSp>
        <p:nvCxnSpPr>
          <p:cNvPr id="12" name="꺾인 연결선 11"/>
          <p:cNvCxnSpPr>
            <a:stCxn id="8" idx="1"/>
            <a:endCxn id="7" idx="1"/>
          </p:cNvCxnSpPr>
          <p:nvPr/>
        </p:nvCxnSpPr>
        <p:spPr>
          <a:xfrm rot="10800000" flipH="1">
            <a:off x="1870503" y="2141538"/>
            <a:ext cx="228600" cy="937915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>
            <a:endCxn id="7" idx="0"/>
          </p:cNvCxnSpPr>
          <p:nvPr/>
        </p:nvCxnSpPr>
        <p:spPr>
          <a:xfrm>
            <a:off x="3325630" y="163444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>
            <a:off x="3325630" y="237013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순서도: 판단 18"/>
          <p:cNvSpPr/>
          <p:nvPr/>
        </p:nvSpPr>
        <p:spPr>
          <a:xfrm>
            <a:off x="1155474" y="4524459"/>
            <a:ext cx="4354094" cy="861646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모든 항목 기입</a:t>
            </a:r>
            <a:r>
              <a:rPr lang="en-US" altLang="ko-KR" b="1" dirty="0" smtClean="0"/>
              <a:t>?</a:t>
            </a:r>
          </a:p>
          <a:p>
            <a:pPr algn="ctr"/>
            <a:r>
              <a:rPr lang="ko-KR" altLang="en-US" b="1" dirty="0" smtClean="0"/>
              <a:t>개인정보 동의</a:t>
            </a:r>
            <a:r>
              <a:rPr lang="en-US" altLang="ko-KR" b="1" dirty="0"/>
              <a:t>?</a:t>
            </a:r>
          </a:p>
        </p:txBody>
      </p:sp>
      <p:cxnSp>
        <p:nvCxnSpPr>
          <p:cNvPr id="21" name="직선 화살표 연결선 20"/>
          <p:cNvCxnSpPr>
            <a:stCxn id="9" idx="2"/>
            <a:endCxn id="19" idx="0"/>
          </p:cNvCxnSpPr>
          <p:nvPr/>
        </p:nvCxnSpPr>
        <p:spPr>
          <a:xfrm>
            <a:off x="3332521" y="4245967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>
            <a:stCxn id="19" idx="2"/>
          </p:cNvCxnSpPr>
          <p:nvPr/>
        </p:nvCxnSpPr>
        <p:spPr>
          <a:xfrm>
            <a:off x="3332521" y="5386105"/>
            <a:ext cx="0" cy="277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stCxn id="19" idx="3"/>
            <a:endCxn id="9" idx="3"/>
          </p:cNvCxnSpPr>
          <p:nvPr/>
        </p:nvCxnSpPr>
        <p:spPr>
          <a:xfrm flipH="1" flipV="1">
            <a:off x="4552157" y="4017367"/>
            <a:ext cx="957411" cy="937915"/>
          </a:xfrm>
          <a:prstGeom prst="bentConnector3">
            <a:avLst>
              <a:gd name="adj1" fmla="val -2387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325630" y="351027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448894" y="566316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시작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417949" y="344581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74176" y="2727674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410339" y="5321640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389221" y="4972931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68548" y="1976229"/>
            <a:ext cx="3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connectServer.java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68448" y="2566195"/>
            <a:ext cx="51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sendInfo</a:t>
            </a:r>
            <a:r>
              <a:rPr lang="en-US" altLang="ko-KR" sz="1400" b="1" dirty="0" smtClean="0"/>
              <a:t>()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전달된 개인정보를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getUID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함수를 이용해서 기존에 저장된 사용자인지     확인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동일인물 </a:t>
            </a:r>
            <a:r>
              <a:rPr lang="ko-KR" altLang="en-US" sz="1400" dirty="0" err="1" smtClean="0"/>
              <a:t>중복저장</a:t>
            </a:r>
            <a:r>
              <a:rPr lang="ko-KR" altLang="en-US" sz="1400" dirty="0" smtClean="0"/>
              <a:t> 방지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저장 완료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저장된 사용자 </a:t>
            </a:r>
            <a:r>
              <a:rPr lang="en-US" altLang="ko-KR" sz="1400" dirty="0" smtClean="0"/>
              <a:t>UID</a:t>
            </a:r>
            <a:r>
              <a:rPr lang="ko-KR" altLang="en-US" sz="1400" dirty="0" smtClean="0"/>
              <a:t> 값 반환</a:t>
            </a:r>
            <a:endParaRPr lang="ko-KR" altLang="en-US" sz="1400" dirty="0"/>
          </a:p>
        </p:txBody>
      </p:sp>
      <p:pic>
        <p:nvPicPr>
          <p:cNvPr id="31" name="그림 30" descr="File, &lt;strong&gt;java icon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98" y="1580374"/>
            <a:ext cx="392400" cy="392400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4638372" y="3662711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3" name="타원 42"/>
          <p:cNvSpPr/>
          <p:nvPr/>
        </p:nvSpPr>
        <p:spPr>
          <a:xfrm>
            <a:off x="4955059" y="4546369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1" name="타원 40"/>
          <p:cNvSpPr/>
          <p:nvPr/>
        </p:nvSpPr>
        <p:spPr>
          <a:xfrm>
            <a:off x="6635210" y="1637328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438887" y="4206972"/>
            <a:ext cx="3402622" cy="761732"/>
            <a:chOff x="5865537" y="2327472"/>
            <a:chExt cx="3402622" cy="761732"/>
          </a:xfrm>
        </p:grpSpPr>
        <p:pic>
          <p:nvPicPr>
            <p:cNvPr id="46" name="그림 45" descr="[&lt;strong&gt;JSP&lt;/strong&gt;] &lt;strong&gt;JSP&lt;/strong&gt; (JavaServer Pages ) 란 무엇인가?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07" y="2327472"/>
              <a:ext cx="392400" cy="3924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5865537" y="2719872"/>
              <a:ext cx="340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/>
                <a:t>sendInfo.jsp</a:t>
              </a:r>
              <a:endParaRPr lang="ko-KR" altLang="en-US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568448" y="4975391"/>
            <a:ext cx="5143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UID</a:t>
            </a:r>
            <a:r>
              <a:rPr lang="ko-KR" altLang="en-US" sz="1400" dirty="0" smtClean="0"/>
              <a:t>를 올바르게 </a:t>
            </a:r>
            <a:r>
              <a:rPr lang="en-US" altLang="ko-KR" sz="1400" b="1" dirty="0" smtClean="0"/>
              <a:t>return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받으면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TESTDATE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UID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TID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</a:t>
            </a:r>
            <a:r>
              <a:rPr lang="en-US" altLang="ko-KR" sz="1400" b="1" dirty="0" smtClean="0"/>
              <a:t>session</a:t>
            </a:r>
            <a:r>
              <a:rPr lang="ko-KR" altLang="en-US" sz="1400" dirty="0" smtClean="0"/>
              <a:t>에 저장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추후 검사결과를 저장할 때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/>
              <a:t>다시 불러옴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검사지별</a:t>
            </a:r>
            <a:r>
              <a:rPr lang="ko-KR" altLang="en-US" sz="1400" dirty="0" smtClean="0"/>
              <a:t> 페이지로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2164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사용자 정보 입력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 처리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39" y="1711569"/>
            <a:ext cx="2557702" cy="43353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28" y="1737946"/>
            <a:ext cx="508635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472" y="4237525"/>
            <a:ext cx="6426940" cy="1688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839" y="1256927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getUserInfo.jsp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44828" y="3792319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sendInfo.jsp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193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9085535" y="4347853"/>
            <a:ext cx="1704966" cy="79117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21603" y="4347853"/>
            <a:ext cx="1704966" cy="79117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전체 흐름도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2" name="그림 31" descr="Hands on Laptop &lt;strong&gt;Computer Vector&lt;/strong&gt; - SuperAwesomeVector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1" y="2113818"/>
            <a:ext cx="1874843" cy="1326451"/>
          </a:xfrm>
          <a:prstGeom prst="rect">
            <a:avLst/>
          </a:prstGeom>
        </p:spPr>
      </p:pic>
      <p:pic>
        <p:nvPicPr>
          <p:cNvPr id="34" name="그림 33" descr="&lt;strong&gt;MariaDB&lt;/strong&gt; Raises Further $25M in Series C Funding | FinSMEs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6750" y1="70750" x2="16750" y2="70750"/>
                        <a14:foregroundMark x1="31500" y1="73500" x2="31500" y2="73500"/>
                        <a14:foregroundMark x1="42250" y1="74250" x2="42250" y2="74250"/>
                        <a14:foregroundMark x1="48750" y1="73500" x2="48750" y2="73500"/>
                        <a14:foregroundMark x1="49000" y1="69750" x2="49000" y2="69750"/>
                        <a14:foregroundMark x1="54250" y1="72750" x2="54250" y2="72750"/>
                        <a14:foregroundMark x1="64000" y1="71500" x2="64000" y2="71500"/>
                        <a14:foregroundMark x1="75750" y1="71250" x2="75750" y2="7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69" y="4283354"/>
            <a:ext cx="898697" cy="898697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2567214" y="2580543"/>
            <a:ext cx="3295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567215" y="2856767"/>
            <a:ext cx="3295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221603" y="2323007"/>
            <a:ext cx="1704966" cy="82607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3" name="그림 42" descr="Guida all'uso della Shell (Linea di Comando) su &lt;strong&gt;CentOS&lt;/strong&gt; • Keliweb Blog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7324" y1="39453" x2="27324" y2="39453"/>
                        <a14:foregroundMark x1="35211" y1="32813" x2="35211" y2="32813"/>
                        <a14:foregroundMark x1="26197" y1="39844" x2="28732" y2="41797"/>
                        <a14:foregroundMark x1="27324" y1="41797" x2="28451" y2="46484"/>
                        <a14:foregroundMark x1="25352" y1="43750" x2="27887" y2="45703"/>
                        <a14:foregroundMark x1="33803" y1="52344" x2="36901" y2="46484"/>
                        <a14:foregroundMark x1="38028" y1="55469" x2="41690" y2="50781"/>
                        <a14:foregroundMark x1="32958" y1="63281" x2="32958" y2="63281"/>
                        <a14:foregroundMark x1="44225" y1="62891" x2="44225" y2="62891"/>
                        <a14:foregroundMark x1="56056" y1="62891" x2="56056" y2="62891"/>
                        <a14:foregroundMark x1="50423" y1="72656" x2="50423" y2="72656"/>
                        <a14:foregroundMark x1="59437" y1="53516" x2="59437" y2="53516"/>
                        <a14:foregroundMark x1="64789" y1="50391" x2="64789" y2="50391"/>
                        <a14:foregroundMark x1="65915" y1="62500" x2="65915" y2="62500"/>
                        <a14:foregroundMark x1="62535" y1="58594" x2="60282" y2="54297"/>
                        <a14:foregroundMark x1="72394" y1="40234" x2="62254" y2="40625"/>
                        <a14:foregroundMark x1="64225" y1="32813" x2="64225" y2="35938"/>
                        <a14:foregroundMark x1="67887" y1="19141" x2="64225" y2="15625"/>
                        <a14:foregroundMark x1="56620" y1="17578" x2="55211" y2="23438"/>
                        <a14:foregroundMark x1="63662" y1="22266" x2="56338" y2="31641"/>
                        <a14:foregroundMark x1="56620" y1="16016" x2="53803" y2="24219"/>
                        <a14:foregroundMark x1="43662" y1="17188" x2="45634" y2="23438"/>
                        <a14:foregroundMark x1="49296" y1="9766" x2="49859" y2="22266"/>
                        <a14:foregroundMark x1="49859" y1="29297" x2="49859" y2="31250"/>
                        <a14:foregroundMark x1="36901" y1="66016" x2="34366" y2="62500"/>
                        <a14:foregroundMark x1="38028" y1="58203" x2="34930" y2="63281"/>
                        <a14:foregroundMark x1="25352" y1="37891" x2="28451" y2="35156"/>
                        <a14:foregroundMark x1="65634" y1="28906" x2="65634" y2="35156"/>
                        <a14:foregroundMark x1="25915" y1="82031" x2="25915" y2="82031"/>
                        <a14:foregroundMark x1="35211" y1="84766" x2="35211" y2="84766"/>
                        <a14:foregroundMark x1="42535" y1="86719" x2="42535" y2="86719"/>
                        <a14:foregroundMark x1="50986" y1="85547" x2="50986" y2="85547"/>
                        <a14:foregroundMark x1="56056" y1="85547" x2="56056" y2="85547"/>
                        <a14:foregroundMark x1="70141" y1="85547" x2="70141" y2="85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53" y="2376636"/>
            <a:ext cx="968466" cy="698386"/>
          </a:xfrm>
          <a:prstGeom prst="rect">
            <a:avLst/>
          </a:prstGeom>
        </p:spPr>
      </p:pic>
      <p:pic>
        <p:nvPicPr>
          <p:cNvPr id="46" name="그림 45" descr="&lt;strong&gt;Apache Tomcat&lt;/strong&gt; PNG and &lt;strong&gt;Apache Tomcat&lt;/strong&gt; Transparent Clipart Free Download. - CleanPNG ...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000" y1="66154" x2="25000" y2="66154"/>
                        <a14:foregroundMark x1="33462" y1="70769" x2="33462" y2="70769"/>
                        <a14:foregroundMark x1="48462" y1="70000" x2="48462" y2="70000"/>
                        <a14:foregroundMark x1="54615" y1="70000" x2="54615" y2="70000"/>
                        <a14:foregroundMark x1="64231" y1="69615" x2="64231" y2="69615"/>
                        <a14:foregroundMark x1="73077" y1="70769" x2="73077" y2="70769"/>
                        <a14:foregroundMark x1="76923" y1="82308" x2="76923" y2="82308"/>
                        <a14:foregroundMark x1="67692" y1="81923" x2="67692" y2="81923"/>
                        <a14:foregroundMark x1="59231" y1="82308" x2="59231" y2="82308"/>
                        <a14:foregroundMark x1="45769" y1="83462" x2="45769" y2="83462"/>
                        <a14:foregroundMark x1="33462" y1="82308" x2="33462" y2="82308"/>
                        <a14:foregroundMark x1="25000" y1="80000" x2="25000" y2="80000"/>
                        <a14:backgroundMark x1="25385" y1="71923" x2="25385" y2="71923"/>
                        <a14:backgroundMark x1="76154" y1="70769" x2="76154" y2="70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64" y="4326382"/>
            <a:ext cx="812643" cy="81264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97121" y="1684527"/>
            <a:ext cx="19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557939" y="1684527"/>
            <a:ext cx="19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38985" y="2180768"/>
            <a:ext cx="4925022" cy="3255404"/>
          </a:xfrm>
          <a:prstGeom prst="roundRect">
            <a:avLst>
              <a:gd name="adj" fmla="val 642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8096477" y="4612791"/>
            <a:ext cx="819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8096477" y="4898541"/>
            <a:ext cx="819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6928589" y="3323180"/>
            <a:ext cx="2064" cy="850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7300240" y="3323180"/>
            <a:ext cx="2064" cy="850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87142" y="2106942"/>
            <a:ext cx="19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87142" y="2948325"/>
            <a:ext cx="19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Response</a:t>
            </a:r>
            <a:endParaRPr lang="ko-KR" altLang="en-US" dirty="0"/>
          </a:p>
        </p:txBody>
      </p:sp>
      <p:pic>
        <p:nvPicPr>
          <p:cNvPr id="33" name="그림 32" descr="Computer &lt;strong&gt;Server&lt;/strong&gt; Pc · Free &lt;strong&gt;vector&lt;/strong&gt; graphic on Pixabay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57" y="1869193"/>
            <a:ext cx="729569" cy="6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사용자 정보 입력 후</a:t>
            </a:r>
            <a:r>
              <a:rPr lang="en-US" altLang="ko-KR" b="1" dirty="0"/>
              <a:t>, </a:t>
            </a:r>
            <a:r>
              <a:rPr lang="ko-KR" altLang="en-US" b="1" dirty="0"/>
              <a:t>데이터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48" y="865444"/>
            <a:ext cx="5515187" cy="5579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6449" y="865444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sendInfo.jsp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98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사용자 정보 입력 후</a:t>
            </a:r>
            <a:r>
              <a:rPr lang="en-US" altLang="ko-KR" b="1" dirty="0"/>
              <a:t>, </a:t>
            </a:r>
            <a:r>
              <a:rPr lang="ko-KR" altLang="en-US" b="1" dirty="0"/>
              <a:t>데이터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12" y="1027967"/>
            <a:ext cx="9273916" cy="5214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638" y="1062403"/>
            <a:ext cx="22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connectServer.java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10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사용자 정보 입력 후</a:t>
            </a:r>
            <a:r>
              <a:rPr lang="en-US" altLang="ko-KR" b="1" dirty="0"/>
              <a:t>, </a:t>
            </a:r>
            <a:r>
              <a:rPr lang="ko-KR" altLang="en-US" b="1" dirty="0"/>
              <a:t>데이터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01" y="895350"/>
            <a:ext cx="7817929" cy="5329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854" y="975574"/>
            <a:ext cx="22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connectServer.java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96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Server Flow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230650" y="163444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완료</a:t>
            </a:r>
            <a:endParaRPr lang="ko-KR" altLang="en-US" b="1" dirty="0"/>
          </a:p>
        </p:txBody>
      </p:sp>
      <p:sp>
        <p:nvSpPr>
          <p:cNvPr id="55" name="순서도: 판단 54"/>
          <p:cNvSpPr/>
          <p:nvPr/>
        </p:nvSpPr>
        <p:spPr>
          <a:xfrm>
            <a:off x="1074165" y="2982737"/>
            <a:ext cx="4080224" cy="861646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값에 오류 없는지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114277" y="2030099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2230650" y="482277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종료</a:t>
            </a:r>
            <a:endParaRPr lang="ko-KR" altLang="en-US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114277" y="3844383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2230650" y="2308591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제출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114277" y="270424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2230650" y="4135752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제출</a:t>
            </a:r>
            <a:endParaRPr lang="ko-KR" altLang="en-US" b="1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114277" y="4531406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 65"/>
          <p:cNvCxnSpPr>
            <a:stCxn id="55" idx="3"/>
            <a:endCxn id="54" idx="3"/>
          </p:cNvCxnSpPr>
          <p:nvPr/>
        </p:nvCxnSpPr>
        <p:spPr>
          <a:xfrm flipH="1" flipV="1">
            <a:off x="3997904" y="1832272"/>
            <a:ext cx="1156485" cy="1581288"/>
          </a:xfrm>
          <a:prstGeom prst="bentConnector3">
            <a:avLst>
              <a:gd name="adj1" fmla="val -19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50767" y="3040713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217521" y="3788767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368548" y="1589062"/>
            <a:ext cx="3402622" cy="745575"/>
            <a:chOff x="5865537" y="1268640"/>
            <a:chExt cx="3402622" cy="745575"/>
          </a:xfrm>
        </p:grpSpPr>
        <p:pic>
          <p:nvPicPr>
            <p:cNvPr id="34" name="그림 33" descr="Programação Web - Linguagem &lt;strong&gt;HTML&lt;/strong&gt;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092" y="1268640"/>
              <a:ext cx="393515" cy="39351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865537" y="1644883"/>
              <a:ext cx="340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end.html</a:t>
              </a:r>
              <a:endParaRPr lang="ko-KR" altLang="en-US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438887" y="4023963"/>
            <a:ext cx="3402622" cy="761732"/>
            <a:chOff x="5865537" y="2327472"/>
            <a:chExt cx="3402622" cy="761732"/>
          </a:xfrm>
        </p:grpSpPr>
        <p:pic>
          <p:nvPicPr>
            <p:cNvPr id="37" name="그림 36" descr="[&lt;strong&gt;JSP&lt;/strong&gt;] &lt;strong&gt;JSP&lt;/strong&gt; (JavaServer Pages ) 란 무엇인가?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07" y="2327472"/>
              <a:ext cx="392400" cy="3924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865537" y="2719872"/>
              <a:ext cx="340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/>
                <a:t>sendResult.jsp</a:t>
              </a:r>
              <a:endParaRPr lang="ko-KR" alt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98109" y="2358820"/>
            <a:ext cx="5143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모든 설문이 끝나고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/>
              <a:t>LocalStorage</a:t>
            </a:r>
            <a:r>
              <a:rPr lang="ko-KR" altLang="en-US" sz="1400" dirty="0" smtClean="0"/>
              <a:t> 저장된 </a:t>
            </a:r>
            <a:r>
              <a:rPr lang="ko-KR" altLang="en-US" sz="1400" dirty="0" err="1" smtClean="0"/>
              <a:t>선택문항</a:t>
            </a:r>
            <a:r>
              <a:rPr lang="ko-KR" altLang="en-US" sz="1400" dirty="0" smtClean="0"/>
              <a:t>       데이터를 </a:t>
            </a:r>
            <a:r>
              <a:rPr lang="en-US" altLang="ko-KR" sz="1400" b="1" dirty="0" err="1" smtClean="0"/>
              <a:t>sendResult.jsp</a:t>
            </a:r>
            <a:r>
              <a:rPr lang="ko-KR" altLang="en-US" sz="1400" dirty="0" smtClean="0"/>
              <a:t>에 전달</a:t>
            </a:r>
            <a:endParaRPr lang="ko-KR" altLang="en-US" sz="1400" dirty="0"/>
          </a:p>
        </p:txBody>
      </p:sp>
      <p:sp>
        <p:nvSpPr>
          <p:cNvPr id="40" name="타원 39"/>
          <p:cNvSpPr/>
          <p:nvPr/>
        </p:nvSpPr>
        <p:spPr>
          <a:xfrm>
            <a:off x="6632326" y="1646573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1" name="타원 40"/>
          <p:cNvSpPr/>
          <p:nvPr/>
        </p:nvSpPr>
        <p:spPr>
          <a:xfrm>
            <a:off x="6632326" y="4080917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68448" y="4813584"/>
            <a:ext cx="514350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검사 </a:t>
            </a:r>
            <a:r>
              <a:rPr lang="ko-KR" altLang="en-US" sz="1400" dirty="0" err="1" smtClean="0"/>
              <a:t>시작시에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session</a:t>
            </a:r>
            <a:r>
              <a:rPr lang="ko-KR" altLang="en-US" sz="1400" dirty="0" smtClean="0"/>
              <a:t>에 저장했던</a:t>
            </a:r>
            <a:r>
              <a:rPr lang="en-US" altLang="ko-KR" sz="1400" dirty="0"/>
              <a:t> </a:t>
            </a:r>
            <a:r>
              <a:rPr lang="en-US" altLang="ko-KR" sz="1400" b="1" dirty="0" smtClean="0"/>
              <a:t>UID, TID, TESTDATE</a:t>
            </a:r>
            <a:r>
              <a:rPr lang="ko-KR" altLang="en-US" sz="1400" dirty="0" err="1" smtClean="0"/>
              <a:t>를불러와서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/>
              <a:t>connectServer</a:t>
            </a:r>
            <a:r>
              <a:rPr lang="ko-KR" altLang="en-US" sz="1400" dirty="0" smtClean="0"/>
              <a:t>의 </a:t>
            </a:r>
            <a:r>
              <a:rPr lang="en-US" altLang="ko-KR" sz="1400" b="1" dirty="0" err="1" smtClean="0"/>
              <a:t>sendTestResult</a:t>
            </a:r>
            <a:r>
              <a:rPr lang="en-US" altLang="ko-KR" sz="1400" b="1" dirty="0" smtClean="0"/>
              <a:t>()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값들을 전달한다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4041930" y="1374103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4" name="타원 43"/>
          <p:cNvSpPr/>
          <p:nvPr/>
        </p:nvSpPr>
        <p:spPr>
          <a:xfrm>
            <a:off x="4639661" y="2958238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49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설문이 완료된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결과 전달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2" y="2550868"/>
            <a:ext cx="6700394" cy="25574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75" y="1419093"/>
            <a:ext cx="4617504" cy="4821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222" y="1986689"/>
            <a:ext cx="22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end.html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83504" y="880062"/>
            <a:ext cx="22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sendResult.jsp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61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Server Flow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230650" y="163444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완료</a:t>
            </a:r>
            <a:endParaRPr lang="ko-KR" altLang="en-US" b="1" dirty="0"/>
          </a:p>
        </p:txBody>
      </p:sp>
      <p:sp>
        <p:nvSpPr>
          <p:cNvPr id="55" name="순서도: 판단 54"/>
          <p:cNvSpPr/>
          <p:nvPr/>
        </p:nvSpPr>
        <p:spPr>
          <a:xfrm>
            <a:off x="1074165" y="2982737"/>
            <a:ext cx="4080224" cy="861646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값에 오류 없는지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114277" y="2030099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2230650" y="4822775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설문조사 종료</a:t>
            </a:r>
            <a:endParaRPr lang="ko-KR" altLang="en-US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114277" y="3844383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2230650" y="2308591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제출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114277" y="2704245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2230650" y="4135752"/>
            <a:ext cx="1767254" cy="395654"/>
          </a:xfrm>
          <a:prstGeom prst="roundRect">
            <a:avLst>
              <a:gd name="adj" fmla="val 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제출</a:t>
            </a:r>
            <a:endParaRPr lang="ko-KR" altLang="en-US" b="1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114277" y="4531406"/>
            <a:ext cx="0" cy="27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 65"/>
          <p:cNvCxnSpPr>
            <a:stCxn id="55" idx="3"/>
            <a:endCxn id="54" idx="3"/>
          </p:cNvCxnSpPr>
          <p:nvPr/>
        </p:nvCxnSpPr>
        <p:spPr>
          <a:xfrm flipH="1" flipV="1">
            <a:off x="3997904" y="1832272"/>
            <a:ext cx="1156485" cy="1581288"/>
          </a:xfrm>
          <a:prstGeom prst="bentConnector3">
            <a:avLst>
              <a:gd name="adj1" fmla="val -19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50767" y="3040713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217521" y="3788767"/>
            <a:ext cx="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68548" y="1976229"/>
            <a:ext cx="3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connectServer.java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68448" y="2566195"/>
            <a:ext cx="5143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전달 받은 값들을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LocalStorage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에서 전달받은 </a:t>
            </a:r>
            <a:r>
              <a:rPr lang="ko-KR" altLang="en-US" sz="1400" b="1" dirty="0" smtClean="0"/>
              <a:t>선택 문항 데이터</a:t>
            </a:r>
            <a:r>
              <a:rPr lang="ko-KR" altLang="en-US" sz="1400" dirty="0" smtClean="0"/>
              <a:t>는 저장할 수 있는 형태로 수정됨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8" name="그림 17" descr="File, &lt;strong&gt;java icon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98" y="1580374"/>
            <a:ext cx="392400" cy="39240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6635210" y="1637328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438887" y="4206972"/>
            <a:ext cx="3402622" cy="761732"/>
            <a:chOff x="5865537" y="2327472"/>
            <a:chExt cx="3402622" cy="761732"/>
          </a:xfrm>
        </p:grpSpPr>
        <p:pic>
          <p:nvPicPr>
            <p:cNvPr id="21" name="그림 20" descr="[&lt;strong&gt;JSP&lt;/strong&gt;] &lt;strong&gt;JSP&lt;/strong&gt; (JavaServer Pages ) 란 무엇인가?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07" y="2327472"/>
              <a:ext cx="392400" cy="3924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865537" y="2719872"/>
              <a:ext cx="340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/>
                <a:t>sendResult.jsp</a:t>
              </a:r>
              <a:endParaRPr lang="ko-KR" altLang="en-US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68448" y="4975391"/>
            <a:ext cx="5143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제출이 정상적으로 이루어 졌다면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완료 메시지와 함께   </a:t>
            </a:r>
            <a:r>
              <a:rPr lang="ko-KR" altLang="en-US" sz="1400" b="1" dirty="0" smtClean="0"/>
              <a:t>홈페이지</a:t>
            </a:r>
            <a:r>
              <a:rPr lang="ko-KR" altLang="en-US" sz="1400" dirty="0" smtClean="0"/>
              <a:t>로 이동</a:t>
            </a:r>
            <a:r>
              <a:rPr lang="en-US" altLang="ko-KR" sz="1400" dirty="0" smtClean="0"/>
              <a:t>. </a:t>
            </a:r>
            <a:r>
              <a:rPr lang="ko-KR" altLang="en-US" sz="1400" b="1" dirty="0" smtClean="0"/>
              <a:t>세션 데이터 초기화</a:t>
            </a:r>
            <a:endParaRPr lang="en-US" altLang="ko-KR" sz="1400" b="1" dirty="0" smtClean="0"/>
          </a:p>
        </p:txBody>
      </p:sp>
      <p:sp>
        <p:nvSpPr>
          <p:cNvPr id="24" name="타원 23"/>
          <p:cNvSpPr/>
          <p:nvPr/>
        </p:nvSpPr>
        <p:spPr>
          <a:xfrm>
            <a:off x="4436900" y="2901467"/>
            <a:ext cx="278492" cy="278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98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전달된 값들을 처리하여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에 저장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11" y="1253266"/>
            <a:ext cx="4184270" cy="5025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111" y="883934"/>
            <a:ext cx="22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connectServer.java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99638" y="1573823"/>
            <a:ext cx="5913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{“[“0”,”2”,”3”,”4”,”2”,”1”,…..]”};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err="1" smtClean="0"/>
              <a:t>arr</a:t>
            </a:r>
            <a:r>
              <a:rPr lang="en-US" altLang="ko-KR" b="1" dirty="0" smtClean="0"/>
              <a:t>[0]</a:t>
            </a:r>
            <a:r>
              <a:rPr lang="ko-KR" altLang="en-US" b="1" dirty="0" smtClean="0"/>
              <a:t>이 항목별 </a:t>
            </a:r>
            <a:r>
              <a:rPr lang="ko-KR" altLang="en-US" b="1" dirty="0" err="1" smtClean="0"/>
              <a:t>체크값들</a:t>
            </a:r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/>
              <a:t>“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[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숫자값만으로 이루어진 배열을  새로 생성</a:t>
            </a:r>
            <a:endParaRPr lang="en-US" altLang="ko-KR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3657600"/>
            <a:ext cx="6124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전달된 값들을 처리하여 </a:t>
            </a:r>
            <a:r>
              <a:rPr lang="en-US" altLang="ko-KR" b="1" dirty="0"/>
              <a:t>DB</a:t>
            </a:r>
            <a:r>
              <a:rPr lang="ko-KR" altLang="en-US" b="1" dirty="0"/>
              <a:t>에 저장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52" y="1419093"/>
            <a:ext cx="4617504" cy="4821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3681" y="880062"/>
            <a:ext cx="22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sendResult.jsp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89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Database Schema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90248" y="1390649"/>
            <a:ext cx="9891346" cy="4722717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0247" y="10213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BARON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976072" y="3280607"/>
            <a:ext cx="1885950" cy="1995718"/>
            <a:chOff x="3162300" y="1575315"/>
            <a:chExt cx="1885950" cy="1995718"/>
          </a:xfrm>
        </p:grpSpPr>
        <p:sp>
          <p:nvSpPr>
            <p:cNvPr id="6" name="TextBox 5"/>
            <p:cNvSpPr txBox="1"/>
            <p:nvPr/>
          </p:nvSpPr>
          <p:spPr>
            <a:xfrm>
              <a:off x="3162300" y="1970595"/>
              <a:ext cx="1885950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FF0000"/>
                  </a:solidFill>
                </a:rPr>
                <a:t>TID (PK)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TNAME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TDES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TMANAGER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TPATH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AUTHENNUM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AUTHENDATE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62300" y="157531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TESTINFO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386397" y="3279527"/>
            <a:ext cx="1885950" cy="2642049"/>
            <a:chOff x="7086600" y="1575315"/>
            <a:chExt cx="1885950" cy="2642049"/>
          </a:xfrm>
        </p:grpSpPr>
        <p:sp>
          <p:nvSpPr>
            <p:cNvPr id="10" name="TextBox 9"/>
            <p:cNvSpPr txBox="1"/>
            <p:nvPr/>
          </p:nvSpPr>
          <p:spPr>
            <a:xfrm>
              <a:off x="7086600" y="1970595"/>
              <a:ext cx="1885950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FF0000"/>
                  </a:solidFill>
                </a:rPr>
                <a:t>UID (PK)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SNAME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UGRADE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UCLASS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UEMAIL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UMNUMBER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AGREEMENT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6600" y="157531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USERINFO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431265" y="3279527"/>
            <a:ext cx="1328738" cy="1349387"/>
            <a:chOff x="5072062" y="3279527"/>
            <a:chExt cx="1328738" cy="1349387"/>
          </a:xfrm>
        </p:grpSpPr>
        <p:sp>
          <p:nvSpPr>
            <p:cNvPr id="12" name="TextBox 11"/>
            <p:cNvSpPr txBox="1"/>
            <p:nvPr/>
          </p:nvSpPr>
          <p:spPr>
            <a:xfrm>
              <a:off x="5072062" y="3674807"/>
              <a:ext cx="132873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FF0000"/>
                  </a:solidFill>
                </a:rPr>
                <a:t>UTID (PK)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</a:rPr>
                <a:t>TID (FK)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</a:rPr>
                <a:t>UID (FK)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TESTDATE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2" y="3279527"/>
              <a:ext cx="132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USERTEST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181234" y="1453889"/>
            <a:ext cx="1885950" cy="1349387"/>
            <a:chOff x="3162300" y="3755699"/>
            <a:chExt cx="1885950" cy="1349387"/>
          </a:xfrm>
        </p:grpSpPr>
        <p:sp>
          <p:nvSpPr>
            <p:cNvPr id="14" name="TextBox 13"/>
            <p:cNvSpPr txBox="1"/>
            <p:nvPr/>
          </p:nvSpPr>
          <p:spPr>
            <a:xfrm>
              <a:off x="3162300" y="4150979"/>
              <a:ext cx="18859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FF0000"/>
                  </a:solidFill>
                </a:rPr>
                <a:t>TRID (PK)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</a:rPr>
                <a:t>UTID (FK)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ITEMNUMBER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ITEMRESULT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2300" y="3755699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TESTRESULT</a:t>
              </a:r>
            </a:p>
          </p:txBody>
        </p:sp>
      </p:grpSp>
      <p:cxnSp>
        <p:nvCxnSpPr>
          <p:cNvPr id="21" name="꺾인 연결선 20"/>
          <p:cNvCxnSpPr/>
          <p:nvPr/>
        </p:nvCxnSpPr>
        <p:spPr>
          <a:xfrm>
            <a:off x="3974102" y="3824288"/>
            <a:ext cx="1340958" cy="22145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 flipV="1">
            <a:off x="6814772" y="3824288"/>
            <a:ext cx="1455420" cy="4352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883396" y="3824288"/>
            <a:ext cx="4316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883395" y="2209800"/>
            <a:ext cx="0" cy="1614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883395" y="2209800"/>
            <a:ext cx="273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034056"/>
            <a:ext cx="7491413" cy="52294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5715" y="1176341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index.html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318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설문조사 선택 및 암호 입력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1475276"/>
            <a:ext cx="4895850" cy="32579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03083"/>
            <a:ext cx="5486400" cy="1619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940" y="1081091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main.html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08629" y="1321387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secretCode.jsp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47780" y="3816662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checkAuth.jsp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12" y="1777915"/>
            <a:ext cx="5528750" cy="8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개인정보 입력 후 설문조사 시작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504" y="3117236"/>
            <a:ext cx="4991100" cy="181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7915" y="1032114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getUserInfo.jsp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53504" y="2634828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sendInfo.jsp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0" y="859906"/>
            <a:ext cx="4743450" cy="55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설문조사 페이지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첫 번째 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94" y="1360525"/>
            <a:ext cx="6630845" cy="45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설문조사 페이지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02" y="1833631"/>
            <a:ext cx="4561725" cy="30221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32121" y="5116530"/>
            <a:ext cx="955496" cy="56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379" y="1841077"/>
            <a:ext cx="4561725" cy="29499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87698" y="5116530"/>
            <a:ext cx="955496" cy="56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801" y="1841077"/>
            <a:ext cx="4561725" cy="31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설문조사 페이지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마지막 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309687"/>
            <a:ext cx="10344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681</Words>
  <Application>Microsoft Office PowerPoint</Application>
  <PresentationFormat>와이드스크린</PresentationFormat>
  <Paragraphs>254</Paragraphs>
  <Slides>27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HY견고딕</vt:lpstr>
      <vt:lpstr>굴림</vt:lpstr>
      <vt:lpstr>맑은 고딕</vt:lpstr>
      <vt:lpstr>Arial</vt:lpstr>
      <vt:lpstr>Symbol</vt:lpstr>
      <vt:lpstr>Office 테마</vt:lpstr>
      <vt:lpstr>PowerPoint 프레젠테이션</vt:lpstr>
      <vt:lpstr>전체 흐름도</vt:lpstr>
      <vt:lpstr>Database Schema</vt:lpstr>
      <vt:lpstr>메인 페이지</vt:lpstr>
      <vt:lpstr>설문조사 선택 및 암호 입력</vt:lpstr>
      <vt:lpstr>개인정보 입력 후 설문조사 시작</vt:lpstr>
      <vt:lpstr>설문조사 페이지(첫 번째 페이지)</vt:lpstr>
      <vt:lpstr>설문조사 페이지</vt:lpstr>
      <vt:lpstr>설문조사 페이지(마지막 페이지)</vt:lpstr>
      <vt:lpstr>end.html</vt:lpstr>
      <vt:lpstr>제출완료</vt:lpstr>
      <vt:lpstr>Server Flow</vt:lpstr>
      <vt:lpstr>Server Flow</vt:lpstr>
      <vt:lpstr>main.html 에서 코드 검사 페이지 이동</vt:lpstr>
      <vt:lpstr>Server Flow</vt:lpstr>
      <vt:lpstr>코드 검사 후, 페이지 이동</vt:lpstr>
      <vt:lpstr>Server Flow</vt:lpstr>
      <vt:lpstr>Server Flow</vt:lpstr>
      <vt:lpstr>사용자 정보 입력 후, 데이터 처리</vt:lpstr>
      <vt:lpstr>사용자 정보 입력 후, 데이터 처리</vt:lpstr>
      <vt:lpstr>사용자 정보 입력 후, 데이터 처리</vt:lpstr>
      <vt:lpstr>사용자 정보 입력 후, 데이터 처리</vt:lpstr>
      <vt:lpstr>Server Flow</vt:lpstr>
      <vt:lpstr>설문이 완료된 후, 결과 전달</vt:lpstr>
      <vt:lpstr>Server Flow</vt:lpstr>
      <vt:lpstr>전달된 값들을 처리하여 DB에 저장</vt:lpstr>
      <vt:lpstr>전달된 값들을 처리하여 DB에 저장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 종두</cp:lastModifiedBy>
  <cp:revision>332</cp:revision>
  <dcterms:created xsi:type="dcterms:W3CDTF">2021-01-11T01:20:31Z</dcterms:created>
  <dcterms:modified xsi:type="dcterms:W3CDTF">2021-04-27T05:59:37Z</dcterms:modified>
</cp:coreProperties>
</file>