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86" r:id="rId4"/>
    <p:sldId id="287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07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</a:t>
            </a:r>
            <a:r>
              <a:rPr lang="ko-KR" altLang="en-US" baseline="0" dirty="0"/>
              <a:t> 추천 서비스 발표 시작하겠습니다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~~</a:t>
            </a:r>
            <a:r>
              <a:rPr lang="en-US" altLang="ko-KR" baseline="0" dirty="0"/>
              <a:t> </a:t>
            </a:r>
            <a:r>
              <a:rPr lang="ko-KR" altLang="en-US" baseline="0" dirty="0"/>
              <a:t>순서로 진행하겠습니다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8267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40835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1989831"/>
            <a:ext cx="9221469" cy="16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  <a:endParaRPr lang="en-US" altLang="ko-KR" dirty="0"/>
          </a:p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endParaRPr lang="en-US" altLang="ko-KR" dirty="0"/>
          </a:p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 sz="5400" dirty="0" smtClean="0"/>
              <a:t>추천 서비스 진행사항</a:t>
            </a:r>
            <a:endParaRPr sz="5400"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20162897 박종두</a:t>
            </a:r>
            <a:endParaRPr lang="en-US" dirty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/>
              <a:t>조도운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ACA40-F15E-476D-89E7-CD367C2E69B9}"/>
              </a:ext>
            </a:extLst>
          </p:cNvPr>
          <p:cNvSpPr txBox="1"/>
          <p:nvPr/>
        </p:nvSpPr>
        <p:spPr>
          <a:xfrm>
            <a:off x="622023" y="1568494"/>
            <a:ext cx="7924800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논문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400" dirty="0" smtClean="0"/>
              <a:t>알고리즘 소스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ACA40-F15E-476D-89E7-CD367C2E69B9}"/>
              </a:ext>
            </a:extLst>
          </p:cNvPr>
          <p:cNvSpPr txBox="1"/>
          <p:nvPr/>
        </p:nvSpPr>
        <p:spPr>
          <a:xfrm>
            <a:off x="622022" y="1568494"/>
            <a:ext cx="8641247" cy="2677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논문 진행도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/>
              <a:t>서론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관련 연구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제안하는 알고리즘 기법 수정 </a:t>
            </a:r>
            <a:r>
              <a:rPr lang="ko-KR" altLang="en-US" sz="2400" dirty="0" smtClean="0"/>
              <a:t>보완 완료</a:t>
            </a: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/>
              <a:t>결과는 테스트 진행하면서 작성 예정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56653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ACA40-F15E-476D-89E7-CD367C2E69B9}"/>
              </a:ext>
            </a:extLst>
          </p:cNvPr>
          <p:cNvSpPr txBox="1"/>
          <p:nvPr/>
        </p:nvSpPr>
        <p:spPr>
          <a:xfrm>
            <a:off x="622023" y="1568494"/>
            <a:ext cx="7924800" cy="3785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알고리즘 소스 진행도</a:t>
            </a: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차 테스트 완료</a:t>
            </a:r>
            <a:endParaRPr lang="en-US" altLang="ko-KR" sz="2400" dirty="0" smtClean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/>
              <a:t>수식 교정 및 </a:t>
            </a:r>
            <a:r>
              <a:rPr lang="ko-KR" altLang="en-US" sz="2400" dirty="0" err="1" smtClean="0"/>
              <a:t>하이퍼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수정</a:t>
            </a:r>
            <a:endParaRPr lang="en-US" altLang="ko-KR" sz="2400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 smtClean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 smtClean="0"/>
              <a:t>테스트 데이터 수정 보완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11403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64</Words>
  <Application>Microsoft Office PowerPoint</Application>
  <PresentationFormat>와이드스크린</PresentationFormat>
  <Paragraphs>33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Helvetica</vt:lpstr>
      <vt:lpstr>Office 테마</vt:lpstr>
      <vt:lpstr>PowerPoint 프레젠테이션</vt:lpstr>
      <vt:lpstr>목차</vt:lpstr>
      <vt:lpstr>논문</vt:lpstr>
      <vt:lpstr>논문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박종두</cp:lastModifiedBy>
  <cp:revision>108</cp:revision>
  <dcterms:modified xsi:type="dcterms:W3CDTF">2021-12-01T01:10:50Z</dcterms:modified>
</cp:coreProperties>
</file>