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8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6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2702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3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6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1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96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8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4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1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9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2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EE1F49-710F-40E8-9267-9D6277946B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ABE5-4138-4DBC-BD8D-F2240ABF5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84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문제의 현상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시각장애인의 외출 및 출근시 여러 가지 위험 사항을 직면</a:t>
            </a:r>
            <a:endParaRPr lang="en-US" altLang="ko-KR" dirty="0" smtClean="0"/>
          </a:p>
          <a:p>
            <a:r>
              <a:rPr lang="ko-KR" altLang="en-US" dirty="0" smtClean="0"/>
              <a:t>새로운 목적지 찾아가기 어려움</a:t>
            </a:r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네비게이션은</a:t>
            </a:r>
            <a:r>
              <a:rPr lang="ko-KR" altLang="en-US" dirty="0" smtClean="0"/>
              <a:t> 시각 정보가 주를 이룸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네비게이션이</a:t>
            </a:r>
            <a:r>
              <a:rPr lang="ko-KR" altLang="en-US" dirty="0" smtClean="0"/>
              <a:t> 제공하는 주요 정보는 경로 정보 및 경로상 위험 정보 </a:t>
            </a:r>
            <a:r>
              <a:rPr lang="en-US" altLang="ko-KR" dirty="0" smtClean="0"/>
              <a:t>/ POI </a:t>
            </a:r>
            <a:r>
              <a:rPr lang="ko-KR" altLang="en-US" dirty="0" smtClean="0"/>
              <a:t>정보를 제공</a:t>
            </a:r>
            <a:endParaRPr lang="en-US" altLang="ko-KR" dirty="0" smtClean="0"/>
          </a:p>
          <a:p>
            <a:r>
              <a:rPr lang="ko-KR" altLang="en-US" dirty="0" smtClean="0"/>
              <a:t>시각 장애인에게 해당 정보를 정확히 전달하기 위한 주 장비가 필요함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휴대하기 편해야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일상생활에 불편함이 최소화 되어야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위험 사항에 대한 구분 및 인지가 가능해야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65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09640" y="3111500"/>
            <a:ext cx="14351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네비게이션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문제정의 </a:t>
            </a:r>
            <a:r>
              <a:rPr lang="en-US" altLang="ko-KR" u="sng" dirty="0" smtClean="0"/>
              <a:t>: </a:t>
            </a:r>
            <a:r>
              <a:rPr lang="ko-KR" altLang="en-US" u="sng" dirty="0" smtClean="0"/>
              <a:t>시각 장애인에게 </a:t>
            </a:r>
            <a:r>
              <a:rPr lang="ko-KR" altLang="en-US" u="sng" dirty="0" err="1" smtClean="0"/>
              <a:t>네비게이션</a:t>
            </a:r>
            <a:r>
              <a:rPr lang="ko-KR" altLang="en-US" u="sng" dirty="0" smtClean="0"/>
              <a:t> 서비스를 제공하자</a:t>
            </a:r>
            <a:r>
              <a:rPr lang="en-US" altLang="ko-KR" u="sng" dirty="0" smtClean="0"/>
              <a:t>.</a:t>
            </a:r>
            <a:endParaRPr lang="ko-KR" alt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97938" y="897467"/>
            <a:ext cx="2845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대체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네비게이션</a:t>
            </a:r>
            <a:r>
              <a:rPr lang="ko-KR" altLang="en-US" sz="1200" dirty="0" smtClean="0"/>
              <a:t> 서비스를 대체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지도 사용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동행 보조원으로 대체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보조 정보 알림 기기를 사용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7937" y="2235198"/>
            <a:ext cx="315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적용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시각 장애인에게 </a:t>
            </a:r>
            <a:r>
              <a:rPr lang="ko-KR" altLang="en-US" sz="1200" dirty="0" err="1" smtClean="0"/>
              <a:t>네비게이션</a:t>
            </a:r>
            <a:r>
              <a:rPr lang="ko-KR" altLang="en-US" sz="1200" dirty="0" smtClean="0"/>
              <a:t> 서비스를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적용하려면</a:t>
            </a:r>
            <a:r>
              <a:rPr lang="en-US" altLang="ko-KR" sz="12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시각정보를 다른 방법으로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음성으로 알림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떨림으로 알림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진동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패턴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7937" y="3686199"/>
            <a:ext cx="3615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확대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축소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네비게이션의</a:t>
            </a:r>
            <a:r>
              <a:rPr lang="ko-KR" altLang="en-US" sz="1200" dirty="0" smtClean="0"/>
              <a:t> 꼭 필요한 기능으로 축소한다면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목적지까지 길 알림 기능만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위험 지역 위주로 알림 기능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4871" y="4888468"/>
            <a:ext cx="3377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제거하기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네비게이션의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기능중</a:t>
            </a:r>
            <a:r>
              <a:rPr lang="ko-KR" altLang="en-US" sz="1200" dirty="0" smtClean="0"/>
              <a:t> 제거 가능한 기능은</a:t>
            </a:r>
            <a:r>
              <a:rPr lang="en-US" altLang="ko-KR" sz="12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맵</a:t>
            </a:r>
            <a:r>
              <a:rPr lang="ko-KR" altLang="en-US" sz="1200" dirty="0" smtClean="0"/>
              <a:t> 표시 기능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경로 텍스트 제공 기능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경로 음성 알림 기능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위험지역 음성 알림 기능 등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45404" y="897467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결합하기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네비게이션을</a:t>
            </a:r>
            <a:r>
              <a:rPr lang="ko-KR" altLang="en-US" sz="1200" dirty="0" smtClean="0"/>
              <a:t> 휴대하기 편하도록 결합 가능한 기기는</a:t>
            </a:r>
            <a:r>
              <a:rPr lang="en-US" altLang="ko-KR" sz="12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네비게이션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밴드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네비게이션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ko-KR" altLang="en-US" sz="1200" dirty="0" err="1" smtClean="0"/>
              <a:t>스마트워치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스마트폰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밴드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스마트폰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ko-KR" altLang="en-US" sz="1200" dirty="0" err="1" smtClean="0"/>
              <a:t>스마트워치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641351" y="2189959"/>
            <a:ext cx="4240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수정하기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네비게이션을</a:t>
            </a:r>
            <a:r>
              <a:rPr lang="ko-KR" altLang="en-US" sz="1200" dirty="0" smtClean="0"/>
              <a:t> 시각 장애인이 활용할 수 있도록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수정한다면</a:t>
            </a:r>
            <a:r>
              <a:rPr lang="en-US" altLang="ko-KR" sz="12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기능의 이용을 음성으로 이용가능 하도록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인터페이스 개발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주요 정보를 시각 정보가 아닌 다른 정보로 표현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641350" y="3686199"/>
            <a:ext cx="3685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다른 용도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네비게이션</a:t>
            </a:r>
            <a:r>
              <a:rPr lang="ko-KR" altLang="en-US" sz="1200" dirty="0" smtClean="0"/>
              <a:t> 서비스를 다른 용도로 사용한다면</a:t>
            </a:r>
            <a:r>
              <a:rPr lang="en-US" altLang="ko-KR" sz="12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맛집</a:t>
            </a:r>
            <a:r>
              <a:rPr lang="ko-KR" altLang="en-US" sz="1200" dirty="0" smtClean="0"/>
              <a:t> 가이드 서비스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일일 활동 매니저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하루 활동량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이동량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운동량 관리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주요 관광 정보 제공 서비스</a:t>
            </a: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41350" y="5250463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반대로 하기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네비게이션</a:t>
            </a:r>
            <a:r>
              <a:rPr lang="ko-KR" altLang="en-US" sz="1200" dirty="0" smtClean="0"/>
              <a:t> 보조 알림 기능을 주 기능으로 한다면</a:t>
            </a:r>
            <a:r>
              <a:rPr lang="en-US" altLang="ko-KR" sz="12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맵</a:t>
            </a:r>
            <a:r>
              <a:rPr lang="ko-KR" altLang="en-US" sz="1200" dirty="0" smtClean="0"/>
              <a:t> 표시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음성 알림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진동 패턴 알림 기능</a:t>
            </a:r>
            <a:endParaRPr lang="en-US" altLang="ko-KR" sz="1200" dirty="0" smtClean="0"/>
          </a:p>
        </p:txBody>
      </p:sp>
      <p:cxnSp>
        <p:nvCxnSpPr>
          <p:cNvPr id="15" name="직선 연결선 14"/>
          <p:cNvCxnSpPr>
            <a:endCxn id="4" idx="1"/>
          </p:cNvCxnSpPr>
          <p:nvPr/>
        </p:nvCxnSpPr>
        <p:spPr>
          <a:xfrm>
            <a:off x="3551364" y="1642533"/>
            <a:ext cx="1558276" cy="178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1"/>
          </p:cNvCxnSpPr>
          <p:nvPr/>
        </p:nvCxnSpPr>
        <p:spPr>
          <a:xfrm flipH="1" flipV="1">
            <a:off x="3551364" y="2835362"/>
            <a:ext cx="1558276" cy="593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" idx="1"/>
            <a:endCxn id="8" idx="3"/>
          </p:cNvCxnSpPr>
          <p:nvPr/>
        </p:nvCxnSpPr>
        <p:spPr>
          <a:xfrm flipH="1">
            <a:off x="4013029" y="3429000"/>
            <a:ext cx="1096611" cy="67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" idx="1"/>
            <a:endCxn id="9" idx="3"/>
          </p:cNvCxnSpPr>
          <p:nvPr/>
        </p:nvCxnSpPr>
        <p:spPr>
          <a:xfrm flipH="1">
            <a:off x="3792719" y="3429000"/>
            <a:ext cx="1316921" cy="205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4" idx="3"/>
            <a:endCxn id="10" idx="1"/>
          </p:cNvCxnSpPr>
          <p:nvPr/>
        </p:nvCxnSpPr>
        <p:spPr>
          <a:xfrm flipV="1">
            <a:off x="6544740" y="1497632"/>
            <a:ext cx="1100664" cy="1931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3"/>
            <a:endCxn id="11" idx="1"/>
          </p:cNvCxnSpPr>
          <p:nvPr/>
        </p:nvCxnSpPr>
        <p:spPr>
          <a:xfrm flipV="1">
            <a:off x="6544740" y="2790124"/>
            <a:ext cx="1096611" cy="63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4" idx="3"/>
            <a:endCxn id="12" idx="1"/>
          </p:cNvCxnSpPr>
          <p:nvPr/>
        </p:nvCxnSpPr>
        <p:spPr>
          <a:xfrm>
            <a:off x="6544740" y="3429000"/>
            <a:ext cx="1096610" cy="85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4" idx="3"/>
            <a:endCxn id="13" idx="1"/>
          </p:cNvCxnSpPr>
          <p:nvPr/>
        </p:nvCxnSpPr>
        <p:spPr>
          <a:xfrm>
            <a:off x="6544740" y="3429000"/>
            <a:ext cx="1096610" cy="214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38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" y="13546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시각장애인이 이용할 수 있는 </a:t>
            </a:r>
            <a:r>
              <a:rPr lang="ko-KR" altLang="en-US" u="sng" dirty="0" err="1" smtClean="0"/>
              <a:t>네비게이션</a:t>
            </a:r>
            <a:r>
              <a:rPr lang="ko-KR" altLang="en-US" u="sng" dirty="0" smtClean="0"/>
              <a:t> 개발</a:t>
            </a:r>
            <a:endParaRPr lang="ko-KR" altLang="en-US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44464"/>
              </p:ext>
            </p:extLst>
          </p:nvPr>
        </p:nvGraphicFramePr>
        <p:xfrm>
          <a:off x="254002" y="651936"/>
          <a:ext cx="11446932" cy="60003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7822"/>
                <a:gridCol w="1907822"/>
                <a:gridCol w="1907822"/>
                <a:gridCol w="1907822"/>
                <a:gridCol w="1907822"/>
                <a:gridCol w="1907822"/>
              </a:tblGrid>
              <a:tr h="988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                 </a:t>
                      </a:r>
                      <a:r>
                        <a:rPr lang="ko-KR" altLang="en-US" sz="1200" dirty="0" err="1" smtClean="0"/>
                        <a:t>네비게이션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                        </a:t>
                      </a:r>
                      <a:r>
                        <a:rPr lang="ko-KR" altLang="en-US" sz="1200" dirty="0" smtClean="0"/>
                        <a:t>변수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스마트워치</a:t>
                      </a:r>
                      <a:r>
                        <a:rPr lang="ko-KR" altLang="en-US" sz="1200" dirty="0" smtClean="0"/>
                        <a:t> 변수</a:t>
                      </a:r>
                      <a:endParaRPr lang="ko-KR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목적지 찾아주기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정보 알림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통신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정보표현 방법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기능의 사용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98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착용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손목 착용형태 이므로 진동 패턴을 이용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도착지 이동 경로상 정보 및 위험 정보를 알려준다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스마트폰과</a:t>
                      </a:r>
                      <a:r>
                        <a:rPr lang="ko-KR" altLang="en-US" sz="1200" dirty="0" smtClean="0"/>
                        <a:t> 손목에 착용한 </a:t>
                      </a:r>
                      <a:r>
                        <a:rPr lang="ko-KR" altLang="en-US" sz="1200" dirty="0" err="1" smtClean="0"/>
                        <a:t>스마트워치를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블루투스를</a:t>
                      </a:r>
                      <a:r>
                        <a:rPr lang="ko-KR" altLang="en-US" sz="1200" dirty="0" smtClean="0"/>
                        <a:t> 통해 연결한다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기기의 작동 및 정보의 표현을 시각적 정보가 아닌 진동 패턴을 통해 촉각을 통해 감지할 수 있도록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98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동작</a:t>
                      </a:r>
                      <a:endParaRPr lang="en-US" altLang="ko-KR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일일 활동 시간을 고려하여 목적지 찾기 서비스를 고려한 기기의 동작 시간은 최소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시간을 보장한다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이동 경로상 정보 및 위험정보를 </a:t>
                      </a:r>
                      <a:r>
                        <a:rPr lang="ko-KR" altLang="en-US" sz="1200" dirty="0" err="1" smtClean="0"/>
                        <a:t>스마트워치의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바이브레이터를</a:t>
                      </a:r>
                      <a:r>
                        <a:rPr lang="ko-KR" altLang="en-US" sz="1200" dirty="0" smtClean="0"/>
                        <a:t> 통해 정보를 알린다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기기의 동작 및 정보의 표현을</a:t>
                      </a:r>
                      <a:r>
                        <a:rPr lang="ko-KR" altLang="en-US" sz="1200" baseline="0" dirty="0" smtClean="0"/>
                        <a:t> 특정 패턴을 설계하여 정보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동작을 구별할 수 있도록 개발한다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98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통신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스마트폰과</a:t>
                      </a:r>
                      <a:r>
                        <a:rPr lang="ko-KR" altLang="en-US" sz="1200" dirty="0" smtClean="0"/>
                        <a:t> 연동하여 </a:t>
                      </a:r>
                      <a:r>
                        <a:rPr lang="ko-KR" altLang="en-US" sz="1200" dirty="0" err="1" smtClean="0"/>
                        <a:t>스마트폰에서</a:t>
                      </a:r>
                      <a:r>
                        <a:rPr lang="ko-KR" altLang="en-US" sz="1200" dirty="0" smtClean="0"/>
                        <a:t> 전달된 정보를 통해 목적지까지 발생되</a:t>
                      </a:r>
                      <a:r>
                        <a:rPr lang="ko-KR" altLang="en-US" sz="1200" baseline="0" dirty="0" smtClean="0"/>
                        <a:t>는 정보를 </a:t>
                      </a:r>
                      <a:r>
                        <a:rPr lang="ko-KR" altLang="en-US" sz="1200" baseline="0" dirty="0" err="1" smtClean="0"/>
                        <a:t>블루투스를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통해전달한다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스마트폰과</a:t>
                      </a:r>
                      <a:r>
                        <a:rPr lang="ko-KR" altLang="en-US" sz="1200" dirty="0" smtClean="0"/>
                        <a:t> 손목에 착용한 </a:t>
                      </a:r>
                      <a:r>
                        <a:rPr lang="ko-KR" altLang="en-US" sz="1200" dirty="0" err="1" smtClean="0"/>
                        <a:t>스마트워치를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블루투스를</a:t>
                      </a:r>
                      <a:r>
                        <a:rPr lang="ko-KR" altLang="en-US" sz="1200" dirty="0" smtClean="0"/>
                        <a:t> 통해 연결한다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스마트폰과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스마트워치를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블루투스를</a:t>
                      </a:r>
                      <a:r>
                        <a:rPr lang="ko-KR" altLang="en-US" sz="1200" dirty="0" smtClean="0"/>
                        <a:t> 통해 연결하며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기본 </a:t>
                      </a:r>
                      <a:r>
                        <a:rPr lang="ko-KR" altLang="en-US" sz="1200" dirty="0" err="1" smtClean="0"/>
                        <a:t>네비게이션의</a:t>
                      </a:r>
                      <a:r>
                        <a:rPr lang="ko-KR" altLang="en-US" sz="1200" dirty="0" smtClean="0"/>
                        <a:t> 기능 사용시 </a:t>
                      </a:r>
                      <a:r>
                        <a:rPr lang="ko-KR" altLang="en-US" sz="1200" dirty="0" err="1" smtClean="0"/>
                        <a:t>블루투스</a:t>
                      </a:r>
                      <a:r>
                        <a:rPr lang="ko-KR" altLang="en-US" sz="1200" dirty="0" smtClean="0"/>
                        <a:t> 연동을 기본으로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98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휴대성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이질감 없이 착용하기 위해</a:t>
                      </a:r>
                      <a:r>
                        <a:rPr lang="ko-KR" altLang="en-US" sz="1200" baseline="0" dirty="0" smtClean="0"/>
                        <a:t> 작고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가벼운 통신 방법을 채택하며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가장 일반적인 </a:t>
                      </a:r>
                      <a:r>
                        <a:rPr lang="ko-KR" altLang="en-US" sz="1200" baseline="0" dirty="0" err="1" smtClean="0"/>
                        <a:t>블루투스를</a:t>
                      </a:r>
                      <a:r>
                        <a:rPr lang="ko-KR" altLang="en-US" sz="1200" baseline="0" dirty="0" smtClean="0"/>
                        <a:t> 적용한다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스마트 </a:t>
                      </a:r>
                      <a:r>
                        <a:rPr lang="ko-KR" altLang="en-US" sz="1200" dirty="0" err="1" smtClean="0"/>
                        <a:t>폰에서</a:t>
                      </a:r>
                      <a:r>
                        <a:rPr lang="ko-KR" altLang="en-US" sz="1200" dirty="0" smtClean="0"/>
                        <a:t> 기능을 제공하며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스마트워치의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바이브레이터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통신 기능만을 사용한다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988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크기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시각적 정보</a:t>
                      </a:r>
                      <a:r>
                        <a:rPr lang="ko-KR" altLang="en-US" sz="1200" baseline="0" dirty="0" smtClean="0"/>
                        <a:t> 대신 진동 패턴으로 정보 표현을 하므로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최대한 </a:t>
                      </a:r>
                      <a:r>
                        <a:rPr lang="ko-KR" altLang="en-US" sz="1200" baseline="0" dirty="0" err="1" smtClean="0"/>
                        <a:t>이질감없는</a:t>
                      </a:r>
                      <a:r>
                        <a:rPr lang="ko-KR" altLang="en-US" sz="1200" baseline="0" dirty="0" smtClean="0"/>
                        <a:t> 크기로 설계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디자인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일반적 시계형태의 크기로 기능 사용시 손목 착용을 기본으로 사용하도록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" y="237067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시각장애인 전용 </a:t>
            </a:r>
            <a:r>
              <a:rPr lang="ko-KR" altLang="en-US" u="sng" dirty="0" err="1" smtClean="0"/>
              <a:t>네비게이션</a:t>
            </a:r>
            <a:r>
              <a:rPr lang="ko-KR" altLang="en-US" u="sng" dirty="0" smtClean="0"/>
              <a:t> 서비스 개발</a:t>
            </a:r>
            <a:endParaRPr lang="ko-KR" alt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89466" y="965202"/>
            <a:ext cx="1143133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아이디어 요구 사항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스마트워치와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연동을 기본으로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스마트폰에서</a:t>
            </a:r>
            <a:r>
              <a:rPr lang="ko-KR" altLang="en-US" dirty="0" smtClean="0"/>
              <a:t> 동작 가능한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서비스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개발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스마트워치의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바이브레이터</a:t>
            </a:r>
            <a:r>
              <a:rPr lang="ko-KR" altLang="en-US" dirty="0" smtClean="0"/>
              <a:t> 기능을 이용하여 </a:t>
            </a:r>
            <a:r>
              <a:rPr lang="ko-KR" altLang="en-US" dirty="0" err="1" smtClean="0"/>
              <a:t>스마트폰으로부터</a:t>
            </a:r>
            <a:r>
              <a:rPr lang="ko-KR" altLang="en-US" dirty="0" smtClean="0"/>
              <a:t> 수신된 정보를 표현한다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기기의 동작 및 경로상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 상황 정보 등을 표현하기 위한 진동 패턴을 설계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개발한다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정보의 정확한 구분 및 적절한 시점에 정보를 제공하기 위한 이벤트를 설계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개발한다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스마트워치는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스마트폰과</a:t>
            </a:r>
            <a:r>
              <a:rPr lang="ko-KR" altLang="en-US" dirty="0" smtClean="0"/>
              <a:t> 연동하기 위한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바이브레이터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연속 </a:t>
            </a:r>
            <a:r>
              <a:rPr lang="en-US" altLang="ko-KR" dirty="0" smtClean="0"/>
              <a:t>8</a:t>
            </a:r>
            <a:r>
              <a:rPr lang="ko-KR" altLang="en-US" dirty="0" smtClean="0"/>
              <a:t>시간 이상을 동작을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지원할 수 있는 기기를 선정한다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목적지까지 경로정보 제공을 위한 데이터 수집 및 위험 상황 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구축한다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스마트폰에</a:t>
            </a:r>
            <a:r>
              <a:rPr lang="ko-KR" altLang="en-US" dirty="0" smtClean="0"/>
              <a:t> 개발된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서비스는 모든 기능이 음성으로 이용 가능해야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</a:t>
            </a:r>
            <a:r>
              <a:rPr lang="ko-KR" altLang="en-US" dirty="0" err="1" smtClean="0"/>
              <a:t>이용시</a:t>
            </a:r>
            <a:r>
              <a:rPr lang="ko-KR" altLang="en-US" dirty="0" smtClean="0"/>
              <a:t> 제공되는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경로지 입력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또한 시각적 정보 표현을 배제한 다른 방법을 제공한다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82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280983824" descr="EMB0000260045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55" y="320576"/>
            <a:ext cx="8352089" cy="621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69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491</Words>
  <Application>Microsoft Office PowerPoint</Application>
  <PresentationFormat>와이드스크린</PresentationFormat>
  <Paragraphs>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Century Gothic</vt:lpstr>
      <vt:lpstr>Wingdings</vt:lpstr>
      <vt:lpstr>Wingdings 3</vt:lpstr>
      <vt:lpstr>이온</vt:lpstr>
      <vt:lpstr>문제의 현상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Cmilretech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명환</dc:creator>
  <cp:lastModifiedBy>김 명환</cp:lastModifiedBy>
  <cp:revision>7</cp:revision>
  <dcterms:created xsi:type="dcterms:W3CDTF">2018-05-23T14:46:53Z</dcterms:created>
  <dcterms:modified xsi:type="dcterms:W3CDTF">2018-05-23T16:34:25Z</dcterms:modified>
</cp:coreProperties>
</file>