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4" r:id="rId2"/>
    <p:sldId id="258" r:id="rId3"/>
    <p:sldId id="271" r:id="rId4"/>
    <p:sldId id="259" r:id="rId5"/>
    <p:sldId id="265" r:id="rId6"/>
    <p:sldId id="272" r:id="rId7"/>
    <p:sldId id="260" r:id="rId8"/>
    <p:sldId id="268" r:id="rId9"/>
    <p:sldId id="275" r:id="rId10"/>
    <p:sldId id="273" r:id="rId11"/>
    <p:sldId id="267" r:id="rId12"/>
    <p:sldId id="274" r:id="rId13"/>
    <p:sldId id="262" r:id="rId14"/>
    <p:sldId id="270" r:id="rId15"/>
    <p:sldId id="263" r:id="rId16"/>
    <p:sldId id="27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222E"/>
    <a:srgbClr val="FFF000"/>
    <a:srgbClr val="0004B0"/>
    <a:srgbClr val="F40083"/>
    <a:srgbClr val="FF0066"/>
    <a:srgbClr val="616161"/>
    <a:srgbClr val="F08220"/>
    <a:srgbClr val="CC00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774CA-32F0-490C-A2F4-E8E4DB71521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808DA-F5F0-4D6B-8ADE-38897FB55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56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808DA-F5F0-4D6B-8ADE-38897FB55F4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00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E30B-1651-4293-9D74-F3178EE583C4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7213-7B66-4AA7-9A29-1499E757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02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E30B-1651-4293-9D74-F3178EE583C4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7213-7B66-4AA7-9A29-1499E757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34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E30B-1651-4293-9D74-F3178EE583C4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7213-7B66-4AA7-9A29-1499E757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1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E30B-1651-4293-9D74-F3178EE583C4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7213-7B66-4AA7-9A29-1499E757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24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E30B-1651-4293-9D74-F3178EE583C4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7213-7B66-4AA7-9A29-1499E757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E30B-1651-4293-9D74-F3178EE583C4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7213-7B66-4AA7-9A29-1499E757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E30B-1651-4293-9D74-F3178EE583C4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7213-7B66-4AA7-9A29-1499E757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57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E30B-1651-4293-9D74-F3178EE583C4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7213-7B66-4AA7-9A29-1499E757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82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E30B-1651-4293-9D74-F3178EE583C4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7213-7B66-4AA7-9A29-1499E757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43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E30B-1651-4293-9D74-F3178EE583C4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7213-7B66-4AA7-9A29-1499E757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75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E30B-1651-4293-9D74-F3178EE583C4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7213-7B66-4AA7-9A29-1499E757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6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EE30B-1651-4293-9D74-F3178EE583C4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27213-7B66-4AA7-9A29-1499E757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38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371770"/>
            <a:ext cx="12192000" cy="4862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36415" y="1430888"/>
            <a:ext cx="631371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Mobile Application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 smtClean="0">
                <a:solidFill>
                  <a:srgbClr val="FA3C71"/>
                </a:solidFill>
              </a:rPr>
              <a:t>Helper</a:t>
            </a:r>
            <a:endParaRPr lang="en-US" altLang="ko-KR" sz="4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FB1934EF-25AE-4CE5-95F7-DE3F01C38CEA}"/>
              </a:ext>
            </a:extLst>
          </p:cNvPr>
          <p:cNvSpPr/>
          <p:nvPr/>
        </p:nvSpPr>
        <p:spPr>
          <a:xfrm>
            <a:off x="5092044" y="4046011"/>
            <a:ext cx="2007912" cy="395288"/>
          </a:xfrm>
          <a:prstGeom prst="roundRect">
            <a:avLst>
              <a:gd name="adj" fmla="val 50000"/>
            </a:avLst>
          </a:prstGeom>
          <a:solidFill>
            <a:srgbClr val="FA3C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/>
                </a:solidFill>
              </a:rPr>
              <a:t>도와줘요 슈퍼맨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>
            <a:stCxn id="11" idx="2"/>
          </p:cNvCxnSpPr>
          <p:nvPr/>
        </p:nvCxnSpPr>
        <p:spPr>
          <a:xfrm>
            <a:off x="6096000" y="4441299"/>
            <a:ext cx="23103" cy="1942580"/>
          </a:xfrm>
          <a:prstGeom prst="line">
            <a:avLst/>
          </a:prstGeom>
          <a:ln>
            <a:solidFill>
              <a:srgbClr val="FA3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6082666" y="0"/>
            <a:ext cx="10607" cy="1188000"/>
          </a:xfrm>
          <a:prstGeom prst="line">
            <a:avLst/>
          </a:prstGeom>
          <a:ln>
            <a:solidFill>
              <a:srgbClr val="FA3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8078600" y="4968415"/>
            <a:ext cx="276225" cy="276225"/>
            <a:chOff x="301857" y="2509837"/>
            <a:chExt cx="276225" cy="27622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57320DD-65FD-4B0B-8A0F-2A2BF13648F6}"/>
                </a:ext>
              </a:extLst>
            </p:cNvPr>
            <p:cNvSpPr/>
            <p:nvPr/>
          </p:nvSpPr>
          <p:spPr>
            <a:xfrm>
              <a:off x="301857" y="2509837"/>
              <a:ext cx="276225" cy="276225"/>
            </a:xfrm>
            <a:prstGeom prst="ellipse">
              <a:avLst/>
            </a:prstGeom>
            <a:solidFill>
              <a:srgbClr val="FA3C7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9" name="Group 20">
              <a:extLst>
                <a:ext uri="{FF2B5EF4-FFF2-40B4-BE49-F238E27FC236}">
                  <a16:creationId xmlns:a16="http://schemas.microsoft.com/office/drawing/2014/main" id="{8228EEE2-C467-41BF-981D-F383A5D1909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3985" y="2570861"/>
              <a:ext cx="103633" cy="141360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20" name="Freeform 22">
                <a:extLst>
                  <a:ext uri="{FF2B5EF4-FFF2-40B4-BE49-F238E27FC236}">
                    <a16:creationId xmlns:a16="http://schemas.microsoft.com/office/drawing/2014/main" id="{384D3324-5153-46F6-B141-FAE43828C4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3">
                <a:extLst>
                  <a:ext uri="{FF2B5EF4-FFF2-40B4-BE49-F238E27FC236}">
                    <a16:creationId xmlns:a16="http://schemas.microsoft.com/office/drawing/2014/main" id="{74D96987-565B-44BD-8860-085B5D1726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4">
                <a:extLst>
                  <a:ext uri="{FF2B5EF4-FFF2-40B4-BE49-F238E27FC236}">
                    <a16:creationId xmlns:a16="http://schemas.microsoft.com/office/drawing/2014/main" id="{9B3DC9F2-D66B-4CD8-8376-7F0148EAF4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5">
                <a:extLst>
                  <a:ext uri="{FF2B5EF4-FFF2-40B4-BE49-F238E27FC236}">
                    <a16:creationId xmlns:a16="http://schemas.microsoft.com/office/drawing/2014/main" id="{63F339FE-12D3-4FF3-9BFB-53519382FF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8412480" y="4927775"/>
            <a:ext cx="318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j-ea"/>
                <a:ea typeface="+mj-ea"/>
              </a:rPr>
              <a:t>컴퓨터소프트웨어공학과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박종두</a:t>
            </a:r>
            <a:endParaRPr lang="ko-KR" altLang="en-US" sz="1600" dirty="0">
              <a:latin typeface="+mj-ea"/>
              <a:ea typeface="+mj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8078600" y="5489353"/>
            <a:ext cx="276225" cy="276225"/>
            <a:chOff x="301857" y="2509837"/>
            <a:chExt cx="276225" cy="276225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57320DD-65FD-4B0B-8A0F-2A2BF13648F6}"/>
                </a:ext>
              </a:extLst>
            </p:cNvPr>
            <p:cNvSpPr/>
            <p:nvPr/>
          </p:nvSpPr>
          <p:spPr>
            <a:xfrm>
              <a:off x="301857" y="2509837"/>
              <a:ext cx="276225" cy="276225"/>
            </a:xfrm>
            <a:prstGeom prst="ellipse">
              <a:avLst/>
            </a:prstGeom>
            <a:solidFill>
              <a:srgbClr val="FA3C7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7" name="Group 20">
              <a:extLst>
                <a:ext uri="{FF2B5EF4-FFF2-40B4-BE49-F238E27FC236}">
                  <a16:creationId xmlns:a16="http://schemas.microsoft.com/office/drawing/2014/main" id="{8228EEE2-C467-41BF-981D-F383A5D1909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3985" y="2570861"/>
              <a:ext cx="103633" cy="141360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38" name="Freeform 22">
                <a:extLst>
                  <a:ext uri="{FF2B5EF4-FFF2-40B4-BE49-F238E27FC236}">
                    <a16:creationId xmlns:a16="http://schemas.microsoft.com/office/drawing/2014/main" id="{384D3324-5153-46F6-B141-FAE43828C4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">
                <a:extLst>
                  <a:ext uri="{FF2B5EF4-FFF2-40B4-BE49-F238E27FC236}">
                    <a16:creationId xmlns:a16="http://schemas.microsoft.com/office/drawing/2014/main" id="{74D96987-565B-44BD-8860-085B5D1726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4">
                <a:extLst>
                  <a:ext uri="{FF2B5EF4-FFF2-40B4-BE49-F238E27FC236}">
                    <a16:creationId xmlns:a16="http://schemas.microsoft.com/office/drawing/2014/main" id="{9B3DC9F2-D66B-4CD8-8376-7F0148EAF4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>
                <a:extLst>
                  <a:ext uri="{FF2B5EF4-FFF2-40B4-BE49-F238E27FC236}">
                    <a16:creationId xmlns:a16="http://schemas.microsoft.com/office/drawing/2014/main" id="{63F339FE-12D3-4FF3-9BFB-53519382FF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8412480" y="5448713"/>
            <a:ext cx="318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j-ea"/>
                <a:ea typeface="+mj-ea"/>
              </a:rPr>
              <a:t>컴퓨터소프트웨어공학과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김가람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09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36415" y="2883768"/>
            <a:ext cx="63137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 smtClean="0">
                <a:solidFill>
                  <a:srgbClr val="FA3C71"/>
                </a:solidFill>
              </a:rPr>
              <a:t>3. </a:t>
            </a:r>
            <a:r>
              <a:rPr lang="ko-KR" altLang="en-US" sz="4800" b="1" i="1" kern="0" dirty="0" smtClean="0">
                <a:solidFill>
                  <a:srgbClr val="FA3C71"/>
                </a:solidFill>
              </a:rPr>
              <a:t>어플리케이션 기능</a:t>
            </a:r>
            <a:endParaRPr lang="en-US" altLang="ko-KR" sz="4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02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1" y="1901612"/>
          <a:ext cx="828675" cy="3179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목차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동기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시장 분석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수익 구조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199739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263556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327374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3911917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455009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333423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269350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3972941"/>
            <a:ext cx="103633" cy="141360"/>
            <a:chOff x="2597" y="4163"/>
            <a:chExt cx="217" cy="296"/>
          </a:xfrm>
          <a:solidFill>
            <a:schemeClr val="bg1"/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462554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205692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Mobile Application </a:t>
            </a:r>
            <a:r>
              <a:rPr lang="en-US" altLang="ko-KR" sz="2000" b="1" i="1" kern="0" dirty="0" smtClean="0">
                <a:solidFill>
                  <a:srgbClr val="FA3C71"/>
                </a:solidFill>
              </a:rPr>
              <a:t>Contents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2196665" y="4368800"/>
            <a:ext cx="3736775" cy="22507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white">
                    <a:lumMod val="50000"/>
                  </a:prstClr>
                </a:solidFill>
              </a:rPr>
              <a:t>Help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prstClr val="white">
                    <a:lumMod val="50000"/>
                  </a:prstClr>
                </a:solidFill>
              </a:rPr>
              <a:t>게시글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 형태로 작성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후 열람 가능</a:t>
            </a:r>
            <a:endParaRPr lang="en-US" altLang="ko-KR" sz="1400" dirty="0" smtClean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Fast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권을 사용한 알림 </a:t>
            </a:r>
            <a:r>
              <a:rPr lang="ko-KR" altLang="en-US" sz="1400" dirty="0" err="1" smtClean="0">
                <a:solidFill>
                  <a:prstClr val="white">
                    <a:lumMod val="50000"/>
                  </a:prstClr>
                </a:solidFill>
              </a:rPr>
              <a:t>푸쉬</a:t>
            </a:r>
            <a:endParaRPr lang="en-US" altLang="ko-KR" sz="1400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5760546" y="6448655"/>
            <a:ext cx="180000" cy="180000"/>
          </a:xfrm>
          <a:prstGeom prst="rect">
            <a:avLst/>
          </a:prstGeom>
          <a:solidFill>
            <a:srgbClr val="FA3C7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2195928" y="1102506"/>
            <a:ext cx="3737512" cy="3266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7002345" y="4368800"/>
            <a:ext cx="3736775" cy="22507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white">
                    <a:lumMod val="50000"/>
                  </a:prstClr>
                </a:solidFill>
              </a:rPr>
              <a:t>SOS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화재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사고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금전 등</a:t>
            </a:r>
            <a:endParaRPr lang="en-US" altLang="ko-KR" sz="1400" dirty="0" smtClean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사용자 정의 패턴을 이용한 긴급 알림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10566226" y="6448655"/>
            <a:ext cx="180000" cy="180000"/>
          </a:xfrm>
          <a:prstGeom prst="rect">
            <a:avLst/>
          </a:prstGeom>
          <a:solidFill>
            <a:srgbClr val="FA3C7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7001608" y="1102506"/>
            <a:ext cx="3737512" cy="326629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9" name="Freeform 11"/>
          <p:cNvSpPr>
            <a:spLocks noChangeAspect="1" noEditPoints="1"/>
          </p:cNvSpPr>
          <p:nvPr/>
        </p:nvSpPr>
        <p:spPr bwMode="auto">
          <a:xfrm>
            <a:off x="3273005" y="1804362"/>
            <a:ext cx="1583358" cy="194391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0" name="그림 39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01608" y="1102505"/>
            <a:ext cx="3737512" cy="32662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640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36415" y="2883768"/>
            <a:ext cx="63137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srgbClr val="FA3C71"/>
                </a:solidFill>
              </a:rPr>
              <a:t>4</a:t>
            </a:r>
            <a:r>
              <a:rPr lang="en-US" altLang="ko-KR" sz="4800" b="1" i="1" kern="0" dirty="0" smtClean="0">
                <a:solidFill>
                  <a:srgbClr val="FA3C71"/>
                </a:solidFill>
              </a:rPr>
              <a:t>. </a:t>
            </a:r>
            <a:r>
              <a:rPr lang="ko-KR" altLang="en-US" sz="4800" b="1" i="1" kern="0" dirty="0" smtClean="0">
                <a:solidFill>
                  <a:srgbClr val="FA3C71"/>
                </a:solidFill>
              </a:rPr>
              <a:t>수익 구조</a:t>
            </a:r>
            <a:endParaRPr lang="en-US" altLang="ko-KR" sz="4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15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945517"/>
              </p:ext>
            </p:extLst>
          </p:nvPr>
        </p:nvGraphicFramePr>
        <p:xfrm>
          <a:off x="-1" y="1901612"/>
          <a:ext cx="828675" cy="3179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목차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동기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시장 분석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수익 구조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199739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263556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327374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391191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455009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333423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269350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397294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462554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205692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Mobile Application </a:t>
            </a:r>
            <a:r>
              <a:rPr lang="en-US" altLang="ko-KR" sz="2000" b="1" i="1" kern="0" dirty="0" smtClean="0">
                <a:solidFill>
                  <a:srgbClr val="FA3C71"/>
                </a:solidFill>
              </a:rPr>
              <a:t>Contents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850159" y="1226373"/>
            <a:ext cx="5590992" cy="4995805"/>
            <a:chOff x="2566380" y="270692"/>
            <a:chExt cx="6916674" cy="6180361"/>
          </a:xfrm>
        </p:grpSpPr>
        <p:sp>
          <p:nvSpPr>
            <p:cNvPr id="51" name="자유형: 도형 34">
              <a:extLst>
                <a:ext uri="{FF2B5EF4-FFF2-40B4-BE49-F238E27FC236}">
                  <a16:creationId xmlns:a16="http://schemas.microsoft.com/office/drawing/2014/main" id="{1AEDBF20-DE66-431B-B4F1-9FB67ED523CD}"/>
                </a:ext>
              </a:extLst>
            </p:cNvPr>
            <p:cNvSpPr/>
            <p:nvPr/>
          </p:nvSpPr>
          <p:spPr>
            <a:xfrm>
              <a:off x="4466808" y="270692"/>
              <a:ext cx="3115818" cy="2686050"/>
            </a:xfrm>
            <a:custGeom>
              <a:avLst/>
              <a:gdLst>
                <a:gd name="connsiteX0" fmla="*/ 1557909 w 3115818"/>
                <a:gd name="connsiteY0" fmla="*/ 0 h 2686050"/>
                <a:gd name="connsiteX1" fmla="*/ 3115818 w 3115818"/>
                <a:gd name="connsiteY1" fmla="*/ 2686050 h 2686050"/>
                <a:gd name="connsiteX2" fmla="*/ 0 w 3115818"/>
                <a:gd name="connsiteY2" fmla="*/ 2686050 h 2686050"/>
                <a:gd name="connsiteX3" fmla="*/ 1557909 w 3115818"/>
                <a:gd name="connsiteY3" fmla="*/ 0 h 268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5818" h="2686050">
                  <a:moveTo>
                    <a:pt x="1557909" y="0"/>
                  </a:moveTo>
                  <a:lnTo>
                    <a:pt x="3115818" y="2686050"/>
                  </a:lnTo>
                  <a:lnTo>
                    <a:pt x="0" y="2686050"/>
                  </a:lnTo>
                  <a:lnTo>
                    <a:pt x="1557909" y="0"/>
                  </a:lnTo>
                  <a:close/>
                </a:path>
              </a:pathLst>
            </a:cu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자유형: 도형 31">
              <a:extLst>
                <a:ext uri="{FF2B5EF4-FFF2-40B4-BE49-F238E27FC236}">
                  <a16:creationId xmlns:a16="http://schemas.microsoft.com/office/drawing/2014/main" id="{138A327F-A39D-45A1-9465-149A0A11C3BC}"/>
                </a:ext>
              </a:extLst>
            </p:cNvPr>
            <p:cNvSpPr/>
            <p:nvPr/>
          </p:nvSpPr>
          <p:spPr>
            <a:xfrm>
              <a:off x="3833332" y="3400788"/>
              <a:ext cx="4382770" cy="720725"/>
            </a:xfrm>
            <a:custGeom>
              <a:avLst/>
              <a:gdLst>
                <a:gd name="connsiteX0" fmla="*/ 418021 w 4382770"/>
                <a:gd name="connsiteY0" fmla="*/ 0 h 720725"/>
                <a:gd name="connsiteX1" fmla="*/ 3964750 w 4382770"/>
                <a:gd name="connsiteY1" fmla="*/ 0 h 720725"/>
                <a:gd name="connsiteX2" fmla="*/ 4382770 w 4382770"/>
                <a:gd name="connsiteY2" fmla="*/ 720725 h 720725"/>
                <a:gd name="connsiteX3" fmla="*/ 0 w 4382770"/>
                <a:gd name="connsiteY3" fmla="*/ 720725 h 720725"/>
                <a:gd name="connsiteX4" fmla="*/ 418021 w 4382770"/>
                <a:gd name="connsiteY4" fmla="*/ 0 h 72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2770" h="720725">
                  <a:moveTo>
                    <a:pt x="418021" y="0"/>
                  </a:moveTo>
                  <a:lnTo>
                    <a:pt x="3964750" y="0"/>
                  </a:lnTo>
                  <a:lnTo>
                    <a:pt x="4382770" y="720725"/>
                  </a:lnTo>
                  <a:lnTo>
                    <a:pt x="0" y="720725"/>
                  </a:lnTo>
                  <a:lnTo>
                    <a:pt x="418021" y="0"/>
                  </a:lnTo>
                  <a:close/>
                </a:path>
              </a:pathLst>
            </a:cu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자유형: 도형 28">
              <a:extLst>
                <a:ext uri="{FF2B5EF4-FFF2-40B4-BE49-F238E27FC236}">
                  <a16:creationId xmlns:a16="http://schemas.microsoft.com/office/drawing/2014/main" id="{6D197F8D-B9B7-4756-8FE1-4E6AABDD881F}"/>
                </a:ext>
              </a:extLst>
            </p:cNvPr>
            <p:cNvSpPr/>
            <p:nvPr/>
          </p:nvSpPr>
          <p:spPr>
            <a:xfrm>
              <a:off x="3199856" y="4565558"/>
              <a:ext cx="5649722" cy="720725"/>
            </a:xfrm>
            <a:custGeom>
              <a:avLst/>
              <a:gdLst>
                <a:gd name="connsiteX0" fmla="*/ 418021 w 5649722"/>
                <a:gd name="connsiteY0" fmla="*/ 0 h 720725"/>
                <a:gd name="connsiteX1" fmla="*/ 5231702 w 5649722"/>
                <a:gd name="connsiteY1" fmla="*/ 0 h 720725"/>
                <a:gd name="connsiteX2" fmla="*/ 5649722 w 5649722"/>
                <a:gd name="connsiteY2" fmla="*/ 720725 h 720725"/>
                <a:gd name="connsiteX3" fmla="*/ 0 w 5649722"/>
                <a:gd name="connsiteY3" fmla="*/ 720725 h 720725"/>
                <a:gd name="connsiteX4" fmla="*/ 418021 w 5649722"/>
                <a:gd name="connsiteY4" fmla="*/ 0 h 72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9722" h="720725">
                  <a:moveTo>
                    <a:pt x="418021" y="0"/>
                  </a:moveTo>
                  <a:lnTo>
                    <a:pt x="5231702" y="0"/>
                  </a:lnTo>
                  <a:lnTo>
                    <a:pt x="5649722" y="720725"/>
                  </a:lnTo>
                  <a:lnTo>
                    <a:pt x="0" y="720725"/>
                  </a:lnTo>
                  <a:lnTo>
                    <a:pt x="418021" y="0"/>
                  </a:lnTo>
                  <a:close/>
                </a:path>
              </a:pathLst>
            </a:cu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25">
              <a:extLst>
                <a:ext uri="{FF2B5EF4-FFF2-40B4-BE49-F238E27FC236}">
                  <a16:creationId xmlns:a16="http://schemas.microsoft.com/office/drawing/2014/main" id="{07863E52-059C-45E2-AA1B-8F9D266AC322}"/>
                </a:ext>
              </a:extLst>
            </p:cNvPr>
            <p:cNvSpPr/>
            <p:nvPr/>
          </p:nvSpPr>
          <p:spPr>
            <a:xfrm>
              <a:off x="2566380" y="5730328"/>
              <a:ext cx="6916674" cy="720725"/>
            </a:xfrm>
            <a:custGeom>
              <a:avLst/>
              <a:gdLst>
                <a:gd name="connsiteX0" fmla="*/ 418021 w 6916674"/>
                <a:gd name="connsiteY0" fmla="*/ 0 h 720725"/>
                <a:gd name="connsiteX1" fmla="*/ 6498654 w 6916674"/>
                <a:gd name="connsiteY1" fmla="*/ 0 h 720725"/>
                <a:gd name="connsiteX2" fmla="*/ 6916674 w 6916674"/>
                <a:gd name="connsiteY2" fmla="*/ 720725 h 720725"/>
                <a:gd name="connsiteX3" fmla="*/ 0 w 6916674"/>
                <a:gd name="connsiteY3" fmla="*/ 720725 h 720725"/>
                <a:gd name="connsiteX4" fmla="*/ 418021 w 6916674"/>
                <a:gd name="connsiteY4" fmla="*/ 0 h 72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6674" h="720725">
                  <a:moveTo>
                    <a:pt x="418021" y="0"/>
                  </a:moveTo>
                  <a:lnTo>
                    <a:pt x="6498654" y="0"/>
                  </a:lnTo>
                  <a:lnTo>
                    <a:pt x="6916674" y="720725"/>
                  </a:lnTo>
                  <a:lnTo>
                    <a:pt x="0" y="720725"/>
                  </a:lnTo>
                  <a:lnTo>
                    <a:pt x="418021" y="0"/>
                  </a:lnTo>
                  <a:close/>
                </a:path>
              </a:pathLst>
            </a:cu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>
              <a:extLst>
                <a:ext uri="{FF2B5EF4-FFF2-40B4-BE49-F238E27FC236}">
                  <a16:creationId xmlns:a16="http://schemas.microsoft.com/office/drawing/2014/main" id="{ED0D90B9-74E6-4DD8-9B25-554DF802B105}"/>
                </a:ext>
              </a:extLst>
            </p:cNvPr>
            <p:cNvSpPr/>
            <p:nvPr/>
          </p:nvSpPr>
          <p:spPr>
            <a:xfrm>
              <a:off x="3038058" y="5286283"/>
              <a:ext cx="5811520" cy="444045"/>
            </a:xfrm>
            <a:prstGeom prst="parallelogram">
              <a:avLst>
                <a:gd name="adj" fmla="val 642776"/>
              </a:avLst>
            </a:prstGeom>
            <a:solidFill>
              <a:srgbClr val="09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>
              <a:extLst>
                <a:ext uri="{FF2B5EF4-FFF2-40B4-BE49-F238E27FC236}">
                  <a16:creationId xmlns:a16="http://schemas.microsoft.com/office/drawing/2014/main" id="{349A0BF6-F51B-420C-8A1F-D0D12A03E9FF}"/>
                </a:ext>
              </a:extLst>
            </p:cNvPr>
            <p:cNvSpPr/>
            <p:nvPr/>
          </p:nvSpPr>
          <p:spPr>
            <a:xfrm>
              <a:off x="3671534" y="4121513"/>
              <a:ext cx="4544568" cy="444045"/>
            </a:xfrm>
            <a:prstGeom prst="parallelogram">
              <a:avLst>
                <a:gd name="adj" fmla="val 512030"/>
              </a:avLst>
            </a:prstGeom>
            <a:solidFill>
              <a:srgbClr val="09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>
              <a:extLst>
                <a:ext uri="{FF2B5EF4-FFF2-40B4-BE49-F238E27FC236}">
                  <a16:creationId xmlns:a16="http://schemas.microsoft.com/office/drawing/2014/main" id="{A00E569F-42CB-4C6E-B55C-4E68D01F61A8}"/>
                </a:ext>
              </a:extLst>
            </p:cNvPr>
            <p:cNvSpPr/>
            <p:nvPr/>
          </p:nvSpPr>
          <p:spPr>
            <a:xfrm>
              <a:off x="4305010" y="2956742"/>
              <a:ext cx="3277616" cy="444045"/>
            </a:xfrm>
            <a:prstGeom prst="parallelogram">
              <a:avLst>
                <a:gd name="adj" fmla="val 342060"/>
              </a:avLst>
            </a:prstGeom>
            <a:solidFill>
              <a:srgbClr val="09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58" name="직선 화살표 연결선 57"/>
          <p:cNvCxnSpPr/>
          <p:nvPr/>
        </p:nvCxnSpPr>
        <p:spPr>
          <a:xfrm flipH="1">
            <a:off x="5979416" y="2793962"/>
            <a:ext cx="3439293" cy="0"/>
          </a:xfrm>
          <a:prstGeom prst="straightConnector1">
            <a:avLst/>
          </a:prstGeom>
          <a:ln>
            <a:solidFill>
              <a:srgbClr val="61616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6512984" y="3990378"/>
            <a:ext cx="2905725" cy="0"/>
          </a:xfrm>
          <a:prstGeom prst="straightConnector1">
            <a:avLst/>
          </a:prstGeom>
          <a:ln>
            <a:solidFill>
              <a:srgbClr val="61616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6929092" y="4914303"/>
            <a:ext cx="2489617" cy="0"/>
          </a:xfrm>
          <a:prstGeom prst="straightConnector1">
            <a:avLst/>
          </a:prstGeom>
          <a:ln>
            <a:solidFill>
              <a:srgbClr val="61616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7441152" y="5904903"/>
            <a:ext cx="1977557" cy="0"/>
          </a:xfrm>
          <a:prstGeom prst="straightConnector1">
            <a:avLst/>
          </a:prstGeom>
          <a:ln>
            <a:solidFill>
              <a:srgbClr val="61616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186074" y="2589013"/>
            <a:ext cx="91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슈퍼맨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517769" y="3756539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7.5%	</a:t>
            </a:r>
            <a:r>
              <a:rPr lang="en-US" altLang="ko-KR" b="1" dirty="0" smtClean="0"/>
              <a:t>Fast</a:t>
            </a:r>
            <a:r>
              <a:rPr lang="ko-KR" altLang="en-US" b="1" dirty="0" smtClean="0"/>
              <a:t>권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장</a:t>
            </a:r>
          </a:p>
          <a:p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517769" y="4762599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8.5%	</a:t>
            </a:r>
            <a:r>
              <a:rPr lang="en-US" altLang="ko-KR" b="1" dirty="0" smtClean="0"/>
              <a:t>Fast</a:t>
            </a:r>
            <a:r>
              <a:rPr lang="ko-KR" altLang="en-US" b="1" dirty="0" smtClean="0"/>
              <a:t>권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장</a:t>
            </a:r>
          </a:p>
          <a:p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9517769" y="563959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9.5%	</a:t>
            </a:r>
            <a:r>
              <a:rPr lang="en-US" altLang="ko-KR" b="1" dirty="0" smtClean="0"/>
              <a:t>Fast</a:t>
            </a:r>
            <a:r>
              <a:rPr lang="ko-KR" altLang="en-US" b="1" dirty="0" smtClean="0"/>
              <a:t>권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33466" y="3826464"/>
            <a:ext cx="141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리틀 슈퍼맨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01824" y="4804694"/>
            <a:ext cx="91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헬퍼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86074" y="5743102"/>
            <a:ext cx="91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봉사자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517769" y="2551098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%	</a:t>
            </a:r>
            <a:r>
              <a:rPr lang="en-US" altLang="ko-KR" b="1" dirty="0" smtClean="0"/>
              <a:t>Fast</a:t>
            </a:r>
            <a:r>
              <a:rPr lang="ko-KR" altLang="en-US" b="1" dirty="0" smtClean="0"/>
              <a:t>권 </a:t>
            </a:r>
            <a:r>
              <a:rPr lang="en-US" altLang="ko-KR" dirty="0"/>
              <a:t>8</a:t>
            </a:r>
            <a:r>
              <a:rPr lang="ko-KR" altLang="en-US" dirty="0" smtClean="0"/>
              <a:t>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6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1" y="1901612"/>
          <a:ext cx="828675" cy="3179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목차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동기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시장 분석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수익 구조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199739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263556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327374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391191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455009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333423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269350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397294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462554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205692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Mobile Application </a:t>
            </a:r>
            <a:r>
              <a:rPr lang="en-US" altLang="ko-KR" sz="2000" b="1" i="1" kern="0" dirty="0" smtClean="0">
                <a:solidFill>
                  <a:srgbClr val="FA3C71"/>
                </a:solidFill>
              </a:rPr>
              <a:t>Contents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023945" y="4368800"/>
            <a:ext cx="2548289" cy="22507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white">
                    <a:lumMod val="50000"/>
                  </a:prstClr>
                </a:solidFill>
              </a:rPr>
              <a:t>계좌 이체</a:t>
            </a:r>
            <a:endParaRPr lang="en-US" altLang="ko-KR" sz="24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계좌 이체 후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등급에 따라 수수료 납부</a:t>
            </a:r>
            <a:endParaRPr lang="ko-KR" altLang="en-US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4392000" y="6435199"/>
            <a:ext cx="180000" cy="180000"/>
          </a:xfrm>
          <a:prstGeom prst="rect">
            <a:avLst/>
          </a:prstGeom>
          <a:solidFill>
            <a:srgbClr val="FA3C7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2023208" y="1102506"/>
            <a:ext cx="2548792" cy="3266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375" l="0" r="9622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3749" y="1966288"/>
            <a:ext cx="1833592" cy="1597966"/>
          </a:xfrm>
          <a:prstGeom prst="rect">
            <a:avLst/>
          </a:prstGeom>
        </p:spPr>
      </p:pic>
      <p:sp>
        <p:nvSpPr>
          <p:cNvPr id="49" name="Freeform 5"/>
          <p:cNvSpPr>
            <a:spLocks/>
          </p:cNvSpPr>
          <p:nvPr/>
        </p:nvSpPr>
        <p:spPr bwMode="auto">
          <a:xfrm>
            <a:off x="5308796" y="4368800"/>
            <a:ext cx="2548289" cy="22507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prstClr val="white">
                    <a:lumMod val="50000"/>
                  </a:prstClr>
                </a:solidFill>
              </a:rPr>
              <a:t>기프티콘</a:t>
            </a:r>
            <a:endParaRPr lang="en-US" altLang="ko-KR" sz="24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상품의 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1.5%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를</a:t>
            </a:r>
            <a:endParaRPr lang="en-US" altLang="ko-KR" sz="1400" dirty="0" smtClean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수수료로 납부</a:t>
            </a:r>
            <a:endParaRPr lang="ko-KR" altLang="en-US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0" name="Freeform 5"/>
          <p:cNvSpPr>
            <a:spLocks/>
          </p:cNvSpPr>
          <p:nvPr/>
        </p:nvSpPr>
        <p:spPr bwMode="auto">
          <a:xfrm>
            <a:off x="7676851" y="6435199"/>
            <a:ext cx="180000" cy="180000"/>
          </a:xfrm>
          <a:prstGeom prst="rect">
            <a:avLst/>
          </a:prstGeom>
          <a:solidFill>
            <a:srgbClr val="FA3C7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>
            <a:off x="5308059" y="1102506"/>
            <a:ext cx="2548792" cy="3266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65" name="Freeform 5"/>
          <p:cNvSpPr>
            <a:spLocks/>
          </p:cNvSpPr>
          <p:nvPr/>
        </p:nvSpPr>
        <p:spPr bwMode="auto">
          <a:xfrm>
            <a:off x="8593647" y="4368800"/>
            <a:ext cx="2548289" cy="22507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white">
                    <a:lumMod val="50000"/>
                  </a:prstClr>
                </a:solidFill>
              </a:rPr>
              <a:t>Fast</a:t>
            </a:r>
            <a:r>
              <a:rPr lang="ko-KR" altLang="en-US" sz="2400" b="1" dirty="0" smtClean="0">
                <a:solidFill>
                  <a:prstClr val="white">
                    <a:lumMod val="50000"/>
                  </a:prstClr>
                </a:solidFill>
              </a:rPr>
              <a:t>권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장당 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1,000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원으로 수익 창출</a:t>
            </a:r>
            <a:endParaRPr lang="en-US" altLang="ko-KR" sz="1400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6" name="Freeform 5"/>
          <p:cNvSpPr>
            <a:spLocks/>
          </p:cNvSpPr>
          <p:nvPr/>
        </p:nvSpPr>
        <p:spPr bwMode="auto">
          <a:xfrm>
            <a:off x="10961702" y="6435199"/>
            <a:ext cx="180000" cy="180000"/>
          </a:xfrm>
          <a:prstGeom prst="rect">
            <a:avLst/>
          </a:prstGeom>
          <a:solidFill>
            <a:srgbClr val="FA3C7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8592910" y="1102506"/>
            <a:ext cx="2548792" cy="3266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310" y="1763719"/>
            <a:ext cx="2086289" cy="22715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8307" y="1796317"/>
            <a:ext cx="2243395" cy="195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2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Mobile Application </a:t>
            </a:r>
            <a:r>
              <a:rPr lang="en-US" altLang="ko-KR" sz="2000" b="1" i="1" kern="0" dirty="0" smtClean="0">
                <a:solidFill>
                  <a:srgbClr val="FA3C71"/>
                </a:solidFill>
              </a:rPr>
              <a:t>Contents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2" name="그룹 51"/>
          <p:cNvGrpSpPr>
            <a:grpSpLocks noChangeAspect="1"/>
          </p:cNvGrpSpPr>
          <p:nvPr/>
        </p:nvGrpSpPr>
        <p:grpSpPr>
          <a:xfrm>
            <a:off x="-296591" y="707061"/>
            <a:ext cx="4311355" cy="6852458"/>
            <a:chOff x="4706622" y="1228787"/>
            <a:chExt cx="2768612" cy="4400426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914" y="1228787"/>
              <a:ext cx="1900132" cy="3872753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6622" y="4623218"/>
              <a:ext cx="2768612" cy="1005995"/>
            </a:xfrm>
            <a:prstGeom prst="rect">
              <a:avLst/>
            </a:prstGeom>
          </p:spPr>
        </p:pic>
      </p:grpSp>
      <p:grpSp>
        <p:nvGrpSpPr>
          <p:cNvPr id="55" name="그룹 54"/>
          <p:cNvGrpSpPr>
            <a:grpSpLocks noChangeAspect="1"/>
          </p:cNvGrpSpPr>
          <p:nvPr/>
        </p:nvGrpSpPr>
        <p:grpSpPr>
          <a:xfrm>
            <a:off x="4014764" y="707061"/>
            <a:ext cx="4311355" cy="6852460"/>
            <a:chOff x="4706622" y="1228787"/>
            <a:chExt cx="2768612" cy="4400426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914" y="1228787"/>
              <a:ext cx="1900132" cy="3872752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6622" y="4623218"/>
              <a:ext cx="2768612" cy="1005995"/>
            </a:xfrm>
            <a:prstGeom prst="rect">
              <a:avLst/>
            </a:prstGeom>
          </p:spPr>
        </p:pic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8326119" y="707061"/>
            <a:ext cx="4311355" cy="6852458"/>
            <a:chOff x="4706622" y="1228787"/>
            <a:chExt cx="2768612" cy="4400426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914" y="1228787"/>
              <a:ext cx="1900132" cy="3872753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6622" y="4623218"/>
              <a:ext cx="2768612" cy="1005995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8" y="1429511"/>
            <a:ext cx="2577600" cy="45846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57" y="3119210"/>
            <a:ext cx="836058" cy="836058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027" y="1415935"/>
            <a:ext cx="2577600" cy="45846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8" name="직선 연결선 87"/>
          <p:cNvCxnSpPr/>
          <p:nvPr/>
        </p:nvCxnSpPr>
        <p:spPr>
          <a:xfrm>
            <a:off x="9207969" y="5664732"/>
            <a:ext cx="2580658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93234"/>
              </p:ext>
            </p:extLst>
          </p:nvPr>
        </p:nvGraphicFramePr>
        <p:xfrm>
          <a:off x="9195269" y="5711068"/>
          <a:ext cx="2580660" cy="392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65">
                  <a:extLst>
                    <a:ext uri="{9D8B030D-6E8A-4147-A177-3AD203B41FA5}">
                      <a16:colId xmlns:a16="http://schemas.microsoft.com/office/drawing/2014/main" val="2802621222"/>
                    </a:ext>
                  </a:extLst>
                </a:gridCol>
                <a:gridCol w="645165">
                  <a:extLst>
                    <a:ext uri="{9D8B030D-6E8A-4147-A177-3AD203B41FA5}">
                      <a16:colId xmlns:a16="http://schemas.microsoft.com/office/drawing/2014/main" val="2840460996"/>
                    </a:ext>
                  </a:extLst>
                </a:gridCol>
                <a:gridCol w="645165">
                  <a:extLst>
                    <a:ext uri="{9D8B030D-6E8A-4147-A177-3AD203B41FA5}">
                      <a16:colId xmlns:a16="http://schemas.microsoft.com/office/drawing/2014/main" val="1855407152"/>
                    </a:ext>
                  </a:extLst>
                </a:gridCol>
                <a:gridCol w="645165">
                  <a:extLst>
                    <a:ext uri="{9D8B030D-6E8A-4147-A177-3AD203B41FA5}">
                      <a16:colId xmlns:a16="http://schemas.microsoft.com/office/drawing/2014/main" val="220461663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500" b="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5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홈</a:t>
                      </a:r>
                      <a:endParaRPr lang="en-US" altLang="ko-KR" sz="550" b="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sz="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게시판</a:t>
                      </a:r>
                      <a:endParaRPr kumimoji="0" lang="en-US" altLang="ko-KR" sz="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7E6E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7E6E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더보기</a:t>
                      </a:r>
                      <a:endParaRPr kumimoji="0" lang="en-US" altLang="ko-KR" sz="5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7E6E6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5963"/>
                  </a:ext>
                </a:extLst>
              </a:tr>
            </a:tbl>
          </a:graphicData>
        </a:graphic>
      </p:graphicFrame>
      <p:pic>
        <p:nvPicPr>
          <p:cNvPr id="90" name="그림 8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247" y="5676924"/>
            <a:ext cx="232410" cy="232410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022" y="5676924"/>
            <a:ext cx="234000" cy="234000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010" y="5676745"/>
            <a:ext cx="234000" cy="234000"/>
          </a:xfrm>
          <a:prstGeom prst="rect">
            <a:avLst/>
          </a:prstGeom>
        </p:spPr>
      </p:pic>
      <p:grpSp>
        <p:nvGrpSpPr>
          <p:cNvPr id="93" name="그룹 92"/>
          <p:cNvGrpSpPr/>
          <p:nvPr/>
        </p:nvGrpSpPr>
        <p:grpSpPr>
          <a:xfrm>
            <a:off x="10042249" y="5730386"/>
            <a:ext cx="216680" cy="108390"/>
            <a:chOff x="931915" y="1573530"/>
            <a:chExt cx="216680" cy="108390"/>
          </a:xfrm>
        </p:grpSpPr>
        <p:sp>
          <p:nvSpPr>
            <p:cNvPr id="94" name="직사각형 93"/>
            <p:cNvSpPr/>
            <p:nvPr/>
          </p:nvSpPr>
          <p:spPr>
            <a:xfrm>
              <a:off x="931915" y="1573530"/>
              <a:ext cx="36000" cy="36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004595" y="1573530"/>
              <a:ext cx="144000" cy="36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931915" y="1645920"/>
              <a:ext cx="36000" cy="36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004595" y="1645920"/>
              <a:ext cx="144000" cy="36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8" name="그림 9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43761" y="1606467"/>
            <a:ext cx="393383" cy="240030"/>
          </a:xfrm>
          <a:prstGeom prst="rect">
            <a:avLst/>
          </a:prstGeom>
        </p:spPr>
      </p:pic>
      <p:cxnSp>
        <p:nvCxnSpPr>
          <p:cNvPr id="99" name="직선 연결선 98"/>
          <p:cNvCxnSpPr/>
          <p:nvPr/>
        </p:nvCxnSpPr>
        <p:spPr>
          <a:xfrm>
            <a:off x="9207969" y="1892832"/>
            <a:ext cx="2580658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947736" y="1600816"/>
            <a:ext cx="4649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E7E6E6">
                    <a:lumMod val="50000"/>
                  </a:srgbClr>
                </a:solidFill>
              </a:rPr>
              <a:t>알림</a:t>
            </a:r>
            <a:endParaRPr lang="ko-KR" altLang="en-US" sz="2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207775" y="1616056"/>
            <a:ext cx="4649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Fast</a:t>
            </a:r>
            <a:endParaRPr lang="ko-KR" altLang="en-US" sz="2800" dirty="0"/>
          </a:p>
        </p:txBody>
      </p:sp>
      <p:grpSp>
        <p:nvGrpSpPr>
          <p:cNvPr id="102" name="그룹 101"/>
          <p:cNvGrpSpPr/>
          <p:nvPr/>
        </p:nvGrpSpPr>
        <p:grpSpPr>
          <a:xfrm>
            <a:off x="9588909" y="1708544"/>
            <a:ext cx="108000" cy="72000"/>
            <a:chOff x="6728460" y="1211580"/>
            <a:chExt cx="152400" cy="76200"/>
          </a:xfrm>
        </p:grpSpPr>
        <p:cxnSp>
          <p:nvCxnSpPr>
            <p:cNvPr id="103" name="직선 연결선 102"/>
            <p:cNvCxnSpPr/>
            <p:nvPr/>
          </p:nvCxnSpPr>
          <p:spPr>
            <a:xfrm>
              <a:off x="6728460" y="1211580"/>
              <a:ext cx="7620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flipH="1">
              <a:off x="6804660" y="1211580"/>
              <a:ext cx="7620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11"/>
          <a:srcRect l="18831" t="18178" r="21355" b="14572"/>
          <a:stretch/>
        </p:blipFill>
        <p:spPr>
          <a:xfrm>
            <a:off x="11222189" y="1977784"/>
            <a:ext cx="190500" cy="187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6" name="직사각형 105"/>
          <p:cNvSpPr/>
          <p:nvPr/>
        </p:nvSpPr>
        <p:spPr>
          <a:xfrm>
            <a:off x="9322075" y="1977784"/>
            <a:ext cx="1836145" cy="18796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>
            <a:off x="10038549" y="5731095"/>
            <a:ext cx="216680" cy="108390"/>
            <a:chOff x="1299580" y="1573530"/>
            <a:chExt cx="216680" cy="108390"/>
          </a:xfrm>
        </p:grpSpPr>
        <p:sp>
          <p:nvSpPr>
            <p:cNvPr id="108" name="직사각형 107"/>
            <p:cNvSpPr/>
            <p:nvPr/>
          </p:nvSpPr>
          <p:spPr>
            <a:xfrm>
              <a:off x="1299580" y="1573530"/>
              <a:ext cx="36000" cy="36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372260" y="1573530"/>
              <a:ext cx="144000" cy="36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299580" y="1645920"/>
              <a:ext cx="36000" cy="36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372260" y="1645920"/>
              <a:ext cx="144000" cy="36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9330867" y="2271248"/>
            <a:ext cx="2324294" cy="3307080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9985477" y="3783921"/>
            <a:ext cx="1028700" cy="28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C00000"/>
                </a:solidFill>
              </a:rPr>
              <a:t>게시글</a:t>
            </a:r>
            <a:r>
              <a:rPr lang="ko-KR" altLang="en-US" sz="1200" dirty="0" smtClean="0">
                <a:solidFill>
                  <a:srgbClr val="C00000"/>
                </a:solidFill>
              </a:rPr>
              <a:t> 영역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470640" y="1977784"/>
            <a:ext cx="190800" cy="187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1415698" y="1905533"/>
            <a:ext cx="207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+</a:t>
            </a:r>
            <a:endParaRPr lang="ko-KR" altLang="en-US" sz="1400" dirty="0"/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615" y="1429511"/>
            <a:ext cx="2577600" cy="45846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5" name="직선 연결선 114"/>
          <p:cNvCxnSpPr/>
          <p:nvPr/>
        </p:nvCxnSpPr>
        <p:spPr>
          <a:xfrm>
            <a:off x="4883557" y="5678308"/>
            <a:ext cx="2580658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243612"/>
              </p:ext>
            </p:extLst>
          </p:nvPr>
        </p:nvGraphicFramePr>
        <p:xfrm>
          <a:off x="4870857" y="5724644"/>
          <a:ext cx="2580660" cy="392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65">
                  <a:extLst>
                    <a:ext uri="{9D8B030D-6E8A-4147-A177-3AD203B41FA5}">
                      <a16:colId xmlns:a16="http://schemas.microsoft.com/office/drawing/2014/main" val="2802621222"/>
                    </a:ext>
                  </a:extLst>
                </a:gridCol>
                <a:gridCol w="645165">
                  <a:extLst>
                    <a:ext uri="{9D8B030D-6E8A-4147-A177-3AD203B41FA5}">
                      <a16:colId xmlns:a16="http://schemas.microsoft.com/office/drawing/2014/main" val="2840460996"/>
                    </a:ext>
                  </a:extLst>
                </a:gridCol>
                <a:gridCol w="645165">
                  <a:extLst>
                    <a:ext uri="{9D8B030D-6E8A-4147-A177-3AD203B41FA5}">
                      <a16:colId xmlns:a16="http://schemas.microsoft.com/office/drawing/2014/main" val="1855407152"/>
                    </a:ext>
                  </a:extLst>
                </a:gridCol>
                <a:gridCol w="645165">
                  <a:extLst>
                    <a:ext uri="{9D8B030D-6E8A-4147-A177-3AD203B41FA5}">
                      <a16:colId xmlns:a16="http://schemas.microsoft.com/office/drawing/2014/main" val="220461663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500" b="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5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홈</a:t>
                      </a:r>
                      <a:endParaRPr lang="en-US" altLang="ko-KR" sz="550" b="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sz="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게시판</a:t>
                      </a:r>
                      <a:endParaRPr kumimoji="0" lang="en-US" altLang="ko-KR" sz="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7E6E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7E6E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더보기</a:t>
                      </a:r>
                      <a:endParaRPr kumimoji="0" lang="en-US" altLang="ko-KR" sz="5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7E6E6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5963"/>
                  </a:ext>
                </a:extLst>
              </a:tr>
            </a:tbl>
          </a:graphicData>
        </a:graphic>
      </p:graphicFrame>
      <p:pic>
        <p:nvPicPr>
          <p:cNvPr id="117" name="그림 1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835" y="5690500"/>
            <a:ext cx="232410" cy="232410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10" y="5690500"/>
            <a:ext cx="234000" cy="234000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598" y="5690321"/>
            <a:ext cx="234000" cy="234000"/>
          </a:xfrm>
          <a:prstGeom prst="rect">
            <a:avLst/>
          </a:prstGeom>
        </p:spPr>
      </p:pic>
      <p:grpSp>
        <p:nvGrpSpPr>
          <p:cNvPr id="120" name="그룹 119"/>
          <p:cNvGrpSpPr/>
          <p:nvPr/>
        </p:nvGrpSpPr>
        <p:grpSpPr>
          <a:xfrm>
            <a:off x="5717837" y="5743962"/>
            <a:ext cx="216680" cy="108390"/>
            <a:chOff x="931915" y="1573530"/>
            <a:chExt cx="216680" cy="108390"/>
          </a:xfrm>
        </p:grpSpPr>
        <p:sp>
          <p:nvSpPr>
            <p:cNvPr id="121" name="직사각형 120"/>
            <p:cNvSpPr/>
            <p:nvPr/>
          </p:nvSpPr>
          <p:spPr>
            <a:xfrm>
              <a:off x="931915" y="1573530"/>
              <a:ext cx="36000" cy="36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004595" y="1573530"/>
              <a:ext cx="144000" cy="36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931915" y="1645920"/>
              <a:ext cx="36000" cy="36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1004595" y="1645920"/>
              <a:ext cx="144000" cy="36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5" name="그림 1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9349" y="1620043"/>
            <a:ext cx="393383" cy="240030"/>
          </a:xfrm>
          <a:prstGeom prst="rect">
            <a:avLst/>
          </a:prstGeom>
        </p:spPr>
      </p:pic>
      <p:cxnSp>
        <p:nvCxnSpPr>
          <p:cNvPr id="126" name="직선 연결선 125"/>
          <p:cNvCxnSpPr/>
          <p:nvPr/>
        </p:nvCxnSpPr>
        <p:spPr>
          <a:xfrm>
            <a:off x="4883557" y="1906408"/>
            <a:ext cx="2580658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623324" y="1614392"/>
            <a:ext cx="4649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E7E6E6">
                    <a:lumMod val="50000"/>
                  </a:srgbClr>
                </a:solidFill>
              </a:rPr>
              <a:t>알림</a:t>
            </a:r>
            <a:endParaRPr lang="ko-KR" altLang="en-US" sz="2800" dirty="0"/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94" y="5688740"/>
            <a:ext cx="234000" cy="234000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4902220" y="1614392"/>
            <a:ext cx="4649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홈</a:t>
            </a:r>
            <a:endParaRPr lang="ko-KR" altLang="en-US" sz="2800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981468" y="1985342"/>
            <a:ext cx="2381129" cy="754309"/>
          </a:xfrm>
          <a:prstGeom prst="roundRect">
            <a:avLst/>
          </a:prstGeom>
          <a:ln>
            <a:noFill/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1" name="그림 1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374" y="2123431"/>
            <a:ext cx="467934" cy="467934"/>
          </a:xfrm>
          <a:prstGeom prst="rect">
            <a:avLst/>
          </a:prstGeom>
          <a:ln w="9525">
            <a:noFill/>
          </a:ln>
        </p:spPr>
      </p:pic>
      <p:sp>
        <p:nvSpPr>
          <p:cNvPr id="132" name="TextBox 131"/>
          <p:cNvSpPr txBox="1"/>
          <p:nvPr/>
        </p:nvSpPr>
        <p:spPr>
          <a:xfrm>
            <a:off x="5508969" y="2152920"/>
            <a:ext cx="1081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김무식</a:t>
            </a:r>
            <a:endParaRPr lang="ko-KR" altLang="en-US" sz="12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5542418" y="2387494"/>
            <a:ext cx="5556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rgbClr val="E7E6E6">
                    <a:lumMod val="50000"/>
                  </a:srgbClr>
                </a:solidFill>
              </a:rPr>
              <a:t>자세히 </a:t>
            </a:r>
            <a:r>
              <a:rPr lang="en-US" altLang="ko-KR" sz="600" dirty="0" smtClean="0">
                <a:solidFill>
                  <a:srgbClr val="E7E6E6">
                    <a:lumMod val="50000"/>
                  </a:srgbClr>
                </a:solidFill>
              </a:rPr>
              <a:t>&gt;</a:t>
            </a:r>
            <a:endParaRPr lang="ko-KR" altLang="en-US" sz="1400" dirty="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4981468" y="2862187"/>
            <a:ext cx="2381129" cy="1109472"/>
          </a:xfrm>
          <a:prstGeom prst="roundRect">
            <a:avLst/>
          </a:prstGeom>
          <a:ln>
            <a:noFill/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5075835" y="3101757"/>
            <a:ext cx="202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이번 달 등급은</a:t>
            </a:r>
            <a:endParaRPr lang="ko-KR" alt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075835" y="3649104"/>
            <a:ext cx="202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/>
              <a:t>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539" y="2064689"/>
            <a:ext cx="209281" cy="209281"/>
          </a:xfrm>
          <a:prstGeom prst="rect">
            <a:avLst/>
          </a:prstGeom>
        </p:spPr>
      </p:pic>
      <p:grpSp>
        <p:nvGrpSpPr>
          <p:cNvPr id="138" name="그룹 137"/>
          <p:cNvGrpSpPr/>
          <p:nvPr/>
        </p:nvGrpSpPr>
        <p:grpSpPr>
          <a:xfrm>
            <a:off x="5658577" y="3383536"/>
            <a:ext cx="327529" cy="303668"/>
            <a:chOff x="6244355" y="290273"/>
            <a:chExt cx="2414225" cy="2414225"/>
          </a:xfrm>
        </p:grpSpPr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4355" y="290273"/>
              <a:ext cx="2414225" cy="2414225"/>
            </a:xfrm>
            <a:prstGeom prst="rect">
              <a:avLst/>
            </a:prstGeom>
          </p:spPr>
        </p:pic>
        <p:sp>
          <p:nvSpPr>
            <p:cNvPr id="140" name="직각 삼각형 139"/>
            <p:cNvSpPr/>
            <p:nvPr/>
          </p:nvSpPr>
          <p:spPr>
            <a:xfrm flipH="1">
              <a:off x="7428442" y="1056689"/>
              <a:ext cx="958638" cy="144510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각 삼각형 140"/>
            <p:cNvSpPr/>
            <p:nvPr/>
          </p:nvSpPr>
          <p:spPr>
            <a:xfrm>
              <a:off x="6551551" y="1099114"/>
              <a:ext cx="977009" cy="144510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 rot="2037691">
              <a:off x="6535792" y="581196"/>
              <a:ext cx="229667" cy="549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 rot="19285791" flipH="1">
              <a:off x="8161063" y="581244"/>
              <a:ext cx="229667" cy="549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6746240" y="614680"/>
              <a:ext cx="1381760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5075835" y="3372178"/>
            <a:ext cx="202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solidFill>
                  <a:srgbClr val="C00000"/>
                </a:solidFill>
              </a:rPr>
              <a:t>             슈퍼맨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981468" y="4137199"/>
            <a:ext cx="2381129" cy="396701"/>
          </a:xfrm>
          <a:prstGeom prst="roundRect">
            <a:avLst/>
          </a:prstGeom>
          <a:ln>
            <a:noFill/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5075835" y="4173129"/>
            <a:ext cx="2404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잔여 </a:t>
            </a:r>
            <a:r>
              <a:rPr lang="en-US" altLang="ko-KR" sz="1000" dirty="0" smtClean="0"/>
              <a:t>Fast</a:t>
            </a:r>
            <a:r>
              <a:rPr lang="ko-KR" altLang="en-US" sz="1000" dirty="0" smtClean="0"/>
              <a:t>권</a:t>
            </a:r>
            <a:r>
              <a:rPr lang="ko-KR" altLang="en-US" sz="1000" dirty="0" smtClean="0">
                <a:solidFill>
                  <a:srgbClr val="C00000"/>
                </a:solidFill>
              </a:rPr>
              <a:t>              </a:t>
            </a:r>
            <a:r>
              <a:rPr lang="en-US" altLang="ko-KR" sz="1000" dirty="0" smtClean="0">
                <a:solidFill>
                  <a:srgbClr val="C00000"/>
                </a:solidFill>
              </a:rPr>
              <a:t>           3</a:t>
            </a:r>
            <a:r>
              <a:rPr lang="ko-KR" altLang="en-US" sz="1000" dirty="0" smtClean="0">
                <a:solidFill>
                  <a:srgbClr val="C00000"/>
                </a:solidFill>
              </a:rPr>
              <a:t>매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6935877" y="5106186"/>
            <a:ext cx="419100" cy="461665"/>
            <a:chOff x="2644140" y="5129046"/>
            <a:chExt cx="419100" cy="461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9" name="타원 148"/>
            <p:cNvSpPr/>
            <p:nvPr/>
          </p:nvSpPr>
          <p:spPr>
            <a:xfrm>
              <a:off x="2651760" y="5196840"/>
              <a:ext cx="373380" cy="3733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644140" y="5129046"/>
              <a:ext cx="419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00B0F0"/>
                  </a:solidFill>
                </a:rPr>
                <a:t>+</a:t>
              </a:r>
              <a:endParaRPr lang="ko-KR" altLang="en-US" dirty="0">
                <a:solidFill>
                  <a:srgbClr val="00B0F0"/>
                </a:solidFill>
              </a:endParaRPr>
            </a:p>
          </p:txBody>
        </p:sp>
      </p:grpSp>
      <p:pic>
        <p:nvPicPr>
          <p:cNvPr id="154" name="그림 15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24929" y="1572040"/>
            <a:ext cx="343946" cy="328708"/>
          </a:xfrm>
          <a:prstGeom prst="rect">
            <a:avLst/>
          </a:prstGeom>
        </p:spPr>
      </p:pic>
      <p:pic>
        <p:nvPicPr>
          <p:cNvPr id="155" name="그림 15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64613" y="1552990"/>
            <a:ext cx="343946" cy="32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9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36415" y="2883768"/>
            <a:ext cx="6313716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 smtClean="0">
                <a:solidFill>
                  <a:srgbClr val="FA3C71"/>
                </a:solidFill>
              </a:rPr>
              <a:t>Q</a:t>
            </a:r>
            <a:r>
              <a:rPr lang="en-US" altLang="ko-KR" sz="3200" b="1" i="1" kern="0" dirty="0" smtClean="0">
                <a:solidFill>
                  <a:srgbClr val="FA3C71"/>
                </a:solidFill>
              </a:rPr>
              <a:t>&amp;</a:t>
            </a:r>
            <a:r>
              <a:rPr lang="en-US" altLang="ko-KR" sz="4800" b="1" i="1" kern="0" dirty="0" smtClean="0">
                <a:solidFill>
                  <a:srgbClr val="FA3C71"/>
                </a:solidFill>
              </a:rPr>
              <a:t>A</a:t>
            </a:r>
            <a:endParaRPr lang="en-US" altLang="ko-KR" sz="4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6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562017"/>
              </p:ext>
            </p:extLst>
          </p:nvPr>
        </p:nvGraphicFramePr>
        <p:xfrm>
          <a:off x="-1087" y="1901535"/>
          <a:ext cx="828675" cy="3179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목차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동기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시장 분석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수익 구조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Mobile Application </a:t>
            </a:r>
            <a:r>
              <a:rPr lang="en-US" altLang="ko-KR" sz="2000" b="1" i="1" kern="0" dirty="0" smtClean="0">
                <a:solidFill>
                  <a:srgbClr val="FA3C71"/>
                </a:solidFill>
              </a:rPr>
              <a:t>Contents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0775" y="1997315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0773" y="2635490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0772" y="3273665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0771" y="3911840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0770" y="4550015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8611" y="3334155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1190" y="2693424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384D3324-5153-46F6-B141-FAE43828C4B7}"/>
              </a:ext>
            </a:extLst>
          </p:cNvPr>
          <p:cNvSpPr>
            <a:spLocks noEditPoints="1"/>
          </p:cNvSpPr>
          <p:nvPr/>
        </p:nvSpPr>
        <p:spPr bwMode="auto">
          <a:xfrm>
            <a:off x="408659" y="3972864"/>
            <a:ext cx="72113" cy="84052"/>
          </a:xfrm>
          <a:custGeom>
            <a:avLst/>
            <a:gdLst>
              <a:gd name="T0" fmla="*/ 410 w 1662"/>
              <a:gd name="T1" fmla="*/ 645 h 1942"/>
              <a:gd name="T2" fmla="*/ 309 w 1662"/>
              <a:gd name="T3" fmla="*/ 847 h 1942"/>
              <a:gd name="T4" fmla="*/ 255 w 1662"/>
              <a:gd name="T5" fmla="*/ 1023 h 1942"/>
              <a:gd name="T6" fmla="*/ 263 w 1662"/>
              <a:gd name="T7" fmla="*/ 1206 h 1942"/>
              <a:gd name="T8" fmla="*/ 347 w 1662"/>
              <a:gd name="T9" fmla="*/ 1429 h 1942"/>
              <a:gd name="T10" fmla="*/ 476 w 1662"/>
              <a:gd name="T11" fmla="*/ 1620 h 1942"/>
              <a:gd name="T12" fmla="*/ 638 w 1662"/>
              <a:gd name="T13" fmla="*/ 1753 h 1942"/>
              <a:gd name="T14" fmla="*/ 825 w 1662"/>
              <a:gd name="T15" fmla="*/ 1803 h 1942"/>
              <a:gd name="T16" fmla="*/ 1013 w 1662"/>
              <a:gd name="T17" fmla="*/ 1753 h 1942"/>
              <a:gd name="T18" fmla="*/ 1176 w 1662"/>
              <a:gd name="T19" fmla="*/ 1619 h 1942"/>
              <a:gd name="T20" fmla="*/ 1305 w 1662"/>
              <a:gd name="T21" fmla="*/ 1428 h 1942"/>
              <a:gd name="T22" fmla="*/ 1388 w 1662"/>
              <a:gd name="T23" fmla="*/ 1205 h 1942"/>
              <a:gd name="T24" fmla="*/ 1418 w 1662"/>
              <a:gd name="T25" fmla="*/ 974 h 1942"/>
              <a:gd name="T26" fmla="*/ 1266 w 1662"/>
              <a:gd name="T27" fmla="*/ 836 h 1942"/>
              <a:gd name="T28" fmla="*/ 1012 w 1662"/>
              <a:gd name="T29" fmla="*/ 794 h 1942"/>
              <a:gd name="T30" fmla="*/ 806 w 1662"/>
              <a:gd name="T31" fmla="*/ 713 h 1942"/>
              <a:gd name="T32" fmla="*/ 646 w 1662"/>
              <a:gd name="T33" fmla="*/ 610 h 1942"/>
              <a:gd name="T34" fmla="*/ 526 w 1662"/>
              <a:gd name="T35" fmla="*/ 499 h 1942"/>
              <a:gd name="T36" fmla="*/ 944 w 1662"/>
              <a:gd name="T37" fmla="*/ 23 h 1942"/>
              <a:gd name="T38" fmla="*/ 1152 w 1662"/>
              <a:gd name="T39" fmla="*/ 118 h 1942"/>
              <a:gd name="T40" fmla="*/ 1271 w 1662"/>
              <a:gd name="T41" fmla="*/ 205 h 1942"/>
              <a:gd name="T42" fmla="*/ 1388 w 1662"/>
              <a:gd name="T43" fmla="*/ 323 h 1942"/>
              <a:gd name="T44" fmla="*/ 1455 w 1662"/>
              <a:gd name="T45" fmla="*/ 429 h 1942"/>
              <a:gd name="T46" fmla="*/ 1524 w 1662"/>
              <a:gd name="T47" fmla="*/ 626 h 1942"/>
              <a:gd name="T48" fmla="*/ 1555 w 1662"/>
              <a:gd name="T49" fmla="*/ 892 h 1942"/>
              <a:gd name="T50" fmla="*/ 1619 w 1662"/>
              <a:gd name="T51" fmla="*/ 939 h 1942"/>
              <a:gd name="T52" fmla="*/ 1657 w 1662"/>
              <a:gd name="T53" fmla="*/ 1032 h 1942"/>
              <a:gd name="T54" fmla="*/ 1655 w 1662"/>
              <a:gd name="T55" fmla="*/ 1183 h 1942"/>
              <a:gd name="T56" fmla="*/ 1611 w 1662"/>
              <a:gd name="T57" fmla="*/ 1304 h 1942"/>
              <a:gd name="T58" fmla="*/ 1537 w 1662"/>
              <a:gd name="T59" fmla="*/ 1372 h 1942"/>
              <a:gd name="T60" fmla="*/ 1445 w 1662"/>
              <a:gd name="T61" fmla="*/ 1454 h 1942"/>
              <a:gd name="T62" fmla="*/ 1313 w 1662"/>
              <a:gd name="T63" fmla="*/ 1670 h 1942"/>
              <a:gd name="T64" fmla="*/ 1141 w 1662"/>
              <a:gd name="T65" fmla="*/ 1836 h 1942"/>
              <a:gd name="T66" fmla="*/ 937 w 1662"/>
              <a:gd name="T67" fmla="*/ 1930 h 1942"/>
              <a:gd name="T68" fmla="*/ 714 w 1662"/>
              <a:gd name="T69" fmla="*/ 1930 h 1942"/>
              <a:gd name="T70" fmla="*/ 510 w 1662"/>
              <a:gd name="T71" fmla="*/ 1836 h 1942"/>
              <a:gd name="T72" fmla="*/ 337 w 1662"/>
              <a:gd name="T73" fmla="*/ 1669 h 1942"/>
              <a:gd name="T74" fmla="*/ 205 w 1662"/>
              <a:gd name="T75" fmla="*/ 1452 h 1942"/>
              <a:gd name="T76" fmla="*/ 111 w 1662"/>
              <a:gd name="T77" fmla="*/ 1364 h 1942"/>
              <a:gd name="T78" fmla="*/ 39 w 1662"/>
              <a:gd name="T79" fmla="*/ 1284 h 1942"/>
              <a:gd name="T80" fmla="*/ 2 w 1662"/>
              <a:gd name="T81" fmla="*/ 1143 h 1942"/>
              <a:gd name="T82" fmla="*/ 9 w 1662"/>
              <a:gd name="T83" fmla="*/ 1009 h 1942"/>
              <a:gd name="T84" fmla="*/ 50 w 1662"/>
              <a:gd name="T85" fmla="*/ 930 h 1942"/>
              <a:gd name="T86" fmla="*/ 98 w 1662"/>
              <a:gd name="T87" fmla="*/ 851 h 1942"/>
              <a:gd name="T88" fmla="*/ 85 w 1662"/>
              <a:gd name="T89" fmla="*/ 643 h 1942"/>
              <a:gd name="T90" fmla="*/ 120 w 1662"/>
              <a:gd name="T91" fmla="*/ 487 h 1942"/>
              <a:gd name="T92" fmla="*/ 183 w 1662"/>
              <a:gd name="T93" fmla="*/ 377 h 1942"/>
              <a:gd name="T94" fmla="*/ 257 w 1662"/>
              <a:gd name="T95" fmla="*/ 305 h 1942"/>
              <a:gd name="T96" fmla="*/ 319 w 1662"/>
              <a:gd name="T97" fmla="*/ 266 h 1942"/>
              <a:gd name="T98" fmla="*/ 352 w 1662"/>
              <a:gd name="T99" fmla="*/ 246 h 1942"/>
              <a:gd name="T100" fmla="*/ 390 w 1662"/>
              <a:gd name="T101" fmla="*/ 196 h 1942"/>
              <a:gd name="T102" fmla="*/ 459 w 1662"/>
              <a:gd name="T103" fmla="*/ 127 h 1942"/>
              <a:gd name="T104" fmla="*/ 559 w 1662"/>
              <a:gd name="T105" fmla="*/ 57 h 1942"/>
              <a:gd name="T106" fmla="*/ 690 w 1662"/>
              <a:gd name="T107" fmla="*/ 10 h 1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62" h="1942">
                <a:moveTo>
                  <a:pt x="526" y="499"/>
                </a:moveTo>
                <a:lnTo>
                  <a:pt x="484" y="546"/>
                </a:lnTo>
                <a:lnTo>
                  <a:pt x="445" y="595"/>
                </a:lnTo>
                <a:lnTo>
                  <a:pt x="410" y="645"/>
                </a:lnTo>
                <a:lnTo>
                  <a:pt x="379" y="696"/>
                </a:lnTo>
                <a:lnTo>
                  <a:pt x="352" y="747"/>
                </a:lnTo>
                <a:lnTo>
                  <a:pt x="329" y="797"/>
                </a:lnTo>
                <a:lnTo>
                  <a:pt x="309" y="847"/>
                </a:lnTo>
                <a:lnTo>
                  <a:pt x="291" y="895"/>
                </a:lnTo>
                <a:lnTo>
                  <a:pt x="277" y="941"/>
                </a:lnTo>
                <a:lnTo>
                  <a:pt x="264" y="984"/>
                </a:lnTo>
                <a:lnTo>
                  <a:pt x="255" y="1023"/>
                </a:lnTo>
                <a:lnTo>
                  <a:pt x="247" y="1059"/>
                </a:lnTo>
                <a:lnTo>
                  <a:pt x="241" y="1091"/>
                </a:lnTo>
                <a:lnTo>
                  <a:pt x="250" y="1148"/>
                </a:lnTo>
                <a:lnTo>
                  <a:pt x="263" y="1206"/>
                </a:lnTo>
                <a:lnTo>
                  <a:pt x="280" y="1263"/>
                </a:lnTo>
                <a:lnTo>
                  <a:pt x="299" y="1320"/>
                </a:lnTo>
                <a:lnTo>
                  <a:pt x="322" y="1375"/>
                </a:lnTo>
                <a:lnTo>
                  <a:pt x="347" y="1429"/>
                </a:lnTo>
                <a:lnTo>
                  <a:pt x="375" y="1480"/>
                </a:lnTo>
                <a:lnTo>
                  <a:pt x="406" y="1530"/>
                </a:lnTo>
                <a:lnTo>
                  <a:pt x="440" y="1576"/>
                </a:lnTo>
                <a:lnTo>
                  <a:pt x="476" y="1620"/>
                </a:lnTo>
                <a:lnTo>
                  <a:pt x="513" y="1659"/>
                </a:lnTo>
                <a:lnTo>
                  <a:pt x="553" y="1695"/>
                </a:lnTo>
                <a:lnTo>
                  <a:pt x="594" y="1726"/>
                </a:lnTo>
                <a:lnTo>
                  <a:pt x="638" y="1753"/>
                </a:lnTo>
                <a:lnTo>
                  <a:pt x="683" y="1774"/>
                </a:lnTo>
                <a:lnTo>
                  <a:pt x="729" y="1789"/>
                </a:lnTo>
                <a:lnTo>
                  <a:pt x="777" y="1800"/>
                </a:lnTo>
                <a:lnTo>
                  <a:pt x="825" y="1803"/>
                </a:lnTo>
                <a:lnTo>
                  <a:pt x="875" y="1800"/>
                </a:lnTo>
                <a:lnTo>
                  <a:pt x="922" y="1789"/>
                </a:lnTo>
                <a:lnTo>
                  <a:pt x="968" y="1774"/>
                </a:lnTo>
                <a:lnTo>
                  <a:pt x="1013" y="1753"/>
                </a:lnTo>
                <a:lnTo>
                  <a:pt x="1056" y="1726"/>
                </a:lnTo>
                <a:lnTo>
                  <a:pt x="1099" y="1695"/>
                </a:lnTo>
                <a:lnTo>
                  <a:pt x="1139" y="1659"/>
                </a:lnTo>
                <a:lnTo>
                  <a:pt x="1176" y="1619"/>
                </a:lnTo>
                <a:lnTo>
                  <a:pt x="1212" y="1576"/>
                </a:lnTo>
                <a:lnTo>
                  <a:pt x="1245" y="1529"/>
                </a:lnTo>
                <a:lnTo>
                  <a:pt x="1276" y="1480"/>
                </a:lnTo>
                <a:lnTo>
                  <a:pt x="1305" y="1428"/>
                </a:lnTo>
                <a:lnTo>
                  <a:pt x="1330" y="1374"/>
                </a:lnTo>
                <a:lnTo>
                  <a:pt x="1353" y="1319"/>
                </a:lnTo>
                <a:lnTo>
                  <a:pt x="1372" y="1262"/>
                </a:lnTo>
                <a:lnTo>
                  <a:pt x="1388" y="1205"/>
                </a:lnTo>
                <a:lnTo>
                  <a:pt x="1401" y="1147"/>
                </a:lnTo>
                <a:lnTo>
                  <a:pt x="1411" y="1089"/>
                </a:lnTo>
                <a:lnTo>
                  <a:pt x="1416" y="1032"/>
                </a:lnTo>
                <a:lnTo>
                  <a:pt x="1418" y="974"/>
                </a:lnTo>
                <a:lnTo>
                  <a:pt x="1417" y="904"/>
                </a:lnTo>
                <a:lnTo>
                  <a:pt x="1414" y="838"/>
                </a:lnTo>
                <a:lnTo>
                  <a:pt x="1339" y="839"/>
                </a:lnTo>
                <a:lnTo>
                  <a:pt x="1266" y="836"/>
                </a:lnTo>
                <a:lnTo>
                  <a:pt x="1198" y="830"/>
                </a:lnTo>
                <a:lnTo>
                  <a:pt x="1133" y="820"/>
                </a:lnTo>
                <a:lnTo>
                  <a:pt x="1070" y="808"/>
                </a:lnTo>
                <a:lnTo>
                  <a:pt x="1012" y="794"/>
                </a:lnTo>
                <a:lnTo>
                  <a:pt x="956" y="777"/>
                </a:lnTo>
                <a:lnTo>
                  <a:pt x="903" y="757"/>
                </a:lnTo>
                <a:lnTo>
                  <a:pt x="853" y="737"/>
                </a:lnTo>
                <a:lnTo>
                  <a:pt x="806" y="713"/>
                </a:lnTo>
                <a:lnTo>
                  <a:pt x="762" y="690"/>
                </a:lnTo>
                <a:lnTo>
                  <a:pt x="721" y="664"/>
                </a:lnTo>
                <a:lnTo>
                  <a:pt x="682" y="638"/>
                </a:lnTo>
                <a:lnTo>
                  <a:pt x="646" y="610"/>
                </a:lnTo>
                <a:lnTo>
                  <a:pt x="612" y="583"/>
                </a:lnTo>
                <a:lnTo>
                  <a:pt x="581" y="555"/>
                </a:lnTo>
                <a:lnTo>
                  <a:pt x="552" y="527"/>
                </a:lnTo>
                <a:lnTo>
                  <a:pt x="526" y="499"/>
                </a:lnTo>
                <a:close/>
                <a:moveTo>
                  <a:pt x="808" y="0"/>
                </a:moveTo>
                <a:lnTo>
                  <a:pt x="851" y="3"/>
                </a:lnTo>
                <a:lnTo>
                  <a:pt x="897" y="11"/>
                </a:lnTo>
                <a:lnTo>
                  <a:pt x="944" y="23"/>
                </a:lnTo>
                <a:lnTo>
                  <a:pt x="993" y="39"/>
                </a:lnTo>
                <a:lnTo>
                  <a:pt x="1044" y="60"/>
                </a:lnTo>
                <a:lnTo>
                  <a:pt x="1097" y="86"/>
                </a:lnTo>
                <a:lnTo>
                  <a:pt x="1152" y="118"/>
                </a:lnTo>
                <a:lnTo>
                  <a:pt x="1179" y="135"/>
                </a:lnTo>
                <a:lnTo>
                  <a:pt x="1208" y="155"/>
                </a:lnTo>
                <a:lnTo>
                  <a:pt x="1239" y="179"/>
                </a:lnTo>
                <a:lnTo>
                  <a:pt x="1271" y="205"/>
                </a:lnTo>
                <a:lnTo>
                  <a:pt x="1304" y="233"/>
                </a:lnTo>
                <a:lnTo>
                  <a:pt x="1334" y="261"/>
                </a:lnTo>
                <a:lnTo>
                  <a:pt x="1363" y="292"/>
                </a:lnTo>
                <a:lnTo>
                  <a:pt x="1388" y="323"/>
                </a:lnTo>
                <a:lnTo>
                  <a:pt x="1409" y="353"/>
                </a:lnTo>
                <a:lnTo>
                  <a:pt x="1409" y="353"/>
                </a:lnTo>
                <a:lnTo>
                  <a:pt x="1433" y="389"/>
                </a:lnTo>
                <a:lnTo>
                  <a:pt x="1455" y="429"/>
                </a:lnTo>
                <a:lnTo>
                  <a:pt x="1475" y="472"/>
                </a:lnTo>
                <a:lnTo>
                  <a:pt x="1493" y="519"/>
                </a:lnTo>
                <a:lnTo>
                  <a:pt x="1509" y="570"/>
                </a:lnTo>
                <a:lnTo>
                  <a:pt x="1524" y="626"/>
                </a:lnTo>
                <a:lnTo>
                  <a:pt x="1535" y="685"/>
                </a:lnTo>
                <a:lnTo>
                  <a:pt x="1545" y="749"/>
                </a:lnTo>
                <a:lnTo>
                  <a:pt x="1551" y="817"/>
                </a:lnTo>
                <a:lnTo>
                  <a:pt x="1555" y="892"/>
                </a:lnTo>
                <a:lnTo>
                  <a:pt x="1573" y="900"/>
                </a:lnTo>
                <a:lnTo>
                  <a:pt x="1590" y="910"/>
                </a:lnTo>
                <a:lnTo>
                  <a:pt x="1605" y="922"/>
                </a:lnTo>
                <a:lnTo>
                  <a:pt x="1619" y="939"/>
                </a:lnTo>
                <a:lnTo>
                  <a:pt x="1632" y="957"/>
                </a:lnTo>
                <a:lnTo>
                  <a:pt x="1642" y="979"/>
                </a:lnTo>
                <a:lnTo>
                  <a:pt x="1651" y="1003"/>
                </a:lnTo>
                <a:lnTo>
                  <a:pt x="1657" y="1032"/>
                </a:lnTo>
                <a:lnTo>
                  <a:pt x="1661" y="1064"/>
                </a:lnTo>
                <a:lnTo>
                  <a:pt x="1662" y="1102"/>
                </a:lnTo>
                <a:lnTo>
                  <a:pt x="1660" y="1143"/>
                </a:lnTo>
                <a:lnTo>
                  <a:pt x="1655" y="1183"/>
                </a:lnTo>
                <a:lnTo>
                  <a:pt x="1648" y="1218"/>
                </a:lnTo>
                <a:lnTo>
                  <a:pt x="1638" y="1250"/>
                </a:lnTo>
                <a:lnTo>
                  <a:pt x="1625" y="1278"/>
                </a:lnTo>
                <a:lnTo>
                  <a:pt x="1611" y="1304"/>
                </a:lnTo>
                <a:lnTo>
                  <a:pt x="1595" y="1325"/>
                </a:lnTo>
                <a:lnTo>
                  <a:pt x="1577" y="1344"/>
                </a:lnTo>
                <a:lnTo>
                  <a:pt x="1558" y="1360"/>
                </a:lnTo>
                <a:lnTo>
                  <a:pt x="1537" y="1372"/>
                </a:lnTo>
                <a:lnTo>
                  <a:pt x="1515" y="1382"/>
                </a:lnTo>
                <a:lnTo>
                  <a:pt x="1493" y="1390"/>
                </a:lnTo>
                <a:lnTo>
                  <a:pt x="1471" y="1395"/>
                </a:lnTo>
                <a:lnTo>
                  <a:pt x="1445" y="1454"/>
                </a:lnTo>
                <a:lnTo>
                  <a:pt x="1416" y="1512"/>
                </a:lnTo>
                <a:lnTo>
                  <a:pt x="1385" y="1567"/>
                </a:lnTo>
                <a:lnTo>
                  <a:pt x="1350" y="1620"/>
                </a:lnTo>
                <a:lnTo>
                  <a:pt x="1313" y="1670"/>
                </a:lnTo>
                <a:lnTo>
                  <a:pt x="1273" y="1717"/>
                </a:lnTo>
                <a:lnTo>
                  <a:pt x="1231" y="1761"/>
                </a:lnTo>
                <a:lnTo>
                  <a:pt x="1187" y="1801"/>
                </a:lnTo>
                <a:lnTo>
                  <a:pt x="1141" y="1836"/>
                </a:lnTo>
                <a:lnTo>
                  <a:pt x="1092" y="1868"/>
                </a:lnTo>
                <a:lnTo>
                  <a:pt x="1042" y="1893"/>
                </a:lnTo>
                <a:lnTo>
                  <a:pt x="990" y="1915"/>
                </a:lnTo>
                <a:lnTo>
                  <a:pt x="937" y="1930"/>
                </a:lnTo>
                <a:lnTo>
                  <a:pt x="882" y="1939"/>
                </a:lnTo>
                <a:lnTo>
                  <a:pt x="825" y="1942"/>
                </a:lnTo>
                <a:lnTo>
                  <a:pt x="769" y="1939"/>
                </a:lnTo>
                <a:lnTo>
                  <a:pt x="714" y="1930"/>
                </a:lnTo>
                <a:lnTo>
                  <a:pt x="661" y="1915"/>
                </a:lnTo>
                <a:lnTo>
                  <a:pt x="608" y="1893"/>
                </a:lnTo>
                <a:lnTo>
                  <a:pt x="558" y="1867"/>
                </a:lnTo>
                <a:lnTo>
                  <a:pt x="510" y="1836"/>
                </a:lnTo>
                <a:lnTo>
                  <a:pt x="464" y="1800"/>
                </a:lnTo>
                <a:lnTo>
                  <a:pt x="419" y="1760"/>
                </a:lnTo>
                <a:lnTo>
                  <a:pt x="377" y="1716"/>
                </a:lnTo>
                <a:lnTo>
                  <a:pt x="337" y="1669"/>
                </a:lnTo>
                <a:lnTo>
                  <a:pt x="300" y="1618"/>
                </a:lnTo>
                <a:lnTo>
                  <a:pt x="266" y="1565"/>
                </a:lnTo>
                <a:lnTo>
                  <a:pt x="234" y="1510"/>
                </a:lnTo>
                <a:lnTo>
                  <a:pt x="205" y="1452"/>
                </a:lnTo>
                <a:lnTo>
                  <a:pt x="179" y="1392"/>
                </a:lnTo>
                <a:lnTo>
                  <a:pt x="156" y="1386"/>
                </a:lnTo>
                <a:lnTo>
                  <a:pt x="133" y="1376"/>
                </a:lnTo>
                <a:lnTo>
                  <a:pt x="111" y="1364"/>
                </a:lnTo>
                <a:lnTo>
                  <a:pt x="91" y="1349"/>
                </a:lnTo>
                <a:lnTo>
                  <a:pt x="72" y="1330"/>
                </a:lnTo>
                <a:lnTo>
                  <a:pt x="55" y="1309"/>
                </a:lnTo>
                <a:lnTo>
                  <a:pt x="39" y="1284"/>
                </a:lnTo>
                <a:lnTo>
                  <a:pt x="26" y="1254"/>
                </a:lnTo>
                <a:lnTo>
                  <a:pt x="15" y="1221"/>
                </a:lnTo>
                <a:lnTo>
                  <a:pt x="7" y="1184"/>
                </a:lnTo>
                <a:lnTo>
                  <a:pt x="2" y="1143"/>
                </a:lnTo>
                <a:lnTo>
                  <a:pt x="0" y="1104"/>
                </a:lnTo>
                <a:lnTo>
                  <a:pt x="1" y="1068"/>
                </a:lnTo>
                <a:lnTo>
                  <a:pt x="4" y="1038"/>
                </a:lnTo>
                <a:lnTo>
                  <a:pt x="9" y="1009"/>
                </a:lnTo>
                <a:lnTo>
                  <a:pt x="17" y="985"/>
                </a:lnTo>
                <a:lnTo>
                  <a:pt x="27" y="964"/>
                </a:lnTo>
                <a:lnTo>
                  <a:pt x="38" y="946"/>
                </a:lnTo>
                <a:lnTo>
                  <a:pt x="50" y="930"/>
                </a:lnTo>
                <a:lnTo>
                  <a:pt x="65" y="916"/>
                </a:lnTo>
                <a:lnTo>
                  <a:pt x="80" y="906"/>
                </a:lnTo>
                <a:lnTo>
                  <a:pt x="96" y="897"/>
                </a:lnTo>
                <a:lnTo>
                  <a:pt x="98" y="851"/>
                </a:lnTo>
                <a:lnTo>
                  <a:pt x="89" y="794"/>
                </a:lnTo>
                <a:lnTo>
                  <a:pt x="85" y="740"/>
                </a:lnTo>
                <a:lnTo>
                  <a:pt x="83" y="690"/>
                </a:lnTo>
                <a:lnTo>
                  <a:pt x="85" y="643"/>
                </a:lnTo>
                <a:lnTo>
                  <a:pt x="90" y="599"/>
                </a:lnTo>
                <a:lnTo>
                  <a:pt x="98" y="559"/>
                </a:lnTo>
                <a:lnTo>
                  <a:pt x="108" y="522"/>
                </a:lnTo>
                <a:lnTo>
                  <a:pt x="120" y="487"/>
                </a:lnTo>
                <a:lnTo>
                  <a:pt x="134" y="455"/>
                </a:lnTo>
                <a:lnTo>
                  <a:pt x="149" y="427"/>
                </a:lnTo>
                <a:lnTo>
                  <a:pt x="166" y="400"/>
                </a:lnTo>
                <a:lnTo>
                  <a:pt x="183" y="377"/>
                </a:lnTo>
                <a:lnTo>
                  <a:pt x="202" y="355"/>
                </a:lnTo>
                <a:lnTo>
                  <a:pt x="220" y="337"/>
                </a:lnTo>
                <a:lnTo>
                  <a:pt x="239" y="320"/>
                </a:lnTo>
                <a:lnTo>
                  <a:pt x="257" y="305"/>
                </a:lnTo>
                <a:lnTo>
                  <a:pt x="274" y="293"/>
                </a:lnTo>
                <a:lnTo>
                  <a:pt x="290" y="282"/>
                </a:lnTo>
                <a:lnTo>
                  <a:pt x="305" y="273"/>
                </a:lnTo>
                <a:lnTo>
                  <a:pt x="319" y="266"/>
                </a:lnTo>
                <a:lnTo>
                  <a:pt x="331" y="260"/>
                </a:lnTo>
                <a:lnTo>
                  <a:pt x="341" y="255"/>
                </a:lnTo>
                <a:lnTo>
                  <a:pt x="348" y="253"/>
                </a:lnTo>
                <a:lnTo>
                  <a:pt x="352" y="246"/>
                </a:lnTo>
                <a:lnTo>
                  <a:pt x="359" y="237"/>
                </a:lnTo>
                <a:lnTo>
                  <a:pt x="367" y="225"/>
                </a:lnTo>
                <a:lnTo>
                  <a:pt x="377" y="212"/>
                </a:lnTo>
                <a:lnTo>
                  <a:pt x="390" y="196"/>
                </a:lnTo>
                <a:lnTo>
                  <a:pt x="404" y="180"/>
                </a:lnTo>
                <a:lnTo>
                  <a:pt x="421" y="163"/>
                </a:lnTo>
                <a:lnTo>
                  <a:pt x="439" y="145"/>
                </a:lnTo>
                <a:lnTo>
                  <a:pt x="459" y="127"/>
                </a:lnTo>
                <a:lnTo>
                  <a:pt x="481" y="108"/>
                </a:lnTo>
                <a:lnTo>
                  <a:pt x="505" y="91"/>
                </a:lnTo>
                <a:lnTo>
                  <a:pt x="531" y="74"/>
                </a:lnTo>
                <a:lnTo>
                  <a:pt x="559" y="57"/>
                </a:lnTo>
                <a:lnTo>
                  <a:pt x="589" y="43"/>
                </a:lnTo>
                <a:lnTo>
                  <a:pt x="620" y="30"/>
                </a:lnTo>
                <a:lnTo>
                  <a:pt x="655" y="19"/>
                </a:lnTo>
                <a:lnTo>
                  <a:pt x="690" y="10"/>
                </a:lnTo>
                <a:lnTo>
                  <a:pt x="728" y="3"/>
                </a:lnTo>
                <a:lnTo>
                  <a:pt x="767" y="0"/>
                </a:lnTo>
                <a:lnTo>
                  <a:pt x="80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74D96987-565B-44BD-8860-085B5D1726C4}"/>
              </a:ext>
            </a:extLst>
          </p:cNvPr>
          <p:cNvSpPr>
            <a:spLocks noEditPoints="1"/>
          </p:cNvSpPr>
          <p:nvPr/>
        </p:nvSpPr>
        <p:spPr bwMode="auto">
          <a:xfrm>
            <a:off x="424896" y="4014412"/>
            <a:ext cx="39638" cy="12894"/>
          </a:xfrm>
          <a:custGeom>
            <a:avLst/>
            <a:gdLst>
              <a:gd name="T0" fmla="*/ 613 w 916"/>
              <a:gd name="T1" fmla="*/ 78 h 300"/>
              <a:gd name="T2" fmla="*/ 561 w 916"/>
              <a:gd name="T3" fmla="*/ 109 h 300"/>
              <a:gd name="T4" fmla="*/ 554 w 916"/>
              <a:gd name="T5" fmla="*/ 165 h 300"/>
              <a:gd name="T6" fmla="*/ 579 w 916"/>
              <a:gd name="T7" fmla="*/ 210 h 300"/>
              <a:gd name="T8" fmla="*/ 665 w 916"/>
              <a:gd name="T9" fmla="*/ 229 h 300"/>
              <a:gd name="T10" fmla="*/ 787 w 916"/>
              <a:gd name="T11" fmla="*/ 223 h 300"/>
              <a:gd name="T12" fmla="*/ 839 w 916"/>
              <a:gd name="T13" fmla="*/ 191 h 300"/>
              <a:gd name="T14" fmla="*/ 846 w 916"/>
              <a:gd name="T15" fmla="*/ 135 h 300"/>
              <a:gd name="T16" fmla="*/ 820 w 916"/>
              <a:gd name="T17" fmla="*/ 90 h 300"/>
              <a:gd name="T18" fmla="*/ 734 w 916"/>
              <a:gd name="T19" fmla="*/ 72 h 300"/>
              <a:gd name="T20" fmla="*/ 153 w 916"/>
              <a:gd name="T21" fmla="*/ 74 h 300"/>
              <a:gd name="T22" fmla="*/ 85 w 916"/>
              <a:gd name="T23" fmla="*/ 99 h 300"/>
              <a:gd name="T24" fmla="*/ 70 w 916"/>
              <a:gd name="T25" fmla="*/ 150 h 300"/>
              <a:gd name="T26" fmla="*/ 85 w 916"/>
              <a:gd name="T27" fmla="*/ 201 h 300"/>
              <a:gd name="T28" fmla="*/ 153 w 916"/>
              <a:gd name="T29" fmla="*/ 227 h 300"/>
              <a:gd name="T30" fmla="*/ 280 w 916"/>
              <a:gd name="T31" fmla="*/ 227 h 300"/>
              <a:gd name="T32" fmla="*/ 348 w 916"/>
              <a:gd name="T33" fmla="*/ 201 h 300"/>
              <a:gd name="T34" fmla="*/ 363 w 916"/>
              <a:gd name="T35" fmla="*/ 150 h 300"/>
              <a:gd name="T36" fmla="*/ 348 w 916"/>
              <a:gd name="T37" fmla="*/ 99 h 300"/>
              <a:gd name="T38" fmla="*/ 280 w 916"/>
              <a:gd name="T39" fmla="*/ 74 h 300"/>
              <a:gd name="T40" fmla="*/ 234 w 916"/>
              <a:gd name="T41" fmla="*/ 0 h 300"/>
              <a:gd name="T42" fmla="*/ 321 w 916"/>
              <a:gd name="T43" fmla="*/ 9 h 300"/>
              <a:gd name="T44" fmla="*/ 400 w 916"/>
              <a:gd name="T45" fmla="*/ 53 h 300"/>
              <a:gd name="T46" fmla="*/ 574 w 916"/>
              <a:gd name="T47" fmla="*/ 17 h 300"/>
              <a:gd name="T48" fmla="*/ 662 w 916"/>
              <a:gd name="T49" fmla="*/ 1 h 300"/>
              <a:gd name="T50" fmla="*/ 732 w 916"/>
              <a:gd name="T51" fmla="*/ 0 h 300"/>
              <a:gd name="T52" fmla="*/ 806 w 916"/>
              <a:gd name="T53" fmla="*/ 10 h 300"/>
              <a:gd name="T54" fmla="*/ 875 w 916"/>
              <a:gd name="T55" fmla="*/ 45 h 300"/>
              <a:gd name="T56" fmla="*/ 914 w 916"/>
              <a:gd name="T57" fmla="*/ 123 h 300"/>
              <a:gd name="T58" fmla="*/ 900 w 916"/>
              <a:gd name="T59" fmla="*/ 223 h 300"/>
              <a:gd name="T60" fmla="*/ 843 w 916"/>
              <a:gd name="T61" fmla="*/ 277 h 300"/>
              <a:gd name="T62" fmla="*/ 768 w 916"/>
              <a:gd name="T63" fmla="*/ 297 h 300"/>
              <a:gd name="T64" fmla="*/ 699 w 916"/>
              <a:gd name="T65" fmla="*/ 300 h 300"/>
              <a:gd name="T66" fmla="*/ 632 w 916"/>
              <a:gd name="T67" fmla="*/ 297 h 300"/>
              <a:gd name="T68" fmla="*/ 557 w 916"/>
              <a:gd name="T69" fmla="*/ 277 h 300"/>
              <a:gd name="T70" fmla="*/ 500 w 916"/>
              <a:gd name="T71" fmla="*/ 224 h 300"/>
              <a:gd name="T72" fmla="*/ 485 w 916"/>
              <a:gd name="T73" fmla="*/ 137 h 300"/>
              <a:gd name="T74" fmla="*/ 432 w 916"/>
              <a:gd name="T75" fmla="*/ 150 h 300"/>
              <a:gd name="T76" fmla="*/ 405 w 916"/>
              <a:gd name="T77" fmla="*/ 241 h 300"/>
              <a:gd name="T78" fmla="*/ 342 w 916"/>
              <a:gd name="T79" fmla="*/ 284 h 300"/>
              <a:gd name="T80" fmla="*/ 266 w 916"/>
              <a:gd name="T81" fmla="*/ 298 h 300"/>
              <a:gd name="T82" fmla="*/ 201 w 916"/>
              <a:gd name="T83" fmla="*/ 299 h 300"/>
              <a:gd name="T84" fmla="*/ 129 w 916"/>
              <a:gd name="T85" fmla="*/ 294 h 300"/>
              <a:gd name="T86" fmla="*/ 57 w 916"/>
              <a:gd name="T87" fmla="*/ 267 h 300"/>
              <a:gd name="T88" fmla="*/ 7 w 916"/>
              <a:gd name="T89" fmla="*/ 202 h 300"/>
              <a:gd name="T90" fmla="*/ 7 w 916"/>
              <a:gd name="T91" fmla="*/ 98 h 300"/>
              <a:gd name="T92" fmla="*/ 57 w 916"/>
              <a:gd name="T93" fmla="*/ 33 h 300"/>
              <a:gd name="T94" fmla="*/ 129 w 916"/>
              <a:gd name="T95" fmla="*/ 6 h 300"/>
              <a:gd name="T96" fmla="*/ 201 w 916"/>
              <a:gd name="T97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16" h="300">
                <a:moveTo>
                  <a:pt x="699" y="71"/>
                </a:moveTo>
                <a:lnTo>
                  <a:pt x="665" y="72"/>
                </a:lnTo>
                <a:lnTo>
                  <a:pt x="636" y="74"/>
                </a:lnTo>
                <a:lnTo>
                  <a:pt x="613" y="78"/>
                </a:lnTo>
                <a:lnTo>
                  <a:pt x="594" y="83"/>
                </a:lnTo>
                <a:lnTo>
                  <a:pt x="579" y="90"/>
                </a:lnTo>
                <a:lnTo>
                  <a:pt x="569" y="99"/>
                </a:lnTo>
                <a:lnTo>
                  <a:pt x="561" y="109"/>
                </a:lnTo>
                <a:lnTo>
                  <a:pt x="556" y="122"/>
                </a:lnTo>
                <a:lnTo>
                  <a:pt x="554" y="135"/>
                </a:lnTo>
                <a:lnTo>
                  <a:pt x="553" y="150"/>
                </a:lnTo>
                <a:lnTo>
                  <a:pt x="554" y="165"/>
                </a:lnTo>
                <a:lnTo>
                  <a:pt x="556" y="179"/>
                </a:lnTo>
                <a:lnTo>
                  <a:pt x="561" y="191"/>
                </a:lnTo>
                <a:lnTo>
                  <a:pt x="569" y="201"/>
                </a:lnTo>
                <a:lnTo>
                  <a:pt x="579" y="210"/>
                </a:lnTo>
                <a:lnTo>
                  <a:pt x="594" y="216"/>
                </a:lnTo>
                <a:lnTo>
                  <a:pt x="613" y="223"/>
                </a:lnTo>
                <a:lnTo>
                  <a:pt x="636" y="227"/>
                </a:lnTo>
                <a:lnTo>
                  <a:pt x="665" y="229"/>
                </a:lnTo>
                <a:lnTo>
                  <a:pt x="699" y="230"/>
                </a:lnTo>
                <a:lnTo>
                  <a:pt x="734" y="229"/>
                </a:lnTo>
                <a:lnTo>
                  <a:pt x="763" y="227"/>
                </a:lnTo>
                <a:lnTo>
                  <a:pt x="787" y="223"/>
                </a:lnTo>
                <a:lnTo>
                  <a:pt x="805" y="216"/>
                </a:lnTo>
                <a:lnTo>
                  <a:pt x="820" y="210"/>
                </a:lnTo>
                <a:lnTo>
                  <a:pt x="831" y="201"/>
                </a:lnTo>
                <a:lnTo>
                  <a:pt x="839" y="191"/>
                </a:lnTo>
                <a:lnTo>
                  <a:pt x="843" y="179"/>
                </a:lnTo>
                <a:lnTo>
                  <a:pt x="846" y="165"/>
                </a:lnTo>
                <a:lnTo>
                  <a:pt x="847" y="150"/>
                </a:lnTo>
                <a:lnTo>
                  <a:pt x="846" y="135"/>
                </a:lnTo>
                <a:lnTo>
                  <a:pt x="843" y="122"/>
                </a:lnTo>
                <a:lnTo>
                  <a:pt x="839" y="109"/>
                </a:lnTo>
                <a:lnTo>
                  <a:pt x="831" y="99"/>
                </a:lnTo>
                <a:lnTo>
                  <a:pt x="820" y="90"/>
                </a:lnTo>
                <a:lnTo>
                  <a:pt x="805" y="83"/>
                </a:lnTo>
                <a:lnTo>
                  <a:pt x="787" y="78"/>
                </a:lnTo>
                <a:lnTo>
                  <a:pt x="763" y="74"/>
                </a:lnTo>
                <a:lnTo>
                  <a:pt x="734" y="72"/>
                </a:lnTo>
                <a:lnTo>
                  <a:pt x="699" y="71"/>
                </a:lnTo>
                <a:close/>
                <a:moveTo>
                  <a:pt x="216" y="71"/>
                </a:moveTo>
                <a:lnTo>
                  <a:pt x="182" y="72"/>
                </a:lnTo>
                <a:lnTo>
                  <a:pt x="153" y="74"/>
                </a:lnTo>
                <a:lnTo>
                  <a:pt x="130" y="78"/>
                </a:lnTo>
                <a:lnTo>
                  <a:pt x="111" y="83"/>
                </a:lnTo>
                <a:lnTo>
                  <a:pt x="96" y="90"/>
                </a:lnTo>
                <a:lnTo>
                  <a:pt x="85" y="99"/>
                </a:lnTo>
                <a:lnTo>
                  <a:pt x="78" y="109"/>
                </a:lnTo>
                <a:lnTo>
                  <a:pt x="73" y="122"/>
                </a:lnTo>
                <a:lnTo>
                  <a:pt x="70" y="135"/>
                </a:lnTo>
                <a:lnTo>
                  <a:pt x="70" y="150"/>
                </a:lnTo>
                <a:lnTo>
                  <a:pt x="70" y="165"/>
                </a:lnTo>
                <a:lnTo>
                  <a:pt x="73" y="179"/>
                </a:lnTo>
                <a:lnTo>
                  <a:pt x="78" y="191"/>
                </a:lnTo>
                <a:lnTo>
                  <a:pt x="85" y="201"/>
                </a:lnTo>
                <a:lnTo>
                  <a:pt x="96" y="210"/>
                </a:lnTo>
                <a:lnTo>
                  <a:pt x="111" y="216"/>
                </a:lnTo>
                <a:lnTo>
                  <a:pt x="130" y="223"/>
                </a:lnTo>
                <a:lnTo>
                  <a:pt x="153" y="227"/>
                </a:lnTo>
                <a:lnTo>
                  <a:pt x="182" y="229"/>
                </a:lnTo>
                <a:lnTo>
                  <a:pt x="216" y="230"/>
                </a:lnTo>
                <a:lnTo>
                  <a:pt x="250" y="229"/>
                </a:lnTo>
                <a:lnTo>
                  <a:pt x="280" y="227"/>
                </a:lnTo>
                <a:lnTo>
                  <a:pt x="304" y="223"/>
                </a:lnTo>
                <a:lnTo>
                  <a:pt x="322" y="216"/>
                </a:lnTo>
                <a:lnTo>
                  <a:pt x="337" y="210"/>
                </a:lnTo>
                <a:lnTo>
                  <a:pt x="348" y="201"/>
                </a:lnTo>
                <a:lnTo>
                  <a:pt x="355" y="191"/>
                </a:lnTo>
                <a:lnTo>
                  <a:pt x="360" y="179"/>
                </a:lnTo>
                <a:lnTo>
                  <a:pt x="363" y="165"/>
                </a:lnTo>
                <a:lnTo>
                  <a:pt x="363" y="150"/>
                </a:lnTo>
                <a:lnTo>
                  <a:pt x="363" y="135"/>
                </a:lnTo>
                <a:lnTo>
                  <a:pt x="360" y="122"/>
                </a:lnTo>
                <a:lnTo>
                  <a:pt x="355" y="109"/>
                </a:lnTo>
                <a:lnTo>
                  <a:pt x="348" y="99"/>
                </a:lnTo>
                <a:lnTo>
                  <a:pt x="337" y="90"/>
                </a:lnTo>
                <a:lnTo>
                  <a:pt x="322" y="83"/>
                </a:lnTo>
                <a:lnTo>
                  <a:pt x="304" y="78"/>
                </a:lnTo>
                <a:lnTo>
                  <a:pt x="280" y="74"/>
                </a:lnTo>
                <a:lnTo>
                  <a:pt x="250" y="72"/>
                </a:lnTo>
                <a:lnTo>
                  <a:pt x="216" y="71"/>
                </a:lnTo>
                <a:close/>
                <a:moveTo>
                  <a:pt x="216" y="0"/>
                </a:moveTo>
                <a:lnTo>
                  <a:pt x="234" y="0"/>
                </a:lnTo>
                <a:lnTo>
                  <a:pt x="254" y="1"/>
                </a:lnTo>
                <a:lnTo>
                  <a:pt x="276" y="2"/>
                </a:lnTo>
                <a:lnTo>
                  <a:pt x="298" y="5"/>
                </a:lnTo>
                <a:lnTo>
                  <a:pt x="321" y="9"/>
                </a:lnTo>
                <a:lnTo>
                  <a:pt x="343" y="17"/>
                </a:lnTo>
                <a:lnTo>
                  <a:pt x="364" y="26"/>
                </a:lnTo>
                <a:lnTo>
                  <a:pt x="383" y="37"/>
                </a:lnTo>
                <a:lnTo>
                  <a:pt x="400" y="53"/>
                </a:lnTo>
                <a:lnTo>
                  <a:pt x="516" y="53"/>
                </a:lnTo>
                <a:lnTo>
                  <a:pt x="533" y="37"/>
                </a:lnTo>
                <a:lnTo>
                  <a:pt x="553" y="26"/>
                </a:lnTo>
                <a:lnTo>
                  <a:pt x="574" y="17"/>
                </a:lnTo>
                <a:lnTo>
                  <a:pt x="596" y="9"/>
                </a:lnTo>
                <a:lnTo>
                  <a:pt x="618" y="5"/>
                </a:lnTo>
                <a:lnTo>
                  <a:pt x="640" y="2"/>
                </a:lnTo>
                <a:lnTo>
                  <a:pt x="662" y="1"/>
                </a:lnTo>
                <a:lnTo>
                  <a:pt x="682" y="0"/>
                </a:lnTo>
                <a:lnTo>
                  <a:pt x="699" y="0"/>
                </a:lnTo>
                <a:lnTo>
                  <a:pt x="715" y="0"/>
                </a:lnTo>
                <a:lnTo>
                  <a:pt x="732" y="0"/>
                </a:lnTo>
                <a:lnTo>
                  <a:pt x="749" y="1"/>
                </a:lnTo>
                <a:lnTo>
                  <a:pt x="768" y="3"/>
                </a:lnTo>
                <a:lnTo>
                  <a:pt x="787" y="6"/>
                </a:lnTo>
                <a:lnTo>
                  <a:pt x="806" y="10"/>
                </a:lnTo>
                <a:lnTo>
                  <a:pt x="825" y="16"/>
                </a:lnTo>
                <a:lnTo>
                  <a:pt x="843" y="24"/>
                </a:lnTo>
                <a:lnTo>
                  <a:pt x="860" y="33"/>
                </a:lnTo>
                <a:lnTo>
                  <a:pt x="875" y="45"/>
                </a:lnTo>
                <a:lnTo>
                  <a:pt x="889" y="59"/>
                </a:lnTo>
                <a:lnTo>
                  <a:pt x="900" y="77"/>
                </a:lnTo>
                <a:lnTo>
                  <a:pt x="908" y="98"/>
                </a:lnTo>
                <a:lnTo>
                  <a:pt x="914" y="123"/>
                </a:lnTo>
                <a:lnTo>
                  <a:pt x="916" y="150"/>
                </a:lnTo>
                <a:lnTo>
                  <a:pt x="914" y="178"/>
                </a:lnTo>
                <a:lnTo>
                  <a:pt x="908" y="202"/>
                </a:lnTo>
                <a:lnTo>
                  <a:pt x="900" y="223"/>
                </a:lnTo>
                <a:lnTo>
                  <a:pt x="889" y="241"/>
                </a:lnTo>
                <a:lnTo>
                  <a:pt x="875" y="255"/>
                </a:lnTo>
                <a:lnTo>
                  <a:pt x="860" y="267"/>
                </a:lnTo>
                <a:lnTo>
                  <a:pt x="843" y="277"/>
                </a:lnTo>
                <a:lnTo>
                  <a:pt x="825" y="285"/>
                </a:lnTo>
                <a:lnTo>
                  <a:pt x="806" y="290"/>
                </a:lnTo>
                <a:lnTo>
                  <a:pt x="787" y="294"/>
                </a:lnTo>
                <a:lnTo>
                  <a:pt x="768" y="297"/>
                </a:lnTo>
                <a:lnTo>
                  <a:pt x="749" y="298"/>
                </a:lnTo>
                <a:lnTo>
                  <a:pt x="732" y="299"/>
                </a:lnTo>
                <a:lnTo>
                  <a:pt x="715" y="299"/>
                </a:lnTo>
                <a:lnTo>
                  <a:pt x="699" y="300"/>
                </a:lnTo>
                <a:lnTo>
                  <a:pt x="685" y="299"/>
                </a:lnTo>
                <a:lnTo>
                  <a:pt x="668" y="299"/>
                </a:lnTo>
                <a:lnTo>
                  <a:pt x="650" y="298"/>
                </a:lnTo>
                <a:lnTo>
                  <a:pt x="632" y="297"/>
                </a:lnTo>
                <a:lnTo>
                  <a:pt x="613" y="294"/>
                </a:lnTo>
                <a:lnTo>
                  <a:pt x="593" y="290"/>
                </a:lnTo>
                <a:lnTo>
                  <a:pt x="575" y="285"/>
                </a:lnTo>
                <a:lnTo>
                  <a:pt x="557" y="277"/>
                </a:lnTo>
                <a:lnTo>
                  <a:pt x="540" y="267"/>
                </a:lnTo>
                <a:lnTo>
                  <a:pt x="524" y="255"/>
                </a:lnTo>
                <a:lnTo>
                  <a:pt x="511" y="241"/>
                </a:lnTo>
                <a:lnTo>
                  <a:pt x="500" y="224"/>
                </a:lnTo>
                <a:lnTo>
                  <a:pt x="491" y="202"/>
                </a:lnTo>
                <a:lnTo>
                  <a:pt x="486" y="179"/>
                </a:lnTo>
                <a:lnTo>
                  <a:pt x="484" y="150"/>
                </a:lnTo>
                <a:lnTo>
                  <a:pt x="485" y="137"/>
                </a:lnTo>
                <a:lnTo>
                  <a:pt x="486" y="125"/>
                </a:lnTo>
                <a:lnTo>
                  <a:pt x="430" y="125"/>
                </a:lnTo>
                <a:lnTo>
                  <a:pt x="432" y="137"/>
                </a:lnTo>
                <a:lnTo>
                  <a:pt x="432" y="150"/>
                </a:lnTo>
                <a:lnTo>
                  <a:pt x="430" y="179"/>
                </a:lnTo>
                <a:lnTo>
                  <a:pt x="425" y="202"/>
                </a:lnTo>
                <a:lnTo>
                  <a:pt x="416" y="224"/>
                </a:lnTo>
                <a:lnTo>
                  <a:pt x="405" y="241"/>
                </a:lnTo>
                <a:lnTo>
                  <a:pt x="392" y="255"/>
                </a:lnTo>
                <a:lnTo>
                  <a:pt x="377" y="267"/>
                </a:lnTo>
                <a:lnTo>
                  <a:pt x="360" y="277"/>
                </a:lnTo>
                <a:lnTo>
                  <a:pt x="342" y="284"/>
                </a:lnTo>
                <a:lnTo>
                  <a:pt x="323" y="290"/>
                </a:lnTo>
                <a:lnTo>
                  <a:pt x="304" y="294"/>
                </a:lnTo>
                <a:lnTo>
                  <a:pt x="285" y="296"/>
                </a:lnTo>
                <a:lnTo>
                  <a:pt x="266" y="298"/>
                </a:lnTo>
                <a:lnTo>
                  <a:pt x="248" y="299"/>
                </a:lnTo>
                <a:lnTo>
                  <a:pt x="231" y="299"/>
                </a:lnTo>
                <a:lnTo>
                  <a:pt x="216" y="299"/>
                </a:lnTo>
                <a:lnTo>
                  <a:pt x="201" y="299"/>
                </a:lnTo>
                <a:lnTo>
                  <a:pt x="185" y="299"/>
                </a:lnTo>
                <a:lnTo>
                  <a:pt x="167" y="298"/>
                </a:lnTo>
                <a:lnTo>
                  <a:pt x="148" y="296"/>
                </a:lnTo>
                <a:lnTo>
                  <a:pt x="129" y="294"/>
                </a:lnTo>
                <a:lnTo>
                  <a:pt x="110" y="290"/>
                </a:lnTo>
                <a:lnTo>
                  <a:pt x="91" y="284"/>
                </a:lnTo>
                <a:lnTo>
                  <a:pt x="73" y="277"/>
                </a:lnTo>
                <a:lnTo>
                  <a:pt x="57" y="267"/>
                </a:lnTo>
                <a:lnTo>
                  <a:pt x="41" y="255"/>
                </a:lnTo>
                <a:lnTo>
                  <a:pt x="27" y="240"/>
                </a:lnTo>
                <a:lnTo>
                  <a:pt x="16" y="223"/>
                </a:lnTo>
                <a:lnTo>
                  <a:pt x="7" y="202"/>
                </a:lnTo>
                <a:lnTo>
                  <a:pt x="2" y="178"/>
                </a:lnTo>
                <a:lnTo>
                  <a:pt x="0" y="150"/>
                </a:lnTo>
                <a:lnTo>
                  <a:pt x="2" y="122"/>
                </a:lnTo>
                <a:lnTo>
                  <a:pt x="7" y="98"/>
                </a:lnTo>
                <a:lnTo>
                  <a:pt x="16" y="77"/>
                </a:lnTo>
                <a:lnTo>
                  <a:pt x="27" y="59"/>
                </a:lnTo>
                <a:lnTo>
                  <a:pt x="41" y="45"/>
                </a:lnTo>
                <a:lnTo>
                  <a:pt x="57" y="33"/>
                </a:lnTo>
                <a:lnTo>
                  <a:pt x="73" y="23"/>
                </a:lnTo>
                <a:lnTo>
                  <a:pt x="91" y="16"/>
                </a:lnTo>
                <a:lnTo>
                  <a:pt x="110" y="10"/>
                </a:lnTo>
                <a:lnTo>
                  <a:pt x="129" y="6"/>
                </a:lnTo>
                <a:lnTo>
                  <a:pt x="148" y="3"/>
                </a:lnTo>
                <a:lnTo>
                  <a:pt x="167" y="1"/>
                </a:lnTo>
                <a:lnTo>
                  <a:pt x="185" y="0"/>
                </a:lnTo>
                <a:lnTo>
                  <a:pt x="201" y="0"/>
                </a:lnTo>
                <a:lnTo>
                  <a:pt x="2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9B3DC9F2-D66B-4CD8-8376-7F0148EAF48F}"/>
              </a:ext>
            </a:extLst>
          </p:cNvPr>
          <p:cNvSpPr>
            <a:spLocks noEditPoints="1"/>
          </p:cNvSpPr>
          <p:nvPr/>
        </p:nvSpPr>
        <p:spPr bwMode="auto">
          <a:xfrm>
            <a:off x="392899" y="4055006"/>
            <a:ext cx="103633" cy="59218"/>
          </a:xfrm>
          <a:custGeom>
            <a:avLst/>
            <a:gdLst>
              <a:gd name="T0" fmla="*/ 1796 w 2393"/>
              <a:gd name="T1" fmla="*/ 704 h 1360"/>
              <a:gd name="T2" fmla="*/ 1761 w 2393"/>
              <a:gd name="T3" fmla="*/ 720 h 1360"/>
              <a:gd name="T4" fmla="*/ 1590 w 2393"/>
              <a:gd name="T5" fmla="*/ 904 h 1360"/>
              <a:gd name="T6" fmla="*/ 1882 w 2393"/>
              <a:gd name="T7" fmla="*/ 733 h 1360"/>
              <a:gd name="T8" fmla="*/ 1851 w 2393"/>
              <a:gd name="T9" fmla="*/ 709 h 1360"/>
              <a:gd name="T10" fmla="*/ 1814 w 2393"/>
              <a:gd name="T11" fmla="*/ 702 h 1360"/>
              <a:gd name="T12" fmla="*/ 1831 w 2393"/>
              <a:gd name="T13" fmla="*/ 20 h 1360"/>
              <a:gd name="T14" fmla="*/ 1950 w 2393"/>
              <a:gd name="T15" fmla="*/ 61 h 1360"/>
              <a:gd name="T16" fmla="*/ 2057 w 2393"/>
              <a:gd name="T17" fmla="*/ 121 h 1360"/>
              <a:gd name="T18" fmla="*/ 2154 w 2393"/>
              <a:gd name="T19" fmla="*/ 196 h 1360"/>
              <a:gd name="T20" fmla="*/ 2235 w 2393"/>
              <a:gd name="T21" fmla="*/ 286 h 1360"/>
              <a:gd name="T22" fmla="*/ 2301 w 2393"/>
              <a:gd name="T23" fmla="*/ 388 h 1360"/>
              <a:gd name="T24" fmla="*/ 2352 w 2393"/>
              <a:gd name="T25" fmla="*/ 501 h 1360"/>
              <a:gd name="T26" fmla="*/ 2382 w 2393"/>
              <a:gd name="T27" fmla="*/ 622 h 1360"/>
              <a:gd name="T28" fmla="*/ 2393 w 2393"/>
              <a:gd name="T29" fmla="*/ 748 h 1360"/>
              <a:gd name="T30" fmla="*/ 2390 w 2393"/>
              <a:gd name="T31" fmla="*/ 1230 h 1360"/>
              <a:gd name="T32" fmla="*/ 2370 w 2393"/>
              <a:gd name="T33" fmla="*/ 1282 h 1360"/>
              <a:gd name="T34" fmla="*/ 2335 w 2393"/>
              <a:gd name="T35" fmla="*/ 1324 h 1360"/>
              <a:gd name="T36" fmla="*/ 2286 w 2393"/>
              <a:gd name="T37" fmla="*/ 1351 h 1360"/>
              <a:gd name="T38" fmla="*/ 2230 w 2393"/>
              <a:gd name="T39" fmla="*/ 1360 h 1360"/>
              <a:gd name="T40" fmla="*/ 129 w 2393"/>
              <a:gd name="T41" fmla="*/ 1358 h 1360"/>
              <a:gd name="T42" fmla="*/ 77 w 2393"/>
              <a:gd name="T43" fmla="*/ 1339 h 1360"/>
              <a:gd name="T44" fmla="*/ 36 w 2393"/>
              <a:gd name="T45" fmla="*/ 1304 h 1360"/>
              <a:gd name="T46" fmla="*/ 10 w 2393"/>
              <a:gd name="T47" fmla="*/ 1256 h 1360"/>
              <a:gd name="T48" fmla="*/ 0 w 2393"/>
              <a:gd name="T49" fmla="*/ 1200 h 1360"/>
              <a:gd name="T50" fmla="*/ 3 w 2393"/>
              <a:gd name="T51" fmla="*/ 684 h 1360"/>
              <a:gd name="T52" fmla="*/ 23 w 2393"/>
              <a:gd name="T53" fmla="*/ 561 h 1360"/>
              <a:gd name="T54" fmla="*/ 63 w 2393"/>
              <a:gd name="T55" fmla="*/ 443 h 1360"/>
              <a:gd name="T56" fmla="*/ 122 w 2393"/>
              <a:gd name="T57" fmla="*/ 336 h 1360"/>
              <a:gd name="T58" fmla="*/ 195 w 2393"/>
              <a:gd name="T59" fmla="*/ 240 h 1360"/>
              <a:gd name="T60" fmla="*/ 283 w 2393"/>
              <a:gd name="T61" fmla="*/ 157 h 1360"/>
              <a:gd name="T62" fmla="*/ 385 w 2393"/>
              <a:gd name="T63" fmla="*/ 89 h 1360"/>
              <a:gd name="T64" fmla="*/ 498 w 2393"/>
              <a:gd name="T65" fmla="*/ 38 h 1360"/>
              <a:gd name="T66" fmla="*/ 640 w 2393"/>
              <a:gd name="T67" fmla="*/ 0 h 1360"/>
              <a:gd name="T68" fmla="*/ 1748 w 2393"/>
              <a:gd name="T69" fmla="*/ 0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393" h="1360">
                <a:moveTo>
                  <a:pt x="1814" y="702"/>
                </a:moveTo>
                <a:lnTo>
                  <a:pt x="1796" y="704"/>
                </a:lnTo>
                <a:lnTo>
                  <a:pt x="1778" y="709"/>
                </a:lnTo>
                <a:lnTo>
                  <a:pt x="1761" y="720"/>
                </a:lnTo>
                <a:lnTo>
                  <a:pt x="1746" y="733"/>
                </a:lnTo>
                <a:lnTo>
                  <a:pt x="1590" y="904"/>
                </a:lnTo>
                <a:lnTo>
                  <a:pt x="2038" y="904"/>
                </a:lnTo>
                <a:lnTo>
                  <a:pt x="1882" y="733"/>
                </a:lnTo>
                <a:lnTo>
                  <a:pt x="1867" y="719"/>
                </a:lnTo>
                <a:lnTo>
                  <a:pt x="1851" y="709"/>
                </a:lnTo>
                <a:lnTo>
                  <a:pt x="1833" y="703"/>
                </a:lnTo>
                <a:lnTo>
                  <a:pt x="1814" y="702"/>
                </a:lnTo>
                <a:close/>
                <a:moveTo>
                  <a:pt x="1748" y="0"/>
                </a:moveTo>
                <a:lnTo>
                  <a:pt x="1831" y="20"/>
                </a:lnTo>
                <a:lnTo>
                  <a:pt x="1892" y="38"/>
                </a:lnTo>
                <a:lnTo>
                  <a:pt x="1950" y="61"/>
                </a:lnTo>
                <a:lnTo>
                  <a:pt x="2005" y="88"/>
                </a:lnTo>
                <a:lnTo>
                  <a:pt x="2057" y="121"/>
                </a:lnTo>
                <a:lnTo>
                  <a:pt x="2107" y="157"/>
                </a:lnTo>
                <a:lnTo>
                  <a:pt x="2154" y="196"/>
                </a:lnTo>
                <a:lnTo>
                  <a:pt x="2196" y="239"/>
                </a:lnTo>
                <a:lnTo>
                  <a:pt x="2235" y="286"/>
                </a:lnTo>
                <a:lnTo>
                  <a:pt x="2270" y="336"/>
                </a:lnTo>
                <a:lnTo>
                  <a:pt x="2301" y="388"/>
                </a:lnTo>
                <a:lnTo>
                  <a:pt x="2328" y="443"/>
                </a:lnTo>
                <a:lnTo>
                  <a:pt x="2352" y="501"/>
                </a:lnTo>
                <a:lnTo>
                  <a:pt x="2369" y="561"/>
                </a:lnTo>
                <a:lnTo>
                  <a:pt x="2382" y="622"/>
                </a:lnTo>
                <a:lnTo>
                  <a:pt x="2390" y="684"/>
                </a:lnTo>
                <a:lnTo>
                  <a:pt x="2393" y="748"/>
                </a:lnTo>
                <a:lnTo>
                  <a:pt x="2393" y="1200"/>
                </a:lnTo>
                <a:lnTo>
                  <a:pt x="2390" y="1230"/>
                </a:lnTo>
                <a:lnTo>
                  <a:pt x="2383" y="1256"/>
                </a:lnTo>
                <a:lnTo>
                  <a:pt x="2370" y="1282"/>
                </a:lnTo>
                <a:lnTo>
                  <a:pt x="2354" y="1304"/>
                </a:lnTo>
                <a:lnTo>
                  <a:pt x="2335" y="1324"/>
                </a:lnTo>
                <a:lnTo>
                  <a:pt x="2311" y="1339"/>
                </a:lnTo>
                <a:lnTo>
                  <a:pt x="2286" y="1351"/>
                </a:lnTo>
                <a:lnTo>
                  <a:pt x="2259" y="1358"/>
                </a:lnTo>
                <a:lnTo>
                  <a:pt x="2230" y="1360"/>
                </a:lnTo>
                <a:lnTo>
                  <a:pt x="157" y="1360"/>
                </a:lnTo>
                <a:lnTo>
                  <a:pt x="129" y="1358"/>
                </a:lnTo>
                <a:lnTo>
                  <a:pt x="101" y="1351"/>
                </a:lnTo>
                <a:lnTo>
                  <a:pt x="77" y="1339"/>
                </a:lnTo>
                <a:lnTo>
                  <a:pt x="55" y="1324"/>
                </a:lnTo>
                <a:lnTo>
                  <a:pt x="36" y="1304"/>
                </a:lnTo>
                <a:lnTo>
                  <a:pt x="21" y="1282"/>
                </a:lnTo>
                <a:lnTo>
                  <a:pt x="10" y="1256"/>
                </a:lnTo>
                <a:lnTo>
                  <a:pt x="3" y="1230"/>
                </a:lnTo>
                <a:lnTo>
                  <a:pt x="0" y="1200"/>
                </a:lnTo>
                <a:lnTo>
                  <a:pt x="0" y="748"/>
                </a:lnTo>
                <a:lnTo>
                  <a:pt x="3" y="684"/>
                </a:lnTo>
                <a:lnTo>
                  <a:pt x="11" y="622"/>
                </a:lnTo>
                <a:lnTo>
                  <a:pt x="23" y="561"/>
                </a:lnTo>
                <a:lnTo>
                  <a:pt x="41" y="501"/>
                </a:lnTo>
                <a:lnTo>
                  <a:pt x="63" y="443"/>
                </a:lnTo>
                <a:lnTo>
                  <a:pt x="90" y="389"/>
                </a:lnTo>
                <a:lnTo>
                  <a:pt x="122" y="336"/>
                </a:lnTo>
                <a:lnTo>
                  <a:pt x="156" y="286"/>
                </a:lnTo>
                <a:lnTo>
                  <a:pt x="195" y="240"/>
                </a:lnTo>
                <a:lnTo>
                  <a:pt x="237" y="196"/>
                </a:lnTo>
                <a:lnTo>
                  <a:pt x="283" y="157"/>
                </a:lnTo>
                <a:lnTo>
                  <a:pt x="332" y="121"/>
                </a:lnTo>
                <a:lnTo>
                  <a:pt x="385" y="89"/>
                </a:lnTo>
                <a:lnTo>
                  <a:pt x="440" y="62"/>
                </a:lnTo>
                <a:lnTo>
                  <a:pt x="498" y="38"/>
                </a:lnTo>
                <a:lnTo>
                  <a:pt x="559" y="20"/>
                </a:lnTo>
                <a:lnTo>
                  <a:pt x="640" y="0"/>
                </a:lnTo>
                <a:lnTo>
                  <a:pt x="1193" y="1280"/>
                </a:lnTo>
                <a:lnTo>
                  <a:pt x="174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63F339FE-12D3-4FF3-9BFB-53519382FF13}"/>
              </a:ext>
            </a:extLst>
          </p:cNvPr>
          <p:cNvSpPr>
            <a:spLocks/>
          </p:cNvSpPr>
          <p:nvPr/>
        </p:nvSpPr>
        <p:spPr bwMode="auto">
          <a:xfrm>
            <a:off x="436836" y="4060736"/>
            <a:ext cx="16237" cy="39638"/>
          </a:xfrm>
          <a:custGeom>
            <a:avLst/>
            <a:gdLst>
              <a:gd name="T0" fmla="*/ 135 w 373"/>
              <a:gd name="T1" fmla="*/ 0 h 915"/>
              <a:gd name="T2" fmla="*/ 237 w 373"/>
              <a:gd name="T3" fmla="*/ 0 h 915"/>
              <a:gd name="T4" fmla="*/ 258 w 373"/>
              <a:gd name="T5" fmla="*/ 2 h 915"/>
              <a:gd name="T6" fmla="*/ 278 w 373"/>
              <a:gd name="T7" fmla="*/ 9 h 915"/>
              <a:gd name="T8" fmla="*/ 295 w 373"/>
              <a:gd name="T9" fmla="*/ 21 h 915"/>
              <a:gd name="T10" fmla="*/ 310 w 373"/>
              <a:gd name="T11" fmla="*/ 36 h 915"/>
              <a:gd name="T12" fmla="*/ 321 w 373"/>
              <a:gd name="T13" fmla="*/ 53 h 915"/>
              <a:gd name="T14" fmla="*/ 328 w 373"/>
              <a:gd name="T15" fmla="*/ 74 h 915"/>
              <a:gd name="T16" fmla="*/ 366 w 373"/>
              <a:gd name="T17" fmla="*/ 234 h 915"/>
              <a:gd name="T18" fmla="*/ 368 w 373"/>
              <a:gd name="T19" fmla="*/ 257 h 915"/>
              <a:gd name="T20" fmla="*/ 365 w 373"/>
              <a:gd name="T21" fmla="*/ 281 h 915"/>
              <a:gd name="T22" fmla="*/ 357 w 373"/>
              <a:gd name="T23" fmla="*/ 301 h 915"/>
              <a:gd name="T24" fmla="*/ 345 w 373"/>
              <a:gd name="T25" fmla="*/ 319 h 915"/>
              <a:gd name="T26" fmla="*/ 329 w 373"/>
              <a:gd name="T27" fmla="*/ 334 h 915"/>
              <a:gd name="T28" fmla="*/ 309 w 373"/>
              <a:gd name="T29" fmla="*/ 345 h 915"/>
              <a:gd name="T30" fmla="*/ 287 w 373"/>
              <a:gd name="T31" fmla="*/ 351 h 915"/>
              <a:gd name="T32" fmla="*/ 373 w 373"/>
              <a:gd name="T33" fmla="*/ 438 h 915"/>
              <a:gd name="T34" fmla="*/ 187 w 373"/>
              <a:gd name="T35" fmla="*/ 915 h 915"/>
              <a:gd name="T36" fmla="*/ 0 w 373"/>
              <a:gd name="T37" fmla="*/ 438 h 915"/>
              <a:gd name="T38" fmla="*/ 85 w 373"/>
              <a:gd name="T39" fmla="*/ 351 h 915"/>
              <a:gd name="T40" fmla="*/ 63 w 373"/>
              <a:gd name="T41" fmla="*/ 345 h 915"/>
              <a:gd name="T42" fmla="*/ 44 w 373"/>
              <a:gd name="T43" fmla="*/ 334 h 915"/>
              <a:gd name="T44" fmla="*/ 27 w 373"/>
              <a:gd name="T45" fmla="*/ 319 h 915"/>
              <a:gd name="T46" fmla="*/ 15 w 373"/>
              <a:gd name="T47" fmla="*/ 301 h 915"/>
              <a:gd name="T48" fmla="*/ 7 w 373"/>
              <a:gd name="T49" fmla="*/ 281 h 915"/>
              <a:gd name="T50" fmla="*/ 4 w 373"/>
              <a:gd name="T51" fmla="*/ 257 h 915"/>
              <a:gd name="T52" fmla="*/ 6 w 373"/>
              <a:gd name="T53" fmla="*/ 234 h 915"/>
              <a:gd name="T54" fmla="*/ 44 w 373"/>
              <a:gd name="T55" fmla="*/ 74 h 915"/>
              <a:gd name="T56" fmla="*/ 52 w 373"/>
              <a:gd name="T57" fmla="*/ 53 h 915"/>
              <a:gd name="T58" fmla="*/ 63 w 373"/>
              <a:gd name="T59" fmla="*/ 36 h 915"/>
              <a:gd name="T60" fmla="*/ 77 w 373"/>
              <a:gd name="T61" fmla="*/ 21 h 915"/>
              <a:gd name="T62" fmla="*/ 95 w 373"/>
              <a:gd name="T63" fmla="*/ 9 h 915"/>
              <a:gd name="T64" fmla="*/ 114 w 373"/>
              <a:gd name="T65" fmla="*/ 2 h 915"/>
              <a:gd name="T66" fmla="*/ 135 w 373"/>
              <a:gd name="T67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3" h="915">
                <a:moveTo>
                  <a:pt x="135" y="0"/>
                </a:moveTo>
                <a:lnTo>
                  <a:pt x="237" y="0"/>
                </a:lnTo>
                <a:lnTo>
                  <a:pt x="258" y="2"/>
                </a:lnTo>
                <a:lnTo>
                  <a:pt x="278" y="9"/>
                </a:lnTo>
                <a:lnTo>
                  <a:pt x="295" y="21"/>
                </a:lnTo>
                <a:lnTo>
                  <a:pt x="310" y="36"/>
                </a:lnTo>
                <a:lnTo>
                  <a:pt x="321" y="53"/>
                </a:lnTo>
                <a:lnTo>
                  <a:pt x="328" y="74"/>
                </a:lnTo>
                <a:lnTo>
                  <a:pt x="366" y="234"/>
                </a:lnTo>
                <a:lnTo>
                  <a:pt x="368" y="257"/>
                </a:lnTo>
                <a:lnTo>
                  <a:pt x="365" y="281"/>
                </a:lnTo>
                <a:lnTo>
                  <a:pt x="357" y="301"/>
                </a:lnTo>
                <a:lnTo>
                  <a:pt x="345" y="319"/>
                </a:lnTo>
                <a:lnTo>
                  <a:pt x="329" y="334"/>
                </a:lnTo>
                <a:lnTo>
                  <a:pt x="309" y="345"/>
                </a:lnTo>
                <a:lnTo>
                  <a:pt x="287" y="351"/>
                </a:lnTo>
                <a:lnTo>
                  <a:pt x="373" y="438"/>
                </a:lnTo>
                <a:lnTo>
                  <a:pt x="187" y="915"/>
                </a:lnTo>
                <a:lnTo>
                  <a:pt x="0" y="438"/>
                </a:lnTo>
                <a:lnTo>
                  <a:pt x="85" y="351"/>
                </a:lnTo>
                <a:lnTo>
                  <a:pt x="63" y="345"/>
                </a:lnTo>
                <a:lnTo>
                  <a:pt x="44" y="334"/>
                </a:lnTo>
                <a:lnTo>
                  <a:pt x="27" y="319"/>
                </a:lnTo>
                <a:lnTo>
                  <a:pt x="15" y="301"/>
                </a:lnTo>
                <a:lnTo>
                  <a:pt x="7" y="281"/>
                </a:lnTo>
                <a:lnTo>
                  <a:pt x="4" y="257"/>
                </a:lnTo>
                <a:lnTo>
                  <a:pt x="6" y="234"/>
                </a:lnTo>
                <a:lnTo>
                  <a:pt x="44" y="74"/>
                </a:lnTo>
                <a:lnTo>
                  <a:pt x="52" y="53"/>
                </a:lnTo>
                <a:lnTo>
                  <a:pt x="63" y="36"/>
                </a:lnTo>
                <a:lnTo>
                  <a:pt x="77" y="21"/>
                </a:lnTo>
                <a:lnTo>
                  <a:pt x="95" y="9"/>
                </a:lnTo>
                <a:lnTo>
                  <a:pt x="114" y="2"/>
                </a:lnTo>
                <a:lnTo>
                  <a:pt x="135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1686" y="4625463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8490" y="2056846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사각형: 둥근 위쪽 모서리 4">
            <a:extLst>
              <a:ext uri="{FF2B5EF4-FFF2-40B4-BE49-F238E27FC236}">
                <a16:creationId xmlns:a16="http://schemas.microsoft.com/office/drawing/2014/main" id="{745562E3-1FDC-4869-9BE8-011D385B21E3}"/>
              </a:ext>
            </a:extLst>
          </p:cNvPr>
          <p:cNvSpPr/>
          <p:nvPr/>
        </p:nvSpPr>
        <p:spPr>
          <a:xfrm rot="16200000">
            <a:off x="3949599" y="855559"/>
            <a:ext cx="1253155" cy="3345116"/>
          </a:xfrm>
          <a:prstGeom prst="round2SameRect">
            <a:avLst>
              <a:gd name="adj1" fmla="val 50000"/>
              <a:gd name="adj2" fmla="val 169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08FAC2F-6AF9-4CA6-83F8-A0BFC0D47110}"/>
              </a:ext>
            </a:extLst>
          </p:cNvPr>
          <p:cNvGrpSpPr/>
          <p:nvPr/>
        </p:nvGrpSpPr>
        <p:grpSpPr>
          <a:xfrm>
            <a:off x="2686338" y="1699417"/>
            <a:ext cx="2026271" cy="1667506"/>
            <a:chOff x="2774951" y="3479799"/>
            <a:chExt cx="2546350" cy="2095502"/>
          </a:xfrm>
          <a:gradFill flip="none" rotWithShape="1">
            <a:gsLst>
              <a:gs pos="0">
                <a:srgbClr val="FF0000"/>
              </a:gs>
              <a:gs pos="100000">
                <a:srgbClr val="FFC000"/>
              </a:gs>
            </a:gsLst>
            <a:lin ang="18900000" scaled="1"/>
            <a:tileRect/>
          </a:gradFill>
        </p:grpSpPr>
        <p:sp>
          <p:nvSpPr>
            <p:cNvPr id="52" name="막힌 원호 51">
              <a:extLst>
                <a:ext uri="{FF2B5EF4-FFF2-40B4-BE49-F238E27FC236}">
                  <a16:creationId xmlns:a16="http://schemas.microsoft.com/office/drawing/2014/main" id="{081CF2BF-1194-4BE2-B26A-6C62EEF8D1B3}"/>
                </a:ext>
              </a:extLst>
            </p:cNvPr>
            <p:cNvSpPr/>
            <p:nvPr/>
          </p:nvSpPr>
          <p:spPr>
            <a:xfrm>
              <a:off x="2774951" y="3479800"/>
              <a:ext cx="2095501" cy="2095501"/>
            </a:xfrm>
            <a:prstGeom prst="blockArc">
              <a:avLst>
                <a:gd name="adj1" fmla="val 5395568"/>
                <a:gd name="adj2" fmla="val 16214947"/>
                <a:gd name="adj3" fmla="val 119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5A41B6D-B666-4A1C-8ADF-A07C958EC4C0}"/>
                </a:ext>
              </a:extLst>
            </p:cNvPr>
            <p:cNvSpPr/>
            <p:nvPr/>
          </p:nvSpPr>
          <p:spPr>
            <a:xfrm>
              <a:off x="38671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C5A062C-16CD-4C38-9F87-9DBA93DD9B5A}"/>
                </a:ext>
              </a:extLst>
            </p:cNvPr>
            <p:cNvSpPr/>
            <p:nvPr/>
          </p:nvSpPr>
          <p:spPr>
            <a:xfrm>
              <a:off x="40386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F75DCDB-0724-43E3-B170-806C8AB95AD3}"/>
                </a:ext>
              </a:extLst>
            </p:cNvPr>
            <p:cNvSpPr/>
            <p:nvPr/>
          </p:nvSpPr>
          <p:spPr>
            <a:xfrm>
              <a:off x="42100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45E8FC1-2A59-4E5D-84DE-6EE2DA454F61}"/>
                </a:ext>
              </a:extLst>
            </p:cNvPr>
            <p:cNvSpPr/>
            <p:nvPr/>
          </p:nvSpPr>
          <p:spPr>
            <a:xfrm>
              <a:off x="43815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BC167F0-5B16-45A1-BBAA-E49FFA57702A}"/>
                </a:ext>
              </a:extLst>
            </p:cNvPr>
            <p:cNvSpPr/>
            <p:nvPr/>
          </p:nvSpPr>
          <p:spPr>
            <a:xfrm>
              <a:off x="45529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09B5B6F-90D2-47CC-AA7E-5E78A3E4C917}"/>
                </a:ext>
              </a:extLst>
            </p:cNvPr>
            <p:cNvSpPr/>
            <p:nvPr/>
          </p:nvSpPr>
          <p:spPr>
            <a:xfrm>
              <a:off x="47244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47FF5A8-85BF-486B-852C-B0F1ED16D889}"/>
                </a:ext>
              </a:extLst>
            </p:cNvPr>
            <p:cNvSpPr/>
            <p:nvPr/>
          </p:nvSpPr>
          <p:spPr>
            <a:xfrm>
              <a:off x="48958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0" name="순서도: 다른 페이지 연결선 13">
              <a:extLst>
                <a:ext uri="{FF2B5EF4-FFF2-40B4-BE49-F238E27FC236}">
                  <a16:creationId xmlns:a16="http://schemas.microsoft.com/office/drawing/2014/main" id="{6CB56E12-7F91-4FDB-A8A9-27E8601012CB}"/>
                </a:ext>
              </a:extLst>
            </p:cNvPr>
            <p:cNvSpPr/>
            <p:nvPr/>
          </p:nvSpPr>
          <p:spPr>
            <a:xfrm rot="16200000">
              <a:off x="5067303" y="3479798"/>
              <a:ext cx="253998" cy="253999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FBA0C3B-314F-433D-8294-2E5B531AAF28}"/>
              </a:ext>
            </a:extLst>
          </p:cNvPr>
          <p:cNvSpPr/>
          <p:nvPr/>
        </p:nvSpPr>
        <p:spPr>
          <a:xfrm>
            <a:off x="3952529" y="2020694"/>
            <a:ext cx="229620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주제 및 선정 동기</a:t>
            </a:r>
            <a:endParaRPr lang="en-US" altLang="ko-KR" sz="1400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C93A0F7-0535-4629-945F-033BBEC41F5D}"/>
              </a:ext>
            </a:extLst>
          </p:cNvPr>
          <p:cNvSpPr/>
          <p:nvPr/>
        </p:nvSpPr>
        <p:spPr>
          <a:xfrm>
            <a:off x="3767691" y="2151094"/>
            <a:ext cx="28647" cy="8307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55AED34-DB19-4CB2-A720-04D3E2B2E5F1}"/>
              </a:ext>
            </a:extLst>
          </p:cNvPr>
          <p:cNvSpPr/>
          <p:nvPr/>
        </p:nvSpPr>
        <p:spPr>
          <a:xfrm>
            <a:off x="3004092" y="2202535"/>
            <a:ext cx="7489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  <a:endParaRPr lang="ko-KR" altLang="en-US" sz="4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4" name="사각형: 둥근 위쪽 모서리 18">
            <a:extLst>
              <a:ext uri="{FF2B5EF4-FFF2-40B4-BE49-F238E27FC236}">
                <a16:creationId xmlns:a16="http://schemas.microsoft.com/office/drawing/2014/main" id="{F3F979DA-3A3C-4294-AB60-650454D7AEF7}"/>
              </a:ext>
            </a:extLst>
          </p:cNvPr>
          <p:cNvSpPr/>
          <p:nvPr/>
        </p:nvSpPr>
        <p:spPr>
          <a:xfrm rot="16200000">
            <a:off x="3838433" y="3146754"/>
            <a:ext cx="1253155" cy="3345116"/>
          </a:xfrm>
          <a:prstGeom prst="round2SameRect">
            <a:avLst>
              <a:gd name="adj1" fmla="val 50000"/>
              <a:gd name="adj2" fmla="val 169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653FF5C-C732-43C5-912C-BCF43298041F}"/>
              </a:ext>
            </a:extLst>
          </p:cNvPr>
          <p:cNvGrpSpPr/>
          <p:nvPr/>
        </p:nvGrpSpPr>
        <p:grpSpPr>
          <a:xfrm>
            <a:off x="2575172" y="3990612"/>
            <a:ext cx="2026271" cy="1667506"/>
            <a:chOff x="2774951" y="3479799"/>
            <a:chExt cx="2546350" cy="2095502"/>
          </a:xfrm>
          <a:gradFill flip="none" rotWithShape="1">
            <a:gsLst>
              <a:gs pos="0">
                <a:srgbClr val="FF0000"/>
              </a:gs>
              <a:gs pos="100000">
                <a:srgbClr val="7030A0"/>
              </a:gs>
            </a:gsLst>
            <a:lin ang="18900000" scaled="1"/>
            <a:tileRect/>
          </a:gradFill>
        </p:grpSpPr>
        <p:sp>
          <p:nvSpPr>
            <p:cNvPr id="66" name="막힌 원호 65">
              <a:extLst>
                <a:ext uri="{FF2B5EF4-FFF2-40B4-BE49-F238E27FC236}">
                  <a16:creationId xmlns:a16="http://schemas.microsoft.com/office/drawing/2014/main" id="{9B172CCD-3675-4D85-A1DD-B94A9F03C675}"/>
                </a:ext>
              </a:extLst>
            </p:cNvPr>
            <p:cNvSpPr/>
            <p:nvPr/>
          </p:nvSpPr>
          <p:spPr>
            <a:xfrm>
              <a:off x="2774951" y="3479800"/>
              <a:ext cx="2095501" cy="2095501"/>
            </a:xfrm>
            <a:prstGeom prst="blockArc">
              <a:avLst>
                <a:gd name="adj1" fmla="val 5395568"/>
                <a:gd name="adj2" fmla="val 16214947"/>
                <a:gd name="adj3" fmla="val 119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39A2216-9EEC-4013-ADEB-DE9D4F2B8E7B}"/>
                </a:ext>
              </a:extLst>
            </p:cNvPr>
            <p:cNvSpPr/>
            <p:nvPr/>
          </p:nvSpPr>
          <p:spPr>
            <a:xfrm>
              <a:off x="38671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655800E-7860-48EE-8DB4-ACB1BEC1430C}"/>
                </a:ext>
              </a:extLst>
            </p:cNvPr>
            <p:cNvSpPr/>
            <p:nvPr/>
          </p:nvSpPr>
          <p:spPr>
            <a:xfrm>
              <a:off x="40386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A61EA60-7006-47B5-B62B-380F69D160E5}"/>
                </a:ext>
              </a:extLst>
            </p:cNvPr>
            <p:cNvSpPr/>
            <p:nvPr/>
          </p:nvSpPr>
          <p:spPr>
            <a:xfrm>
              <a:off x="42100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82770DD-0507-4BC5-8CA7-7062895C4DC3}"/>
                </a:ext>
              </a:extLst>
            </p:cNvPr>
            <p:cNvSpPr/>
            <p:nvPr/>
          </p:nvSpPr>
          <p:spPr>
            <a:xfrm>
              <a:off x="43815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D5F8EB0-2EC2-45E2-9046-CF538D242F5C}"/>
                </a:ext>
              </a:extLst>
            </p:cNvPr>
            <p:cNvSpPr/>
            <p:nvPr/>
          </p:nvSpPr>
          <p:spPr>
            <a:xfrm>
              <a:off x="45529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CC29791-691E-41F8-8B29-B42254C1F3C4}"/>
                </a:ext>
              </a:extLst>
            </p:cNvPr>
            <p:cNvSpPr/>
            <p:nvPr/>
          </p:nvSpPr>
          <p:spPr>
            <a:xfrm>
              <a:off x="47244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FDD484-1852-4755-9B80-740DFBED7551}"/>
                </a:ext>
              </a:extLst>
            </p:cNvPr>
            <p:cNvSpPr/>
            <p:nvPr/>
          </p:nvSpPr>
          <p:spPr>
            <a:xfrm>
              <a:off x="48958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4" name="순서도: 다른 페이지 연결선 28">
              <a:extLst>
                <a:ext uri="{FF2B5EF4-FFF2-40B4-BE49-F238E27FC236}">
                  <a16:creationId xmlns:a16="http://schemas.microsoft.com/office/drawing/2014/main" id="{48762873-D1EC-41FE-B957-3B2549C9742B}"/>
                </a:ext>
              </a:extLst>
            </p:cNvPr>
            <p:cNvSpPr/>
            <p:nvPr/>
          </p:nvSpPr>
          <p:spPr>
            <a:xfrm rot="16200000">
              <a:off x="5067303" y="3479798"/>
              <a:ext cx="253998" cy="253999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7E600BE-2C2D-4F63-BC39-4C6B36D29E90}"/>
              </a:ext>
            </a:extLst>
          </p:cNvPr>
          <p:cNvSpPr/>
          <p:nvPr/>
        </p:nvSpPr>
        <p:spPr>
          <a:xfrm>
            <a:off x="3841363" y="4311888"/>
            <a:ext cx="229620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어플리케이션 기능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80DA794-2220-446B-B668-2A4FE7602FF7}"/>
              </a:ext>
            </a:extLst>
          </p:cNvPr>
          <p:cNvSpPr/>
          <p:nvPr/>
        </p:nvSpPr>
        <p:spPr>
          <a:xfrm>
            <a:off x="3656525" y="4442288"/>
            <a:ext cx="28647" cy="8307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89935AC-C2FE-4120-B3BB-3DF68E7E8533}"/>
              </a:ext>
            </a:extLst>
          </p:cNvPr>
          <p:cNvSpPr/>
          <p:nvPr/>
        </p:nvSpPr>
        <p:spPr>
          <a:xfrm>
            <a:off x="2892926" y="4493729"/>
            <a:ext cx="7489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  <a:endParaRPr lang="ko-KR" altLang="en-US" sz="4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8" name="사각형: 둥근 위쪽 모서리 60">
            <a:extLst>
              <a:ext uri="{FF2B5EF4-FFF2-40B4-BE49-F238E27FC236}">
                <a16:creationId xmlns:a16="http://schemas.microsoft.com/office/drawing/2014/main" id="{4B27BE6E-CE85-4D91-B1E4-6F6B4091719A}"/>
              </a:ext>
            </a:extLst>
          </p:cNvPr>
          <p:cNvSpPr/>
          <p:nvPr/>
        </p:nvSpPr>
        <p:spPr>
          <a:xfrm rot="16200000">
            <a:off x="8293052" y="855557"/>
            <a:ext cx="1253155" cy="3345116"/>
          </a:xfrm>
          <a:prstGeom prst="round2SameRect">
            <a:avLst>
              <a:gd name="adj1" fmla="val 50000"/>
              <a:gd name="adj2" fmla="val 169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8138DEB-E7CD-440B-8638-486ECD32ECCB}"/>
              </a:ext>
            </a:extLst>
          </p:cNvPr>
          <p:cNvGrpSpPr/>
          <p:nvPr/>
        </p:nvGrpSpPr>
        <p:grpSpPr>
          <a:xfrm>
            <a:off x="7029792" y="1699415"/>
            <a:ext cx="2026271" cy="1667506"/>
            <a:chOff x="2774951" y="3479799"/>
            <a:chExt cx="2546350" cy="2095502"/>
          </a:xfrm>
          <a:gradFill flip="none" rotWithShape="1">
            <a:gsLst>
              <a:gs pos="0">
                <a:srgbClr val="00B0F0"/>
              </a:gs>
              <a:gs pos="100000">
                <a:srgbClr val="00B050"/>
              </a:gs>
            </a:gsLst>
            <a:lin ang="18900000" scaled="1"/>
            <a:tileRect/>
          </a:gradFill>
        </p:grpSpPr>
        <p:sp>
          <p:nvSpPr>
            <p:cNvPr id="80" name="막힌 원호 79">
              <a:extLst>
                <a:ext uri="{FF2B5EF4-FFF2-40B4-BE49-F238E27FC236}">
                  <a16:creationId xmlns:a16="http://schemas.microsoft.com/office/drawing/2014/main" id="{10C4AE0F-377D-4FBC-8C02-06701B73B7C6}"/>
                </a:ext>
              </a:extLst>
            </p:cNvPr>
            <p:cNvSpPr/>
            <p:nvPr/>
          </p:nvSpPr>
          <p:spPr>
            <a:xfrm>
              <a:off x="2774951" y="3479800"/>
              <a:ext cx="2095501" cy="2095501"/>
            </a:xfrm>
            <a:prstGeom prst="blockArc">
              <a:avLst>
                <a:gd name="adj1" fmla="val 5395568"/>
                <a:gd name="adj2" fmla="val 16214947"/>
                <a:gd name="adj3" fmla="val 119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21905D9-E6A1-4551-B861-E75B2A176F44}"/>
                </a:ext>
              </a:extLst>
            </p:cNvPr>
            <p:cNvSpPr/>
            <p:nvPr/>
          </p:nvSpPr>
          <p:spPr>
            <a:xfrm>
              <a:off x="38671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6932601-DB11-43C3-9D42-6E69DFD1F3B6}"/>
                </a:ext>
              </a:extLst>
            </p:cNvPr>
            <p:cNvSpPr/>
            <p:nvPr/>
          </p:nvSpPr>
          <p:spPr>
            <a:xfrm>
              <a:off x="40386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AA4C37F-6411-47D5-A876-C233CD49250E}"/>
                </a:ext>
              </a:extLst>
            </p:cNvPr>
            <p:cNvSpPr/>
            <p:nvPr/>
          </p:nvSpPr>
          <p:spPr>
            <a:xfrm>
              <a:off x="42100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31EADF4-F401-4B84-AECE-BBA3B21052F9}"/>
                </a:ext>
              </a:extLst>
            </p:cNvPr>
            <p:cNvSpPr/>
            <p:nvPr/>
          </p:nvSpPr>
          <p:spPr>
            <a:xfrm>
              <a:off x="43815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2ACB80F-2EAD-41BE-A91C-FE5096F5A1C0}"/>
                </a:ext>
              </a:extLst>
            </p:cNvPr>
            <p:cNvSpPr/>
            <p:nvPr/>
          </p:nvSpPr>
          <p:spPr>
            <a:xfrm>
              <a:off x="45529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DC9DE90-29A7-4D57-BCC0-648152FC2C4C}"/>
                </a:ext>
              </a:extLst>
            </p:cNvPr>
            <p:cNvSpPr/>
            <p:nvPr/>
          </p:nvSpPr>
          <p:spPr>
            <a:xfrm>
              <a:off x="47244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2D85A37-3AAC-4363-8FC6-7C20E23F2828}"/>
                </a:ext>
              </a:extLst>
            </p:cNvPr>
            <p:cNvSpPr/>
            <p:nvPr/>
          </p:nvSpPr>
          <p:spPr>
            <a:xfrm>
              <a:off x="48958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8" name="순서도: 다른 페이지 연결선 70">
              <a:extLst>
                <a:ext uri="{FF2B5EF4-FFF2-40B4-BE49-F238E27FC236}">
                  <a16:creationId xmlns:a16="http://schemas.microsoft.com/office/drawing/2014/main" id="{B909F065-1057-4F0A-AF3D-5EAF0AECDACD}"/>
                </a:ext>
              </a:extLst>
            </p:cNvPr>
            <p:cNvSpPr/>
            <p:nvPr/>
          </p:nvSpPr>
          <p:spPr>
            <a:xfrm rot="16200000">
              <a:off x="5067303" y="3479798"/>
              <a:ext cx="253998" cy="253999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9D6EF4F-D725-4103-BFDB-523659B94533}"/>
              </a:ext>
            </a:extLst>
          </p:cNvPr>
          <p:cNvSpPr/>
          <p:nvPr/>
        </p:nvSpPr>
        <p:spPr>
          <a:xfrm>
            <a:off x="8295982" y="2020692"/>
            <a:ext cx="229620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시장 분석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53502B3-5BFF-4ED2-A03D-C5FE1DD3E945}"/>
              </a:ext>
            </a:extLst>
          </p:cNvPr>
          <p:cNvSpPr/>
          <p:nvPr/>
        </p:nvSpPr>
        <p:spPr>
          <a:xfrm>
            <a:off x="8111144" y="2151091"/>
            <a:ext cx="28647" cy="8307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0EBDFDB-C8E5-40CD-8C01-A024F67BA72A}"/>
              </a:ext>
            </a:extLst>
          </p:cNvPr>
          <p:cNvSpPr/>
          <p:nvPr/>
        </p:nvSpPr>
        <p:spPr>
          <a:xfrm>
            <a:off x="7347545" y="2202533"/>
            <a:ext cx="7489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  <a:endParaRPr lang="ko-KR" altLang="en-US" sz="4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2" name="사각형: 둥근 위쪽 모서리 74">
            <a:extLst>
              <a:ext uri="{FF2B5EF4-FFF2-40B4-BE49-F238E27FC236}">
                <a16:creationId xmlns:a16="http://schemas.microsoft.com/office/drawing/2014/main" id="{87598299-10D4-417D-BFCD-7C9F13431803}"/>
              </a:ext>
            </a:extLst>
          </p:cNvPr>
          <p:cNvSpPr/>
          <p:nvPr/>
        </p:nvSpPr>
        <p:spPr>
          <a:xfrm rot="16200000">
            <a:off x="8181886" y="3146751"/>
            <a:ext cx="1253155" cy="3345116"/>
          </a:xfrm>
          <a:prstGeom prst="round2SameRect">
            <a:avLst>
              <a:gd name="adj1" fmla="val 50000"/>
              <a:gd name="adj2" fmla="val 169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12B0241-4241-4FB3-BDC1-6A3C745C33CF}"/>
              </a:ext>
            </a:extLst>
          </p:cNvPr>
          <p:cNvGrpSpPr/>
          <p:nvPr/>
        </p:nvGrpSpPr>
        <p:grpSpPr>
          <a:xfrm>
            <a:off x="6918625" y="3990609"/>
            <a:ext cx="2026271" cy="1667506"/>
            <a:chOff x="2774951" y="3479799"/>
            <a:chExt cx="2546350" cy="2095502"/>
          </a:xfrm>
          <a:gradFill flip="none" rotWithShape="1">
            <a:gsLst>
              <a:gs pos="0">
                <a:srgbClr val="0070C0"/>
              </a:gs>
              <a:gs pos="100000">
                <a:srgbClr val="FF0066"/>
              </a:gs>
            </a:gsLst>
            <a:lin ang="18900000" scaled="1"/>
            <a:tileRect/>
          </a:gradFill>
        </p:grpSpPr>
        <p:sp>
          <p:nvSpPr>
            <p:cNvPr id="94" name="막힌 원호 93">
              <a:extLst>
                <a:ext uri="{FF2B5EF4-FFF2-40B4-BE49-F238E27FC236}">
                  <a16:creationId xmlns:a16="http://schemas.microsoft.com/office/drawing/2014/main" id="{1285DE6E-A651-4856-ABAB-083465BF2178}"/>
                </a:ext>
              </a:extLst>
            </p:cNvPr>
            <p:cNvSpPr/>
            <p:nvPr/>
          </p:nvSpPr>
          <p:spPr>
            <a:xfrm>
              <a:off x="2774951" y="3479800"/>
              <a:ext cx="2095501" cy="2095501"/>
            </a:xfrm>
            <a:prstGeom prst="blockArc">
              <a:avLst>
                <a:gd name="adj1" fmla="val 5395568"/>
                <a:gd name="adj2" fmla="val 16214947"/>
                <a:gd name="adj3" fmla="val 119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AA8D2EA-F1E6-440B-981F-647F4C9C8839}"/>
                </a:ext>
              </a:extLst>
            </p:cNvPr>
            <p:cNvSpPr/>
            <p:nvPr/>
          </p:nvSpPr>
          <p:spPr>
            <a:xfrm>
              <a:off x="38671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58B6800-8773-402C-88C6-4DDC55316E89}"/>
                </a:ext>
              </a:extLst>
            </p:cNvPr>
            <p:cNvSpPr/>
            <p:nvPr/>
          </p:nvSpPr>
          <p:spPr>
            <a:xfrm>
              <a:off x="40386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B5AA7AF-0E41-465D-8D7F-7FAD2A5AE879}"/>
                </a:ext>
              </a:extLst>
            </p:cNvPr>
            <p:cNvSpPr/>
            <p:nvPr/>
          </p:nvSpPr>
          <p:spPr>
            <a:xfrm>
              <a:off x="42100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A2364565-80B3-4BF6-9A87-0C6268BEE4C0}"/>
                </a:ext>
              </a:extLst>
            </p:cNvPr>
            <p:cNvSpPr/>
            <p:nvPr/>
          </p:nvSpPr>
          <p:spPr>
            <a:xfrm>
              <a:off x="43815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C8A4524-B0AD-4AA2-960F-D50E579FA6BD}"/>
                </a:ext>
              </a:extLst>
            </p:cNvPr>
            <p:cNvSpPr/>
            <p:nvPr/>
          </p:nvSpPr>
          <p:spPr>
            <a:xfrm>
              <a:off x="45529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C6462E3-4CDC-445C-A94A-DE88EC56ACF3}"/>
                </a:ext>
              </a:extLst>
            </p:cNvPr>
            <p:cNvSpPr/>
            <p:nvPr/>
          </p:nvSpPr>
          <p:spPr>
            <a:xfrm>
              <a:off x="47244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063B844-6932-46F3-89F3-729FA4E9F4D5}"/>
                </a:ext>
              </a:extLst>
            </p:cNvPr>
            <p:cNvSpPr/>
            <p:nvPr/>
          </p:nvSpPr>
          <p:spPr>
            <a:xfrm>
              <a:off x="48958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2" name="순서도: 다른 페이지 연결선 84">
              <a:extLst>
                <a:ext uri="{FF2B5EF4-FFF2-40B4-BE49-F238E27FC236}">
                  <a16:creationId xmlns:a16="http://schemas.microsoft.com/office/drawing/2014/main" id="{FFD2ECFB-795D-45EB-9506-9EE555CE3DD6}"/>
                </a:ext>
              </a:extLst>
            </p:cNvPr>
            <p:cNvSpPr/>
            <p:nvPr/>
          </p:nvSpPr>
          <p:spPr>
            <a:xfrm rot="16200000">
              <a:off x="5067303" y="3479798"/>
              <a:ext cx="253998" cy="253999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547596A-ABFF-4069-87B8-A0638E7115E8}"/>
              </a:ext>
            </a:extLst>
          </p:cNvPr>
          <p:cNvSpPr/>
          <p:nvPr/>
        </p:nvSpPr>
        <p:spPr>
          <a:xfrm>
            <a:off x="8184816" y="4311887"/>
            <a:ext cx="229620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수익 구조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8E44EB9-1289-459A-BABF-84F7950EEBFA}"/>
              </a:ext>
            </a:extLst>
          </p:cNvPr>
          <p:cNvSpPr/>
          <p:nvPr/>
        </p:nvSpPr>
        <p:spPr>
          <a:xfrm>
            <a:off x="7999978" y="4442285"/>
            <a:ext cx="28647" cy="8307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BE1FF3B-9000-4B39-B0EE-E0F395E09595}"/>
              </a:ext>
            </a:extLst>
          </p:cNvPr>
          <p:cNvSpPr/>
          <p:nvPr/>
        </p:nvSpPr>
        <p:spPr>
          <a:xfrm>
            <a:off x="7236379" y="4493727"/>
            <a:ext cx="7489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04</a:t>
            </a:r>
            <a:endParaRPr lang="ko-KR" altLang="en-US" sz="4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14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36415" y="2883768"/>
            <a:ext cx="6313716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 smtClean="0">
                <a:solidFill>
                  <a:srgbClr val="FA3C71"/>
                </a:solidFill>
              </a:rPr>
              <a:t>1. </a:t>
            </a:r>
            <a:r>
              <a:rPr lang="ko-KR" altLang="en-US" sz="4800" b="1" i="1" kern="0" dirty="0" smtClean="0">
                <a:solidFill>
                  <a:srgbClr val="FA3C71"/>
                </a:solidFill>
              </a:rPr>
              <a:t>주제 및 선정 동기</a:t>
            </a:r>
            <a:endParaRPr lang="en-US" altLang="ko-KR" sz="4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4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92137"/>
              </p:ext>
            </p:extLst>
          </p:nvPr>
        </p:nvGraphicFramePr>
        <p:xfrm>
          <a:off x="-1" y="1901612"/>
          <a:ext cx="828675" cy="3179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목차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동기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시장 분석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수익 구조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199739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2635567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327374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391191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455009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333423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269350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397294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462554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205692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Mobile Application </a:t>
            </a:r>
            <a:r>
              <a:rPr lang="en-US" altLang="ko-KR" sz="2000" b="1" i="1" kern="0" dirty="0" smtClean="0">
                <a:solidFill>
                  <a:srgbClr val="FA3C71"/>
                </a:solidFill>
              </a:rPr>
              <a:t>Contents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 rotWithShape="1">
          <a:blip r:embed="rId2"/>
          <a:srcRect l="756" t="1" r="1783" b="-2399"/>
          <a:stretch/>
        </p:blipFill>
        <p:spPr>
          <a:xfrm>
            <a:off x="4754881" y="1330960"/>
            <a:ext cx="2946400" cy="4734560"/>
          </a:xfrm>
          <a:prstGeom prst="rect">
            <a:avLst/>
          </a:prstGeom>
        </p:spPr>
      </p:pic>
      <p:grpSp>
        <p:nvGrpSpPr>
          <p:cNvPr id="121" name="그룹 120"/>
          <p:cNvGrpSpPr/>
          <p:nvPr/>
        </p:nvGrpSpPr>
        <p:grpSpPr>
          <a:xfrm>
            <a:off x="4754881" y="1330960"/>
            <a:ext cx="3078480" cy="4648932"/>
            <a:chOff x="4754881" y="1330960"/>
            <a:chExt cx="3078480" cy="4648932"/>
          </a:xfrm>
        </p:grpSpPr>
        <p:pic>
          <p:nvPicPr>
            <p:cNvPr id="122" name="그림 121"/>
            <p:cNvPicPr>
              <a:picLocks noChangeAspect="1"/>
            </p:cNvPicPr>
            <p:nvPr/>
          </p:nvPicPr>
          <p:blipFill rotWithShape="1">
            <a:blip r:embed="rId3"/>
            <a:srcRect r="1266" b="1199"/>
            <a:stretch/>
          </p:blipFill>
          <p:spPr>
            <a:xfrm>
              <a:off x="4754881" y="1330960"/>
              <a:ext cx="3078480" cy="4648932"/>
            </a:xfrm>
            <a:prstGeom prst="rect">
              <a:avLst/>
            </a:prstGeom>
          </p:spPr>
        </p:pic>
        <p:sp>
          <p:nvSpPr>
            <p:cNvPr id="123" name="직사각형 122"/>
            <p:cNvSpPr/>
            <p:nvPr/>
          </p:nvSpPr>
          <p:spPr>
            <a:xfrm>
              <a:off x="6160655" y="3549967"/>
              <a:ext cx="812800" cy="2831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 rot="752376">
              <a:off x="5459618" y="4454538"/>
              <a:ext cx="377303" cy="3348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2722564">
              <a:off x="6662883" y="5241938"/>
              <a:ext cx="377303" cy="3348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2722564">
              <a:off x="6830523" y="5374018"/>
              <a:ext cx="377303" cy="3348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 rot="446989">
              <a:off x="6993568" y="2591759"/>
              <a:ext cx="377303" cy="3348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094614" y="1646872"/>
              <a:ext cx="672893" cy="365760"/>
            </a:xfrm>
            <a:prstGeom prst="rect">
              <a:avLst/>
            </a:prstGeom>
            <a:solidFill>
              <a:srgbClr val="959293"/>
            </a:solidFill>
            <a:ln>
              <a:solidFill>
                <a:srgbClr val="9592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5191274" y="2642150"/>
              <a:ext cx="808206" cy="263058"/>
            </a:xfrm>
            <a:prstGeom prst="rect">
              <a:avLst/>
            </a:prstGeom>
            <a:solidFill>
              <a:srgbClr val="959293"/>
            </a:solidFill>
            <a:ln>
              <a:solidFill>
                <a:srgbClr val="9592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130348" y="2587172"/>
              <a:ext cx="594846" cy="263058"/>
            </a:xfrm>
            <a:prstGeom prst="rect">
              <a:avLst/>
            </a:prstGeom>
            <a:solidFill>
              <a:srgbClr val="959293"/>
            </a:solidFill>
            <a:ln>
              <a:solidFill>
                <a:srgbClr val="9592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286408" y="2671673"/>
              <a:ext cx="808206" cy="263058"/>
            </a:xfrm>
            <a:prstGeom prst="rect">
              <a:avLst/>
            </a:prstGeom>
            <a:solidFill>
              <a:srgbClr val="959293"/>
            </a:solidFill>
            <a:ln>
              <a:solidFill>
                <a:srgbClr val="9592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6555509" y="1698006"/>
              <a:ext cx="397626" cy="83670"/>
            </a:xfrm>
            <a:prstGeom prst="rect">
              <a:avLst/>
            </a:prstGeom>
            <a:solidFill>
              <a:srgbClr val="959293"/>
            </a:solidFill>
            <a:ln>
              <a:solidFill>
                <a:srgbClr val="9592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543754" y="1782087"/>
              <a:ext cx="397626" cy="83670"/>
            </a:xfrm>
            <a:prstGeom prst="rect">
              <a:avLst/>
            </a:prstGeom>
            <a:solidFill>
              <a:srgbClr val="959293"/>
            </a:solidFill>
            <a:ln>
              <a:solidFill>
                <a:srgbClr val="9592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535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1" y="1901612"/>
          <a:ext cx="828675" cy="3179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목차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동기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시장 분석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수익 구조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199739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2635567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327374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391191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455009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333423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269350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397294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462554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205692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Mobile Application </a:t>
            </a:r>
            <a:r>
              <a:rPr lang="en-US" altLang="ko-KR" sz="2000" b="1" i="1" kern="0" dirty="0" smtClean="0">
                <a:solidFill>
                  <a:srgbClr val="FA3C71"/>
                </a:solidFill>
              </a:rPr>
              <a:t>Contents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C9DA454-7A17-463D-A6F6-59A4679AABBF}"/>
              </a:ext>
            </a:extLst>
          </p:cNvPr>
          <p:cNvSpPr/>
          <p:nvPr/>
        </p:nvSpPr>
        <p:spPr>
          <a:xfrm rot="173381">
            <a:off x="2067385" y="235626"/>
            <a:ext cx="8857207" cy="7791973"/>
          </a:xfrm>
          <a:prstGeom prst="ellipse">
            <a:avLst/>
          </a:prstGeom>
          <a:solidFill>
            <a:srgbClr val="00B050"/>
          </a:solidFill>
          <a:ln>
            <a:solidFill>
              <a:srgbClr val="35B9CF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2801156" y="1303349"/>
            <a:ext cx="1979271" cy="3098508"/>
            <a:chOff x="3473561" y="1211784"/>
            <a:chExt cx="1979271" cy="309850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397AB0-957D-461C-B763-8610BEBCF379}"/>
                </a:ext>
              </a:extLst>
            </p:cNvPr>
            <p:cNvSpPr txBox="1"/>
            <p:nvPr/>
          </p:nvSpPr>
          <p:spPr>
            <a:xfrm>
              <a:off x="3473561" y="1356535"/>
              <a:ext cx="19792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Help!!</a:t>
              </a:r>
              <a:endParaRPr lang="ko-KR" altLang="en-US" sz="2200" dirty="0"/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3662251" y="1571978"/>
              <a:ext cx="1535774" cy="2738314"/>
              <a:chOff x="5947742" y="866188"/>
              <a:chExt cx="1535774" cy="2738314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947742" y="866188"/>
                <a:ext cx="1535774" cy="2738314"/>
              </a:xfrm>
              <a:prstGeom prst="rect">
                <a:avLst/>
              </a:prstGeom>
            </p:spPr>
          </p:pic>
          <p:sp>
            <p:nvSpPr>
              <p:cNvPr id="36" name="직사각형 35"/>
              <p:cNvSpPr/>
              <p:nvPr/>
            </p:nvSpPr>
            <p:spPr>
              <a:xfrm>
                <a:off x="6486525" y="2194560"/>
                <a:ext cx="422910" cy="1905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989677" y="1211784"/>
              <a:ext cx="393706" cy="775440"/>
              <a:chOff x="6887845" y="828493"/>
              <a:chExt cx="393706" cy="775440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887845" y="1064804"/>
                <a:ext cx="393706" cy="539129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6"/>
              <a:srcRect r="-329" b="34780"/>
              <a:stretch/>
            </p:blipFill>
            <p:spPr>
              <a:xfrm>
                <a:off x="6898169" y="828493"/>
                <a:ext cx="383382" cy="248053"/>
              </a:xfrm>
              <a:prstGeom prst="rect">
                <a:avLst/>
              </a:prstGeom>
            </p:spPr>
          </p:pic>
        </p:grpSp>
      </p:grpSp>
      <p:grpSp>
        <p:nvGrpSpPr>
          <p:cNvPr id="58" name="그룹 57"/>
          <p:cNvGrpSpPr/>
          <p:nvPr/>
        </p:nvGrpSpPr>
        <p:grpSpPr>
          <a:xfrm>
            <a:off x="8454647" y="1705195"/>
            <a:ext cx="2128511" cy="2696662"/>
            <a:chOff x="7477245" y="1901612"/>
            <a:chExt cx="2128511" cy="2696662"/>
          </a:xfrm>
        </p:grpSpPr>
        <p:grpSp>
          <p:nvGrpSpPr>
            <p:cNvPr id="38" name="그룹 37"/>
            <p:cNvGrpSpPr/>
            <p:nvPr/>
          </p:nvGrpSpPr>
          <p:grpSpPr>
            <a:xfrm>
              <a:off x="7477245" y="1901612"/>
              <a:ext cx="2128511" cy="2696662"/>
              <a:chOff x="6495989" y="249766"/>
              <a:chExt cx="3501452" cy="4661697"/>
            </a:xfrm>
          </p:grpSpPr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495989" y="249766"/>
                <a:ext cx="3501452" cy="4661697"/>
              </a:xfrm>
              <a:prstGeom prst="rect">
                <a:avLst/>
              </a:prstGeom>
            </p:spPr>
          </p:pic>
          <p:sp>
            <p:nvSpPr>
              <p:cNvPr id="37" name="직사각형 36"/>
              <p:cNvSpPr/>
              <p:nvPr/>
            </p:nvSpPr>
            <p:spPr>
              <a:xfrm>
                <a:off x="7878288" y="2527300"/>
                <a:ext cx="877092" cy="32655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7952821" y="2596668"/>
                <a:ext cx="877092" cy="32655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7985841" y="2666036"/>
                <a:ext cx="877092" cy="32655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6"/>
            <a:srcRect r="-329" b="34780"/>
            <a:stretch/>
          </p:blipFill>
          <p:spPr>
            <a:xfrm>
              <a:off x="7934154" y="2273617"/>
              <a:ext cx="383382" cy="248053"/>
            </a:xfrm>
            <a:prstGeom prst="rect">
              <a:avLst/>
            </a:prstGeom>
          </p:spPr>
        </p:pic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046055">
            <a:off x="5013073" y="2531085"/>
            <a:ext cx="1537988" cy="1183067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046055">
            <a:off x="4894086" y="3768668"/>
            <a:ext cx="1537988" cy="1183067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046055">
            <a:off x="6774037" y="2441166"/>
            <a:ext cx="1537988" cy="1183067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046055">
            <a:off x="6499495" y="3338575"/>
            <a:ext cx="1537988" cy="1183067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046055">
            <a:off x="7159269" y="4090761"/>
            <a:ext cx="1537988" cy="118306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E0397AB0-957D-461C-B763-8610BEBCF379}"/>
              </a:ext>
            </a:extLst>
          </p:cNvPr>
          <p:cNvSpPr txBox="1"/>
          <p:nvPr/>
        </p:nvSpPr>
        <p:spPr>
          <a:xfrm>
            <a:off x="3648631" y="2262550"/>
            <a:ext cx="19792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err="1" smtClean="0"/>
              <a:t>ㅠㅠ</a:t>
            </a:r>
            <a:endParaRPr lang="ko-KR" altLang="en-US" sz="2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0397AB0-957D-461C-B763-8610BEBCF379}"/>
              </a:ext>
            </a:extLst>
          </p:cNvPr>
          <p:cNvSpPr txBox="1"/>
          <p:nvPr/>
        </p:nvSpPr>
        <p:spPr>
          <a:xfrm>
            <a:off x="3616095" y="2336925"/>
            <a:ext cx="19792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/>
              <a:t>^^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782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4" grpId="1"/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36415" y="2883768"/>
            <a:ext cx="6313716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srgbClr val="FA3C71"/>
                </a:solidFill>
              </a:rPr>
              <a:t>2</a:t>
            </a:r>
            <a:r>
              <a:rPr lang="en-US" altLang="ko-KR" sz="4800" b="1" i="1" kern="0" dirty="0" smtClean="0">
                <a:solidFill>
                  <a:srgbClr val="FA3C71"/>
                </a:solidFill>
              </a:rPr>
              <a:t>. </a:t>
            </a:r>
            <a:r>
              <a:rPr lang="ko-KR" altLang="en-US" sz="4800" b="1" i="1" kern="0" dirty="0" smtClean="0">
                <a:solidFill>
                  <a:srgbClr val="FA3C71"/>
                </a:solidFill>
              </a:rPr>
              <a:t>시장 분석</a:t>
            </a:r>
            <a:r>
              <a:rPr lang="en-US" altLang="ko-KR" sz="4800" b="1" i="1" kern="0" dirty="0" smtClean="0">
                <a:solidFill>
                  <a:srgbClr val="FA3C71"/>
                </a:solidFill>
              </a:rPr>
              <a:t> </a:t>
            </a:r>
            <a:endParaRPr lang="en-US" altLang="ko-KR" sz="4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73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0540"/>
              </p:ext>
            </p:extLst>
          </p:nvPr>
        </p:nvGraphicFramePr>
        <p:xfrm>
          <a:off x="-1" y="1901612"/>
          <a:ext cx="828675" cy="3179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목차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동기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시장 분석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수익 구조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199739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263556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327374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391191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455009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333423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269350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397294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462554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205692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Mobile Application </a:t>
            </a:r>
            <a:r>
              <a:rPr lang="en-US" altLang="ko-KR" sz="2000" b="1" i="1" kern="0" dirty="0" smtClean="0">
                <a:solidFill>
                  <a:srgbClr val="FA3C71"/>
                </a:solidFill>
              </a:rPr>
              <a:t>Contents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647" y="1289641"/>
            <a:ext cx="2105025" cy="2066925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580" y="1090777"/>
            <a:ext cx="2209800" cy="2190750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332479" y="3399399"/>
            <a:ext cx="95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애니맨</a:t>
            </a:r>
            <a:endParaRPr lang="ko-KR" altLang="en-US" sz="20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8188959" y="3399399"/>
            <a:ext cx="95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도와줘</a:t>
            </a:r>
            <a:endParaRPr lang="ko-KR" altLang="en-US" sz="2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550160" y="4188142"/>
            <a:ext cx="2611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애니맨</a:t>
            </a:r>
            <a:r>
              <a:rPr lang="ko-KR" altLang="en-US" dirty="0" smtClean="0"/>
              <a:t> 전문 도우미  존재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보상의 한계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(Only </a:t>
            </a:r>
            <a:r>
              <a:rPr lang="ko-KR" altLang="en-US" dirty="0" smtClean="0"/>
              <a:t>현금</a:t>
            </a:r>
            <a:r>
              <a:rPr lang="en-US" altLang="ko-KR" dirty="0" smtClean="0"/>
              <a:t>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360919" y="4188142"/>
            <a:ext cx="2611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도움 받을 항목이  정해져 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심부름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청소 같은   잔업을 다룸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811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1" y="1901612"/>
          <a:ext cx="828675" cy="3179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목차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동기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시장 분석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수익 구조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199739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263556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327374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391191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455009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333423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269350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397294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462554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205692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Mobile Application </a:t>
            </a:r>
            <a:r>
              <a:rPr lang="en-US" altLang="ko-KR" sz="2000" b="1" i="1" kern="0" dirty="0" smtClean="0">
                <a:solidFill>
                  <a:srgbClr val="FA3C71"/>
                </a:solidFill>
              </a:rPr>
              <a:t>Contents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8" name="그룹 27"/>
          <p:cNvGrpSpPr>
            <a:grpSpLocks noChangeAspect="1"/>
          </p:cNvGrpSpPr>
          <p:nvPr/>
        </p:nvGrpSpPr>
        <p:grpSpPr>
          <a:xfrm>
            <a:off x="2545729" y="1229250"/>
            <a:ext cx="4551964" cy="4535940"/>
            <a:chOff x="3714899" y="1888420"/>
            <a:chExt cx="2825030" cy="2815084"/>
          </a:xfrm>
        </p:grpSpPr>
        <p:sp>
          <p:nvSpPr>
            <p:cNvPr id="29" name="막힌 원호 28"/>
            <p:cNvSpPr/>
            <p:nvPr/>
          </p:nvSpPr>
          <p:spPr>
            <a:xfrm>
              <a:off x="3776181" y="1909282"/>
              <a:ext cx="2763748" cy="2763748"/>
            </a:xfrm>
            <a:prstGeom prst="blockArc">
              <a:avLst>
                <a:gd name="adj1" fmla="val 146825"/>
                <a:gd name="adj2" fmla="val 21438815"/>
                <a:gd name="adj3" fmla="val 18274"/>
              </a:avLst>
            </a:prstGeom>
            <a:solidFill>
              <a:srgbClr val="F082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30" name="막힌 원호 29"/>
            <p:cNvSpPr/>
            <p:nvPr/>
          </p:nvSpPr>
          <p:spPr>
            <a:xfrm rot="3368644">
              <a:off x="3714900" y="1888419"/>
              <a:ext cx="2815084" cy="2815085"/>
            </a:xfrm>
            <a:prstGeom prst="blockArc">
              <a:avLst>
                <a:gd name="adj1" fmla="val 14639084"/>
                <a:gd name="adj2" fmla="val 21319172"/>
                <a:gd name="adj3" fmla="val 17890"/>
              </a:avLst>
            </a:prstGeom>
            <a:solidFill>
              <a:srgbClr val="6161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화살표 연결선 31"/>
          <p:cNvCxnSpPr/>
          <p:nvPr/>
        </p:nvCxnSpPr>
        <p:spPr>
          <a:xfrm flipH="1">
            <a:off x="7337243" y="2628364"/>
            <a:ext cx="1461052" cy="0"/>
          </a:xfrm>
          <a:prstGeom prst="straightConnector1">
            <a:avLst/>
          </a:prstGeom>
          <a:ln>
            <a:solidFill>
              <a:srgbClr val="61616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938307" y="2392192"/>
            <a:ext cx="1171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30%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34" name="그룹 33"/>
          <p:cNvGrpSpPr>
            <a:grpSpLocks noChangeAspect="1"/>
          </p:cNvGrpSpPr>
          <p:nvPr/>
        </p:nvGrpSpPr>
        <p:grpSpPr>
          <a:xfrm>
            <a:off x="1205657" y="5304487"/>
            <a:ext cx="2201439" cy="659665"/>
            <a:chOff x="198851" y="4671453"/>
            <a:chExt cx="2201439" cy="659665"/>
          </a:xfrm>
        </p:grpSpPr>
        <p:grpSp>
          <p:nvGrpSpPr>
            <p:cNvPr id="35" name="그룹 34"/>
            <p:cNvGrpSpPr/>
            <p:nvPr/>
          </p:nvGrpSpPr>
          <p:grpSpPr>
            <a:xfrm>
              <a:off x="1423878" y="4671453"/>
              <a:ext cx="976412" cy="396000"/>
              <a:chOff x="1054010" y="4671453"/>
              <a:chExt cx="976412" cy="396000"/>
            </a:xfrm>
          </p:grpSpPr>
          <p:cxnSp>
            <p:nvCxnSpPr>
              <p:cNvPr id="37" name="직선 화살표 연결선 36"/>
              <p:cNvCxnSpPr/>
              <p:nvPr/>
            </p:nvCxnSpPr>
            <p:spPr>
              <a:xfrm rot="5400000" flipH="1">
                <a:off x="1832422" y="4869453"/>
                <a:ext cx="396000" cy="0"/>
              </a:xfrm>
              <a:prstGeom prst="straightConnector1">
                <a:avLst/>
              </a:prstGeom>
              <a:ln>
                <a:solidFill>
                  <a:srgbClr val="EE811C"/>
                </a:solidFill>
                <a:prstDash val="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/>
              <p:cNvCxnSpPr/>
              <p:nvPr/>
            </p:nvCxnSpPr>
            <p:spPr>
              <a:xfrm flipH="1">
                <a:off x="1054010" y="5065066"/>
                <a:ext cx="975157" cy="2387"/>
              </a:xfrm>
              <a:prstGeom prst="straightConnector1">
                <a:avLst/>
              </a:prstGeom>
              <a:ln>
                <a:solidFill>
                  <a:srgbClr val="EE811C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198851" y="4869453"/>
              <a:ext cx="1224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dirty="0" smtClean="0">
                  <a:ln>
                    <a:solidFill>
                      <a:srgbClr val="EE811C">
                        <a:alpha val="0"/>
                      </a:srgbClr>
                    </a:solidFill>
                  </a:ln>
                  <a:solidFill>
                    <a:srgbClr val="EE811C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70%</a:t>
              </a:r>
              <a:endParaRPr lang="en-US" altLang="ko-KR" sz="2400" dirty="0">
                <a:ln>
                  <a:solidFill>
                    <a:srgbClr val="EE811C">
                      <a:alpha val="0"/>
                    </a:srgbClr>
                  </a:solidFill>
                </a:ln>
                <a:solidFill>
                  <a:srgbClr val="EE811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8341643" y="4595871"/>
            <a:ext cx="238125" cy="226696"/>
          </a:xfrm>
          <a:prstGeom prst="rect">
            <a:avLst/>
          </a:prstGeom>
          <a:solidFill>
            <a:srgbClr val="F082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341643" y="5057774"/>
            <a:ext cx="238125" cy="226696"/>
          </a:xfrm>
          <a:prstGeom prst="rect">
            <a:avLst/>
          </a:prstGeom>
          <a:solidFill>
            <a:srgbClr val="6161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658343" y="4535381"/>
            <a:ext cx="261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높은 수수료</a:t>
            </a: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58343" y="4974252"/>
            <a:ext cx="261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불확실한 위치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73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1" y="1901612"/>
          <a:ext cx="828675" cy="3179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목차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동기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시장 분석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수익 구조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199739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263556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327374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391191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455009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333423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269350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397294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462554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205692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Mobile Application </a:t>
            </a:r>
            <a:r>
              <a:rPr lang="en-US" altLang="ko-KR" sz="2000" b="1" i="1" kern="0" dirty="0" smtClean="0">
                <a:solidFill>
                  <a:srgbClr val="FA3C71"/>
                </a:solidFill>
              </a:rPr>
              <a:t>Contents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847" y="2771067"/>
            <a:ext cx="1428433" cy="1402579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725" y="2745599"/>
            <a:ext cx="1383527" cy="13716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937542" y="4240182"/>
            <a:ext cx="95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애니맨</a:t>
            </a:r>
            <a:endParaRPr lang="ko-KR" altLang="en-US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617967" y="4240182"/>
            <a:ext cx="95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도와줘</a:t>
            </a:r>
            <a:endParaRPr lang="ko-KR" altLang="en-US" sz="2000" b="1" dirty="0"/>
          </a:p>
        </p:txBody>
      </p:sp>
      <p:sp>
        <p:nvSpPr>
          <p:cNvPr id="2" name="덧셈 기호 1"/>
          <p:cNvSpPr/>
          <p:nvPr/>
        </p:nvSpPr>
        <p:spPr>
          <a:xfrm>
            <a:off x="3362960" y="3221821"/>
            <a:ext cx="580241" cy="5802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덧셈 기호 46"/>
          <p:cNvSpPr/>
          <p:nvPr/>
        </p:nvSpPr>
        <p:spPr>
          <a:xfrm>
            <a:off x="6207136" y="3221821"/>
            <a:ext cx="580241" cy="5802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80320" y="2578189"/>
            <a:ext cx="1148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 smtClean="0"/>
              <a:t>?</a:t>
            </a:r>
            <a:endParaRPr lang="ko-KR" altLang="en-US" sz="11500" b="1" dirty="0"/>
          </a:p>
        </p:txBody>
      </p:sp>
      <p:sp>
        <p:nvSpPr>
          <p:cNvPr id="48" name="덧셈 기호 47"/>
          <p:cNvSpPr/>
          <p:nvPr/>
        </p:nvSpPr>
        <p:spPr>
          <a:xfrm>
            <a:off x="9366399" y="3221821"/>
            <a:ext cx="580241" cy="5802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94" y="2901242"/>
            <a:ext cx="1790570" cy="1074342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</p:pic>
      <p:sp>
        <p:nvSpPr>
          <p:cNvPr id="49" name="TextBox 48"/>
          <p:cNvSpPr txBox="1"/>
          <p:nvPr/>
        </p:nvSpPr>
        <p:spPr>
          <a:xfrm>
            <a:off x="7520181" y="4228661"/>
            <a:ext cx="127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요구사항</a:t>
            </a:r>
            <a:endParaRPr lang="ko-KR" alt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111365" y="4228661"/>
            <a:ext cx="127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차별성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909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292</Words>
  <Application>Microsoft Office PowerPoint</Application>
  <PresentationFormat>와이드스크린</PresentationFormat>
  <Paragraphs>161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KoPub돋움체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가람</dc:creator>
  <cp:lastModifiedBy>박 종두</cp:lastModifiedBy>
  <cp:revision>60</cp:revision>
  <dcterms:created xsi:type="dcterms:W3CDTF">2019-12-19T11:14:19Z</dcterms:created>
  <dcterms:modified xsi:type="dcterms:W3CDTF">2019-12-20T00:27:30Z</dcterms:modified>
</cp:coreProperties>
</file>