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61538"/>
  </p:normalViewPr>
  <p:slideViewPr>
    <p:cSldViewPr snapToGrid="0" snapToObjects="1">
      <p:cViewPr>
        <p:scale>
          <a:sx n="60" d="100"/>
          <a:sy n="60" d="100"/>
        </p:scale>
        <p:origin x="24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BB25A-BCFB-7E40-9F94-DB8523482F4D}" type="datetimeFigureOut">
              <a:t>2019/2/15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4D50C-854B-C54A-B8A0-C81A6F6BC0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2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我们知道，</a:t>
            </a:r>
            <a:r>
              <a:rPr lang="en" altLang="zh-CN"/>
              <a:t>WEB</a:t>
            </a:r>
            <a:r>
              <a:rPr lang="zh-CN" altLang="en-US"/>
              <a:t>服务器通过浏览器携带的</a:t>
            </a:r>
            <a:r>
              <a:rPr lang="en" altLang="zh-CN"/>
              <a:t>cookie</a:t>
            </a:r>
            <a:r>
              <a:rPr lang="zh-CN" altLang="en-US"/>
              <a:t>获取</a:t>
            </a:r>
            <a:r>
              <a:rPr lang="en" altLang="zh-CN"/>
              <a:t>session</a:t>
            </a:r>
            <a:r>
              <a:rPr lang="zh-CN" altLang="en-US"/>
              <a:t>来判断是否是同一用户（或浏览器）。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32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/>
              <a:t>`cookie` </a:t>
            </a:r>
            <a:r>
              <a:rPr lang="zh-CN" altLang="en-US"/>
              <a:t>和 </a:t>
            </a:r>
            <a:r>
              <a:rPr lang="en-US" altLang="zh-CN"/>
              <a:t>`</a:t>
            </a:r>
            <a:r>
              <a:rPr lang="en" altLang="zh-CN"/>
              <a:t>session` </a:t>
            </a:r>
            <a:r>
              <a:rPr lang="zh-CN" altLang="en-US"/>
              <a:t>并不是同一个层面的东西。</a:t>
            </a:r>
          </a:p>
          <a:p>
            <a:r>
              <a:rPr lang="en-US" altLang="zh-CN"/>
              <a:t>`</a:t>
            </a:r>
            <a:r>
              <a:rPr lang="en" altLang="zh-CN"/>
              <a:t>cookie` </a:t>
            </a:r>
            <a:r>
              <a:rPr lang="zh-CN" altLang="en-US"/>
              <a:t>是实际真实存在的一个东西，是</a:t>
            </a:r>
            <a:r>
              <a:rPr lang="en" altLang="zh-CN"/>
              <a:t>http</a:t>
            </a:r>
            <a:r>
              <a:rPr lang="zh-CN" altLang="en-US"/>
              <a:t>协议规定的，如同一种载体，我们可以在响应头里面设置 </a:t>
            </a:r>
            <a:r>
              <a:rPr lang="en" altLang="zh-CN"/>
              <a:t>cookie</a:t>
            </a:r>
            <a:r>
              <a:rPr lang="zh-CN" altLang="en"/>
              <a:t>，</a:t>
            </a:r>
            <a:r>
              <a:rPr lang="zh-CN" altLang="en-US"/>
              <a:t>只要你愿意，你可以在</a:t>
            </a:r>
            <a:r>
              <a:rPr lang="en" altLang="zh-CN"/>
              <a:t>cookie</a:t>
            </a:r>
            <a:r>
              <a:rPr lang="zh-CN" altLang="en-US"/>
              <a:t>里面设置任何东西，不管是用户信息用户昵称</a:t>
            </a:r>
            <a:r>
              <a:rPr lang="en-US" altLang="zh-CN"/>
              <a:t>, </a:t>
            </a:r>
            <a:r>
              <a:rPr lang="zh-CN" altLang="en-US"/>
              <a:t>但是这样有安全性风险，</a:t>
            </a:r>
            <a:r>
              <a:rPr lang="en" altLang="zh-CN"/>
              <a:t>cookie</a:t>
            </a:r>
            <a:r>
              <a:rPr lang="zh-CN" altLang="en-US"/>
              <a:t>里面不适合有敏感性的信息，比如说，只放</a:t>
            </a:r>
            <a:r>
              <a:rPr lang="en-US" altLang="zh-CN"/>
              <a:t>`</a:t>
            </a:r>
            <a:r>
              <a:rPr lang="en" altLang="zh-CN"/>
              <a:t>session_id`</a:t>
            </a:r>
          </a:p>
          <a:p>
            <a:r>
              <a:rPr lang="en" altLang="zh-CN"/>
              <a:t>`session` </a:t>
            </a:r>
            <a:r>
              <a:rPr lang="zh-CN" altLang="en-US"/>
              <a:t>是一个抽象概念，是客户端和服务端保持会话的一种方法，一种通用的机制。</a:t>
            </a:r>
            <a:r>
              <a:rPr lang="en-US" altLang="zh-CN"/>
              <a:t>`</a:t>
            </a:r>
            <a:r>
              <a:rPr lang="en" altLang="zh-CN"/>
              <a:t>session` </a:t>
            </a:r>
            <a:r>
              <a:rPr lang="zh-CN" altLang="en-US"/>
              <a:t>的意思是</a:t>
            </a:r>
            <a:r>
              <a:rPr lang="en-US" altLang="zh-CN"/>
              <a:t>`</a:t>
            </a:r>
            <a:r>
              <a:rPr lang="zh-CN" altLang="en-US"/>
              <a:t>会话</a:t>
            </a:r>
            <a:r>
              <a:rPr lang="en-US" altLang="zh-CN"/>
              <a:t>`</a:t>
            </a:r>
            <a:r>
              <a:rPr lang="zh-CN" altLang="en-US"/>
              <a:t>，实现是：服务端把一个**唯一标识**和用户身份的对应的关系存储下来，存在</a:t>
            </a:r>
            <a:r>
              <a:rPr lang="en-US" altLang="zh-CN"/>
              <a:t>`</a:t>
            </a:r>
            <a:r>
              <a:rPr lang="en" altLang="zh-CN"/>
              <a:t>redis`, `</a:t>
            </a:r>
            <a:r>
              <a:rPr lang="zh-CN" altLang="en-US"/>
              <a:t>文件</a:t>
            </a:r>
            <a:r>
              <a:rPr lang="en-US" altLang="zh-CN"/>
              <a:t>`</a:t>
            </a:r>
            <a:r>
              <a:rPr lang="zh-CN" altLang="en-US"/>
              <a:t>， </a:t>
            </a:r>
            <a:r>
              <a:rPr lang="en-US" altLang="zh-CN"/>
              <a:t>`</a:t>
            </a:r>
            <a:r>
              <a:rPr lang="zh-CN" altLang="en-US"/>
              <a:t>数据库</a:t>
            </a:r>
            <a:r>
              <a:rPr lang="en-US" altLang="zh-CN"/>
              <a:t>`</a:t>
            </a:r>
            <a:r>
              <a:rPr lang="zh-CN" altLang="en-US"/>
              <a:t>中都可以。客户端出的请求带上**唯一标识**，服务端从</a:t>
            </a:r>
            <a:r>
              <a:rPr lang="en-US" altLang="zh-CN"/>
              <a:t>`</a:t>
            </a:r>
            <a:r>
              <a:rPr lang="en" altLang="zh-CN"/>
              <a:t>redis` </a:t>
            </a:r>
            <a:r>
              <a:rPr lang="zh-CN" altLang="en-US"/>
              <a:t>或者 </a:t>
            </a:r>
            <a:r>
              <a:rPr lang="en-US" altLang="zh-CN"/>
              <a:t>`</a:t>
            </a:r>
            <a:r>
              <a:rPr lang="zh-CN" altLang="en-US"/>
              <a:t>文件</a:t>
            </a:r>
            <a:r>
              <a:rPr lang="en-US" altLang="zh-CN"/>
              <a:t>`</a:t>
            </a:r>
            <a:r>
              <a:rPr lang="zh-CN" altLang="en-US"/>
              <a:t>或者 </a:t>
            </a:r>
            <a:r>
              <a:rPr lang="en-US" altLang="zh-CN"/>
              <a:t>`</a:t>
            </a:r>
            <a:r>
              <a:rPr lang="zh-CN" altLang="en-US"/>
              <a:t>数据库</a:t>
            </a:r>
            <a:r>
              <a:rPr lang="en-US" altLang="zh-CN"/>
              <a:t>`</a:t>
            </a:r>
            <a:r>
              <a:rPr lang="zh-CN" altLang="en-US"/>
              <a:t>中找出这个**唯一标识** 对应的身份，这种机制就被称为</a:t>
            </a:r>
            <a:r>
              <a:rPr lang="en-US" altLang="zh-CN"/>
              <a:t>`</a:t>
            </a:r>
            <a:r>
              <a:rPr lang="en" altLang="zh-CN"/>
              <a:t>session`</a:t>
            </a:r>
          </a:p>
          <a:p>
            <a:r>
              <a:rPr lang="en" altLang="zh-CN"/>
              <a:t>`session` </a:t>
            </a:r>
            <a:r>
              <a:rPr lang="zh-CN" altLang="en-US"/>
              <a:t>机制大部分使用</a:t>
            </a:r>
            <a:r>
              <a:rPr lang="en-US" altLang="zh-CN"/>
              <a:t>`</a:t>
            </a:r>
            <a:r>
              <a:rPr lang="en" altLang="zh-CN"/>
              <a:t>cookie` </a:t>
            </a:r>
            <a:r>
              <a:rPr lang="zh-CN" altLang="en-US"/>
              <a:t>作为载体运送这个**唯一标识**，也可以采用</a:t>
            </a:r>
            <a:r>
              <a:rPr lang="en" altLang="zh-CN"/>
              <a:t>url </a:t>
            </a:r>
            <a:r>
              <a:rPr lang="zh-CN" altLang="en-US"/>
              <a:t>连接、 自定义请求头来实现。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日常开发中，我们也经常听到</a:t>
            </a:r>
            <a:r>
              <a:rPr lang="en-US" altLang="zh-CN"/>
              <a:t>`</a:t>
            </a:r>
            <a:r>
              <a:rPr lang="en" altLang="zh-CN"/>
              <a:t>openid`</a:t>
            </a:r>
            <a:r>
              <a:rPr lang="zh-CN" altLang="en-US"/>
              <a:t>和</a:t>
            </a:r>
            <a:r>
              <a:rPr lang="en-US" altLang="zh-CN"/>
              <a:t>`</a:t>
            </a:r>
            <a:r>
              <a:rPr lang="en" altLang="zh-CN"/>
              <a:t>code`</a:t>
            </a:r>
            <a:r>
              <a:rPr lang="zh-CN" altLang="en-US"/>
              <a:t>的概念。</a:t>
            </a:r>
          </a:p>
          <a:p>
            <a:r>
              <a:rPr lang="en-US" altLang="zh-CN"/>
              <a:t>`</a:t>
            </a:r>
            <a:r>
              <a:rPr lang="en" altLang="zh-CN"/>
              <a:t>openid` </a:t>
            </a:r>
            <a:r>
              <a:rPr lang="zh-CN" altLang="en-US"/>
              <a:t>用来标识这个唯一的微信用户，也就是说，一个微信用户相对于一个公众号（主体）的</a:t>
            </a:r>
            <a:r>
              <a:rPr lang="en-US" altLang="zh-CN"/>
              <a:t>`</a:t>
            </a:r>
            <a:r>
              <a:rPr lang="en" altLang="zh-CN"/>
              <a:t>openid` </a:t>
            </a:r>
            <a:r>
              <a:rPr lang="zh-CN" altLang="en-US"/>
              <a:t>是唯一的，是不会变的。</a:t>
            </a:r>
          </a:p>
          <a:p>
            <a:r>
              <a:rPr lang="zh-CN" altLang="en-US"/>
              <a:t>那么我们如何才能知道 某一个用户的 </a:t>
            </a:r>
            <a:r>
              <a:rPr lang="en-US" altLang="zh-CN"/>
              <a:t>`</a:t>
            </a:r>
            <a:r>
              <a:rPr lang="en" altLang="zh-CN"/>
              <a:t>openid` </a:t>
            </a:r>
            <a:r>
              <a:rPr lang="zh-CN" altLang="en-US"/>
              <a:t>呢？ </a:t>
            </a:r>
          </a:p>
          <a:p>
            <a:r>
              <a:rPr lang="zh-CN" altLang="en-US"/>
              <a:t>就是通过</a:t>
            </a:r>
            <a:r>
              <a:rPr lang="en-US" altLang="zh-CN"/>
              <a:t>`</a:t>
            </a:r>
            <a:r>
              <a:rPr lang="en" altLang="zh-CN"/>
              <a:t>code`, </a:t>
            </a:r>
            <a:r>
              <a:rPr lang="zh-CN" altLang="en-US"/>
              <a:t>对于同一个用户，每次获取到的 </a:t>
            </a:r>
            <a:r>
              <a:rPr lang="en-US" altLang="zh-CN"/>
              <a:t>`</a:t>
            </a:r>
            <a:r>
              <a:rPr lang="en" altLang="zh-CN"/>
              <a:t>code` </a:t>
            </a:r>
            <a:r>
              <a:rPr lang="zh-CN" altLang="en-US"/>
              <a:t>都会改变，有有效期。我们把</a:t>
            </a:r>
            <a:r>
              <a:rPr lang="en-US" altLang="zh-CN"/>
              <a:t>`</a:t>
            </a:r>
            <a:r>
              <a:rPr lang="en" altLang="zh-CN"/>
              <a:t>code` </a:t>
            </a:r>
            <a:r>
              <a:rPr lang="zh-CN" altLang="en-US"/>
              <a:t>作为参数，调用指定的微信服务器的接口，就可以拿到用户的</a:t>
            </a:r>
            <a:r>
              <a:rPr lang="en-US" altLang="zh-CN"/>
              <a:t>`</a:t>
            </a:r>
            <a:r>
              <a:rPr lang="en" altLang="zh-CN"/>
              <a:t>openid`</a:t>
            </a:r>
            <a:r>
              <a:rPr lang="zh-CN" altLang="en"/>
              <a:t>。</a:t>
            </a:r>
          </a:p>
          <a:p>
            <a:r>
              <a:rPr lang="zh-CN" altLang="en-US"/>
              <a:t>那么我们如何才能拿到 </a:t>
            </a:r>
            <a:r>
              <a:rPr lang="en-US" altLang="zh-CN"/>
              <a:t>`</a:t>
            </a:r>
            <a:r>
              <a:rPr lang="en" altLang="zh-CN"/>
              <a:t>code` </a:t>
            </a:r>
            <a:r>
              <a:rPr lang="zh-CN" altLang="en-US"/>
              <a:t>呢？ </a:t>
            </a:r>
          </a:p>
          <a:p>
            <a:r>
              <a:rPr lang="zh-CN" altLang="en-US"/>
              <a:t>微信内</a:t>
            </a:r>
            <a:r>
              <a:rPr lang="en" altLang="zh-CN"/>
              <a:t>h5</a:t>
            </a:r>
            <a:r>
              <a:rPr lang="zh-CN" altLang="en-US"/>
              <a:t>页面的方法是：跳到指定的微信的承接页面，再跳回到本页面，</a:t>
            </a:r>
            <a:r>
              <a:rPr lang="en" altLang="zh-CN"/>
              <a:t>url</a:t>
            </a:r>
            <a:r>
              <a:rPr lang="zh-CN" altLang="en-US"/>
              <a:t>链接上就会被拼上</a:t>
            </a:r>
            <a:r>
              <a:rPr lang="en-US" altLang="zh-CN"/>
              <a:t>`</a:t>
            </a:r>
            <a:r>
              <a:rPr lang="en" altLang="zh-CN"/>
              <a:t>code`</a:t>
            </a:r>
            <a:r>
              <a:rPr lang="zh-CN" altLang="en"/>
              <a:t>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06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0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问题一：</a:t>
            </a:r>
          </a:p>
          <a:p>
            <a:r>
              <a:rPr lang="zh-CN" altLang="en-US"/>
              <a:t>为什么我们要自己维护一个用户数据库，实现一个注册体系？用微信的不好吗？</a:t>
            </a:r>
          </a:p>
          <a:p>
            <a:r>
              <a:rPr lang="zh-CN" altLang="en-US"/>
              <a:t>因为我们业务不光是在微信里面玩，比如说，在</a:t>
            </a:r>
            <a:r>
              <a:rPr lang="en" altLang="zh-CN"/>
              <a:t>app</a:t>
            </a:r>
            <a:r>
              <a:rPr lang="zh-CN" altLang="en-US"/>
              <a:t>的场景下，我们肯定没有办法通过微信这一套来登录。我们肯定要有自己的一个用户表</a:t>
            </a:r>
          </a:p>
          <a:p>
            <a:endParaRPr lang="en-US" altLang="zh-CN"/>
          </a:p>
          <a:p>
            <a:r>
              <a:rPr lang="zh-CN" altLang="en-US"/>
              <a:t>问题二：</a:t>
            </a:r>
          </a:p>
          <a:p>
            <a:r>
              <a:rPr lang="zh-CN" altLang="en-US"/>
              <a:t>为什么仍需设置前端的登录态，而不是每次用小程序的</a:t>
            </a:r>
            <a:r>
              <a:rPr lang="en" altLang="zh-CN"/>
              <a:t>code</a:t>
            </a:r>
            <a:r>
              <a:rPr lang="zh-CN" altLang="en-US"/>
              <a:t>换</a:t>
            </a:r>
            <a:r>
              <a:rPr lang="en" altLang="zh-CN"/>
              <a:t>open_id</a:t>
            </a:r>
            <a:r>
              <a:rPr lang="zh-CN" altLang="en"/>
              <a:t>？</a:t>
            </a:r>
          </a:p>
          <a:p>
            <a:r>
              <a:rPr lang="zh-CN" altLang="en-US"/>
              <a:t>因为用</a:t>
            </a:r>
            <a:r>
              <a:rPr lang="en" altLang="zh-CN"/>
              <a:t>code</a:t>
            </a:r>
            <a:r>
              <a:rPr lang="zh-CN" altLang="en-US"/>
              <a:t>换</a:t>
            </a:r>
            <a:r>
              <a:rPr lang="en" altLang="zh-CN"/>
              <a:t>open_id</a:t>
            </a:r>
            <a:r>
              <a:rPr lang="zh-CN" altLang="en-US"/>
              <a:t>的方式，需要等待</a:t>
            </a:r>
            <a:r>
              <a:rPr lang="en" altLang="zh-CN"/>
              <a:t>wx.login() </a:t>
            </a:r>
            <a:r>
              <a:rPr lang="zh-CN" altLang="en-US"/>
              <a:t>获取</a:t>
            </a:r>
            <a:r>
              <a:rPr lang="en" altLang="zh-CN"/>
              <a:t>code, </a:t>
            </a:r>
            <a:r>
              <a:rPr lang="zh-CN" altLang="en-US"/>
              <a:t>需要等待</a:t>
            </a:r>
            <a:r>
              <a:rPr lang="en" altLang="zh-CN"/>
              <a:t>node</a:t>
            </a:r>
            <a:r>
              <a:rPr lang="zh-CN" altLang="en-US"/>
              <a:t>端请求微信服务器用</a:t>
            </a:r>
            <a:r>
              <a:rPr lang="en" altLang="zh-CN"/>
              <a:t>code</a:t>
            </a:r>
            <a:r>
              <a:rPr lang="zh-CN" altLang="en-US"/>
              <a:t>换取</a:t>
            </a:r>
            <a:r>
              <a:rPr lang="en" altLang="zh-CN"/>
              <a:t>open_id</a:t>
            </a:r>
            <a:r>
              <a:rPr lang="zh-CN" altLang="en"/>
              <a:t>。 </a:t>
            </a:r>
            <a:r>
              <a:rPr lang="zh-CN" altLang="en-US"/>
              <a:t>相比于直接直接带上登录态，用户等待时间更长。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73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微信规定需要指定该</a:t>
            </a:r>
            <a:r>
              <a:rPr lang="en" altLang="zh-CN"/>
              <a:t>btn</a:t>
            </a:r>
            <a:r>
              <a:rPr lang="zh-CN" altLang="en-US"/>
              <a:t>的</a:t>
            </a:r>
            <a:r>
              <a:rPr lang="en-US" altLang="zh-CN"/>
              <a:t>`</a:t>
            </a:r>
            <a:r>
              <a:rPr lang="en" altLang="zh-CN"/>
              <a:t>open-type` </a:t>
            </a:r>
            <a:r>
              <a:rPr lang="zh-CN" altLang="en-US"/>
              <a:t>为 </a:t>
            </a:r>
            <a:r>
              <a:rPr lang="en-US" altLang="zh-CN"/>
              <a:t>`</a:t>
            </a:r>
            <a:r>
              <a:rPr lang="en" altLang="zh-CN"/>
              <a:t>getUserInfo`, </a:t>
            </a:r>
            <a:r>
              <a:rPr lang="zh-CN" altLang="en-US"/>
              <a:t>用户信息会放在</a:t>
            </a:r>
            <a:r>
              <a:rPr lang="en-US" altLang="zh-CN"/>
              <a:t>`</a:t>
            </a:r>
            <a:r>
              <a:rPr lang="en" altLang="zh-CN"/>
              <a:t>getUserInfo`</a:t>
            </a:r>
            <a:r>
              <a:rPr lang="zh-CN" altLang="en-US"/>
              <a:t>的回调函数里面。</a:t>
            </a:r>
          </a:p>
          <a:p>
            <a:r>
              <a:rPr lang="zh-CN" altLang="en-US"/>
              <a:t>如果用户之前没有授权过，则会弹出弹窗授权。</a:t>
            </a:r>
          </a:p>
          <a:p>
            <a:r>
              <a:rPr lang="zh-CN" altLang="en-US"/>
              <a:t>如果用户已经授权过，则不需要弹出弹窗授权。</a:t>
            </a:r>
          </a:p>
          <a:p>
            <a:r>
              <a:rPr lang="zh-CN" altLang="en-US"/>
              <a:t>通过 </a:t>
            </a:r>
            <a:r>
              <a:rPr lang="en-US" altLang="zh-CN"/>
              <a:t>`</a:t>
            </a:r>
            <a:r>
              <a:rPr lang="en" altLang="zh-CN"/>
              <a:t>wx.getSetting` </a:t>
            </a:r>
            <a:r>
              <a:rPr lang="zh-CN" altLang="en-US"/>
              <a:t>方法可以获取到用户的授权信息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20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4D50C-854B-C54A-B8A0-C81A6F6BC020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2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4DE15-6373-F044-8C15-87899728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292D9C-19F8-8F4F-8FB0-27A9DDE58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E38F2-AF6C-FF4D-A2E2-3313DDD0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F81FD-0C16-2640-9A82-344A91F3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0367A-20E0-8D4B-BE24-055BAFA1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0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5DBED-432F-E749-877E-3ABA08A4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47AB0-D2FA-D94F-9124-578544DB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8078D-6E2E-6545-82EB-26072E36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7AF0-B4A7-DE4F-87F5-398EABDF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8E089-28A5-C041-B293-B887E2D8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37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4DE779-CACE-E846-A529-1D2E1479C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B1696-A083-BA4A-B4D3-2A149285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0FA41-9F82-344D-AA66-1C76FE4C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51CA5-FA3D-8B47-910A-1B0D394D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3EB53-3C68-0D40-B6A1-2EF347B4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7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C29C-4676-3D43-87F0-28EFB186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57114-0732-764E-81B4-59C62653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45071-3150-A145-B0F2-766C3309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7C712-D8C6-0643-9890-E4A66E94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B8A6-5383-FE45-B022-057C0D16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1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F641-29D3-2545-96CA-0608AF26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DA8B0-3ED6-6A4B-8F13-1098A064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76624-FA3B-D44F-9F19-531ADD63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7C055-3738-E946-9891-3970D5B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77313-397F-9C43-88A2-C3C9C1B1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06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8883-4619-E448-B910-3406CE7E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03CD8-BE12-A847-8903-00602DC51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CA068-E9F8-AA49-8F5C-4AB92BED0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61537-3762-934A-B121-675242F6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FDE85-62AF-C547-AFC4-8C375D67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CFF67-B5D8-4D42-A930-4C12CE42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7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C76CD-3540-CB43-BB73-2B4A47C8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9EFD2-32BF-ED41-A321-C9569081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DA219-51F1-2245-8640-563CE3429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607F15-AE05-044F-AC7A-CE7804334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7BF8D3-382F-6D4B-88EE-36067435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6DFF5-EC3C-8B40-A945-A7403DBB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6561C3-E263-B148-9FA6-04542E2D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EE8AE-71CF-DF48-B7B2-568409B1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F2155-3C78-F94B-A1A7-27BC7584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3254E-F406-0E4E-B90D-B6424EC8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B82E5-3B28-4443-A687-8B050769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054A5-D6BF-7446-A89A-0252679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14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3CB35-AD36-DA4B-B5BC-8A5BFCC5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43DA1-99AD-C84A-8D3F-929F3634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A09832-6B5B-954F-B33E-A89EDEBE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92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7299F-36D1-1849-BAF6-8D164334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D78B5-6C31-4948-B301-025C11C5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F4593-BFD2-674F-A601-9ED86266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CB198-4CAD-1B42-9140-D100880B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B224D-49E1-F44E-BEFC-AC0569F4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3EAFD-3F12-C942-AE36-A00D2DF3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3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21659-0E3F-664A-B01E-584511D0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74A2D-077A-D54B-BC7C-00BA83B30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A695B-55AF-754D-A7CE-E7C08C84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90FAA-DCC6-E74C-B1F7-A849F82D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72358-898E-944B-825F-A94B34C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96727-A0C5-AE43-9282-0D746F8B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3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AF197-75F1-C044-9DAD-E0F95F7F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66882-44E1-D648-87AE-CC9120FB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96A79-94FF-8E4B-A741-E3BB5886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596E-0C1B-4644-A8B8-7952C26B066C}" type="datetimeFigureOut"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0B2DA-A1C0-A64D-B918-8C9E0F117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73010-3C0D-8742-8217-B217B9A3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21B7-0B40-5E4D-B9EB-242911943B2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C901F-D6F2-5E4D-B373-95FCA057513A}"/>
              </a:ext>
            </a:extLst>
          </p:cNvPr>
          <p:cNvSpPr txBox="1"/>
          <p:nvPr/>
        </p:nvSpPr>
        <p:spPr>
          <a:xfrm>
            <a:off x="925354" y="1883228"/>
            <a:ext cx="10341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>
                <a:latin typeface="Heiti SC Medium" pitchFamily="2" charset="-128"/>
                <a:ea typeface="Heiti SC Medium" pitchFamily="2" charset="-128"/>
              </a:rPr>
              <a:t>微信小程序登录体系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8E7708-7AF3-9348-B09A-82FAA46383B9}"/>
              </a:ext>
            </a:extLst>
          </p:cNvPr>
          <p:cNvSpPr txBox="1"/>
          <p:nvPr/>
        </p:nvSpPr>
        <p:spPr>
          <a:xfrm>
            <a:off x="5465058" y="455022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latin typeface="Heiti SC Medium" pitchFamily="2" charset="-128"/>
                <a:ea typeface="Heiti SC Medium" pitchFamily="2" charset="-128"/>
              </a:rPr>
              <a:t>杜俊成</a:t>
            </a:r>
          </a:p>
        </p:txBody>
      </p:sp>
    </p:spTree>
    <p:extLst>
      <p:ext uri="{BB962C8B-B14F-4D97-AF65-F5344CB8AC3E}">
        <p14:creationId xmlns:p14="http://schemas.microsoft.com/office/powerpoint/2010/main" val="31914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D4F6C-5820-FC4D-A9DB-663D471E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92" y="0"/>
            <a:ext cx="696780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B989D8-2B08-EE41-B90D-EAF2E4847018}"/>
              </a:ext>
            </a:extLst>
          </p:cNvPr>
          <p:cNvSpPr txBox="1"/>
          <p:nvPr/>
        </p:nvSpPr>
        <p:spPr>
          <a:xfrm>
            <a:off x="688603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注册体系</a:t>
            </a:r>
          </a:p>
        </p:txBody>
      </p:sp>
    </p:spTree>
    <p:extLst>
      <p:ext uri="{BB962C8B-B14F-4D97-AF65-F5344CB8AC3E}">
        <p14:creationId xmlns:p14="http://schemas.microsoft.com/office/powerpoint/2010/main" val="68687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1EB369-CF9C-D04A-A548-D11F57E6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14"/>
            <a:ext cx="12192000" cy="37775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0F36C4-56F6-0C44-8D00-BEDFA6551377}"/>
              </a:ext>
            </a:extLst>
          </p:cNvPr>
          <p:cNvSpPr txBox="1"/>
          <p:nvPr/>
        </p:nvSpPr>
        <p:spPr>
          <a:xfrm>
            <a:off x="4272424" y="41040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22701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3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02BFC8-3DE5-CC4B-AA10-847385C2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78" y="0"/>
            <a:ext cx="696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73AD49-6685-9A41-9ACB-464F89F5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913" y="1360713"/>
            <a:ext cx="12541825" cy="54101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50C587-019A-D145-8D90-DDC426D459D1}"/>
              </a:ext>
            </a:extLst>
          </p:cNvPr>
          <p:cNvSpPr txBox="1"/>
          <p:nvPr/>
        </p:nvSpPr>
        <p:spPr>
          <a:xfrm>
            <a:off x="3176771" y="195942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普通</a:t>
            </a:r>
            <a:r>
              <a:rPr kumimoji="1" lang="en-US" altLang="zh-CN" sz="5400">
                <a:latin typeface="Heiti SC Medium" pitchFamily="2" charset="-128"/>
                <a:ea typeface="Heiti SC Medium" pitchFamily="2" charset="-128"/>
              </a:rPr>
              <a:t>h5</a:t>
            </a:r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网页的登录</a:t>
            </a:r>
          </a:p>
        </p:txBody>
      </p:sp>
    </p:spTree>
    <p:extLst>
      <p:ext uri="{BB962C8B-B14F-4D97-AF65-F5344CB8AC3E}">
        <p14:creationId xmlns:p14="http://schemas.microsoft.com/office/powerpoint/2010/main" val="37931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65CFF-6583-9C41-8FFD-A2A598FFA8EB}"/>
              </a:ext>
            </a:extLst>
          </p:cNvPr>
          <p:cNvSpPr txBox="1"/>
          <p:nvPr/>
        </p:nvSpPr>
        <p:spPr>
          <a:xfrm>
            <a:off x="3176771" y="195942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>
                <a:latin typeface="Heiti SC Medium" pitchFamily="2" charset="-128"/>
                <a:ea typeface="Heiti SC Medium" pitchFamily="2" charset="-128"/>
              </a:rPr>
              <a:t>cookie</a:t>
            </a:r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 和 </a:t>
            </a:r>
            <a:r>
              <a:rPr kumimoji="1" lang="en-US" altLang="zh-CN" sz="5400">
                <a:latin typeface="Heiti SC Medium" pitchFamily="2" charset="-128"/>
                <a:ea typeface="Heiti SC Medium" pitchFamily="2" charset="-128"/>
              </a:rPr>
              <a:t>session</a:t>
            </a:r>
            <a:endParaRPr kumimoji="1" lang="zh-CN" altLang="en-US" sz="54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罐形 4">
            <a:extLst>
              <a:ext uri="{FF2B5EF4-FFF2-40B4-BE49-F238E27FC236}">
                <a16:creationId xmlns:a16="http://schemas.microsoft.com/office/drawing/2014/main" id="{2B997D5D-BEC2-F74B-B0F4-C8CEFFBCB345}"/>
              </a:ext>
            </a:extLst>
          </p:cNvPr>
          <p:cNvSpPr/>
          <p:nvPr/>
        </p:nvSpPr>
        <p:spPr>
          <a:xfrm>
            <a:off x="1001486" y="2612571"/>
            <a:ext cx="2558144" cy="1774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session_id:</a:t>
            </a:r>
            <a:r>
              <a:rPr kumimoji="1" lang="zh-CN" altLang="en-US"/>
              <a:t> 用户信息</a:t>
            </a:r>
            <a:endParaRPr kumimoji="1" lang="en-US" altLang="zh-CN"/>
          </a:p>
          <a:p>
            <a:pPr algn="ctr"/>
            <a:r>
              <a:rPr kumimoji="1" lang="en-US" altLang="zh-CN"/>
              <a:t>session_id:</a:t>
            </a:r>
            <a:r>
              <a:rPr kumimoji="1" lang="zh-CN" altLang="en-US"/>
              <a:t> 用户信息</a:t>
            </a:r>
            <a:endParaRPr kumimoji="1" lang="en-US" altLang="zh-CN"/>
          </a:p>
          <a:p>
            <a:pPr algn="ctr"/>
            <a:r>
              <a:rPr kumimoji="1" lang="en-US" altLang="zh-CN"/>
              <a:t>session_id:</a:t>
            </a:r>
            <a:r>
              <a:rPr kumimoji="1" lang="zh-CN" altLang="en-US"/>
              <a:t> 用户信息</a:t>
            </a:r>
            <a:endParaRPr kumimoji="1" lang="en-US" altLang="zh-CN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6E0A30E-1904-224F-9925-97578537767C}"/>
              </a:ext>
            </a:extLst>
          </p:cNvPr>
          <p:cNvCxnSpPr>
            <a:cxnSpLocks/>
          </p:cNvCxnSpPr>
          <p:nvPr/>
        </p:nvCxnSpPr>
        <p:spPr>
          <a:xfrm>
            <a:off x="3995057" y="3200400"/>
            <a:ext cx="437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092B2C0-E25B-B648-A3C9-F00A405314C8}"/>
              </a:ext>
            </a:extLst>
          </p:cNvPr>
          <p:cNvCxnSpPr>
            <a:cxnSpLocks/>
          </p:cNvCxnSpPr>
          <p:nvPr/>
        </p:nvCxnSpPr>
        <p:spPr>
          <a:xfrm flipH="1">
            <a:off x="3951515" y="3744686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0312A15-0613-E842-9E77-0BB475495815}"/>
              </a:ext>
            </a:extLst>
          </p:cNvPr>
          <p:cNvSpPr/>
          <p:nvPr/>
        </p:nvSpPr>
        <p:spPr>
          <a:xfrm>
            <a:off x="4974772" y="3853542"/>
            <a:ext cx="2373086" cy="5551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SESSION_ID=XXXX</a:t>
            </a:r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EBA19B2-7403-264F-9564-51F14D841FFD}"/>
              </a:ext>
            </a:extLst>
          </p:cNvPr>
          <p:cNvSpPr/>
          <p:nvPr/>
        </p:nvSpPr>
        <p:spPr>
          <a:xfrm>
            <a:off x="4974772" y="2536374"/>
            <a:ext cx="2373086" cy="5551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SESSION_ID=XXXX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3C5FBC-BD35-EE4A-9851-5AB43F712AA1}"/>
              </a:ext>
            </a:extLst>
          </p:cNvPr>
          <p:cNvSpPr txBox="1"/>
          <p:nvPr/>
        </p:nvSpPr>
        <p:spPr>
          <a:xfrm>
            <a:off x="5744372" y="21670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ED7D31"/>
                </a:solidFill>
              </a:rPr>
              <a:t>cookie</a:t>
            </a:r>
            <a:endParaRPr kumimoji="1" lang="zh-CN" altLang="en-US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A3277D-4472-D546-866B-125FCE992675}"/>
              </a:ext>
            </a:extLst>
          </p:cNvPr>
          <p:cNvSpPr txBox="1"/>
          <p:nvPr/>
        </p:nvSpPr>
        <p:spPr>
          <a:xfrm>
            <a:off x="5744372" y="44001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ED7D31"/>
                </a:solidFill>
              </a:rPr>
              <a:t>cookie</a:t>
            </a:r>
            <a:endParaRPr kumimoji="1" lang="zh-CN" altLang="en-US">
              <a:solidFill>
                <a:srgbClr val="ED7D3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848B9F-0439-B74A-AD59-35C0EA7AEF43}"/>
              </a:ext>
            </a:extLst>
          </p:cNvPr>
          <p:cNvSpPr/>
          <p:nvPr/>
        </p:nvSpPr>
        <p:spPr>
          <a:xfrm>
            <a:off x="8860972" y="2351708"/>
            <a:ext cx="2198914" cy="21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8832F62-ED5A-A941-806B-0D735589D99A}"/>
              </a:ext>
            </a:extLst>
          </p:cNvPr>
          <p:cNvSpPr/>
          <p:nvPr/>
        </p:nvSpPr>
        <p:spPr>
          <a:xfrm>
            <a:off x="8773886" y="4899952"/>
            <a:ext cx="2373086" cy="5551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SESSION_ID=XXXX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459E95-631E-D74F-9C30-33BD22B8740C}"/>
              </a:ext>
            </a:extLst>
          </p:cNvPr>
          <p:cNvSpPr txBox="1"/>
          <p:nvPr/>
        </p:nvSpPr>
        <p:spPr>
          <a:xfrm>
            <a:off x="9630573" y="453062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ED7D31"/>
                </a:solidFill>
              </a:rPr>
              <a:t>cookie</a:t>
            </a:r>
            <a:endParaRPr kumimoji="1" lang="zh-CN" altLang="en-US">
              <a:solidFill>
                <a:srgbClr val="ED7D31"/>
              </a:solidFill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F7249593-615C-9846-AF5A-59C7CFC7F1B5}"/>
              </a:ext>
            </a:extLst>
          </p:cNvPr>
          <p:cNvSpPr/>
          <p:nvPr/>
        </p:nvSpPr>
        <p:spPr>
          <a:xfrm rot="16200000">
            <a:off x="4386942" y="1091911"/>
            <a:ext cx="435429" cy="8055428"/>
          </a:xfrm>
          <a:prstGeom prst="leftBrace">
            <a:avLst>
              <a:gd name="adj1" fmla="val 315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F84A2D-2C35-6349-9FA2-9E5411AD2AB7}"/>
              </a:ext>
            </a:extLst>
          </p:cNvPr>
          <p:cNvSpPr txBox="1"/>
          <p:nvPr/>
        </p:nvSpPr>
        <p:spPr>
          <a:xfrm>
            <a:off x="2280558" y="5709409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/>
              <a:t>这种保持会话的方式</a:t>
            </a:r>
            <a:r>
              <a:rPr kumimoji="1" lang="en-US" altLang="zh-CN" sz="2800" b="1"/>
              <a:t>——session</a:t>
            </a:r>
            <a:endParaRPr kumimoji="1"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331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4C09369-DC8E-914A-8D55-774C1275D731}"/>
              </a:ext>
            </a:extLst>
          </p:cNvPr>
          <p:cNvSpPr txBox="1"/>
          <p:nvPr/>
        </p:nvSpPr>
        <p:spPr>
          <a:xfrm>
            <a:off x="3176771" y="304799"/>
            <a:ext cx="546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>
                <a:latin typeface="Heiti SC Medium" pitchFamily="2" charset="-128"/>
                <a:ea typeface="Heiti SC Medium" pitchFamily="2" charset="-128"/>
              </a:rPr>
              <a:t>openid</a:t>
            </a:r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 和 </a:t>
            </a:r>
            <a:r>
              <a:rPr kumimoji="1" lang="en-US" altLang="zh-CN" sz="5400">
                <a:latin typeface="Heiti SC Medium" pitchFamily="2" charset="-128"/>
                <a:ea typeface="Heiti SC Medium" pitchFamily="2" charset="-128"/>
              </a:rPr>
              <a:t>code</a:t>
            </a:r>
            <a:endParaRPr kumimoji="1" lang="zh-CN" altLang="en-US" sz="54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9AFA4E8-EC9B-2242-88FB-F65F18EF1F3B}"/>
              </a:ext>
            </a:extLst>
          </p:cNvPr>
          <p:cNvSpPr/>
          <p:nvPr/>
        </p:nvSpPr>
        <p:spPr>
          <a:xfrm>
            <a:off x="1119370" y="2726267"/>
            <a:ext cx="4650976" cy="2353732"/>
          </a:xfrm>
          <a:prstGeom prst="roundRect">
            <a:avLst>
              <a:gd name="adj" fmla="val 78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/>
              <a:t>openid</a:t>
            </a:r>
            <a:endParaRPr kumimoji="1" lang="zh-CN" altLang="en-US" sz="800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278CA44-985D-F44C-8348-E73520711FE2}"/>
              </a:ext>
            </a:extLst>
          </p:cNvPr>
          <p:cNvSpPr/>
          <p:nvPr/>
        </p:nvSpPr>
        <p:spPr>
          <a:xfrm>
            <a:off x="6571903" y="2726267"/>
            <a:ext cx="4650976" cy="2353732"/>
          </a:xfrm>
          <a:prstGeom prst="roundRect">
            <a:avLst>
              <a:gd name="adj" fmla="val 78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/>
              <a:t>code</a:t>
            </a:r>
            <a:endParaRPr kumimoji="1" lang="zh-CN" altLang="en-US" sz="8000"/>
          </a:p>
        </p:txBody>
      </p:sp>
    </p:spTree>
    <p:extLst>
      <p:ext uri="{BB962C8B-B14F-4D97-AF65-F5344CB8AC3E}">
        <p14:creationId xmlns:p14="http://schemas.microsoft.com/office/powerpoint/2010/main" val="43452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396351-9B78-2245-9362-DB96367E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03" y="0"/>
            <a:ext cx="681493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91055C-AC02-6F43-97F1-E0F875E9D0EA}"/>
              </a:ext>
            </a:extLst>
          </p:cNvPr>
          <p:cNvSpPr txBox="1"/>
          <p:nvPr/>
        </p:nvSpPr>
        <p:spPr>
          <a:xfrm>
            <a:off x="688603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登录体系</a:t>
            </a:r>
          </a:p>
        </p:txBody>
      </p:sp>
    </p:spTree>
    <p:extLst>
      <p:ext uri="{BB962C8B-B14F-4D97-AF65-F5344CB8AC3E}">
        <p14:creationId xmlns:p14="http://schemas.microsoft.com/office/powerpoint/2010/main" val="22662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DD626A-3936-B541-ADA4-1AE96B78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39" y="0"/>
            <a:ext cx="684746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EBB92F-2697-9441-80AF-760355269A28}"/>
              </a:ext>
            </a:extLst>
          </p:cNvPr>
          <p:cNvSpPr txBox="1"/>
          <p:nvPr/>
        </p:nvSpPr>
        <p:spPr>
          <a:xfrm>
            <a:off x="965049" y="2551837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主动授权</a:t>
            </a:r>
            <a:endParaRPr kumimoji="1" lang="en-US" altLang="zh-CN" sz="540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5400">
                <a:latin typeface="Heiti SC Medium" pitchFamily="2" charset="-128"/>
                <a:ea typeface="Heiti SC Medium" pitchFamily="2" charset="-128"/>
              </a:rPr>
              <a:t>登录体系</a:t>
            </a:r>
          </a:p>
        </p:txBody>
      </p:sp>
    </p:spTree>
    <p:extLst>
      <p:ext uri="{BB962C8B-B14F-4D97-AF65-F5344CB8AC3E}">
        <p14:creationId xmlns:p14="http://schemas.microsoft.com/office/powerpoint/2010/main" val="127112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7749AF-32AD-BE42-9C29-49D760886E42}"/>
              </a:ext>
            </a:extLst>
          </p:cNvPr>
          <p:cNvSpPr txBox="1"/>
          <p:nvPr/>
        </p:nvSpPr>
        <p:spPr>
          <a:xfrm>
            <a:off x="626531" y="1490134"/>
            <a:ext cx="11209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Heiti SC Medium" pitchFamily="2" charset="-128"/>
                <a:ea typeface="Heiti SC Medium" pitchFamily="2" charset="-128"/>
              </a:rPr>
              <a:t>1.</a:t>
            </a:r>
            <a:r>
              <a:rPr lang="zh-CN" altLang="en-US" sz="4400">
                <a:latin typeface="Heiti SC Medium" pitchFamily="2" charset="-128"/>
                <a:ea typeface="Heiti SC Medium" pitchFamily="2" charset="-128"/>
              </a:rPr>
              <a:t> 为什么我们要自己实现一个用户体系？用微信的不好吗？</a:t>
            </a:r>
            <a:endParaRPr kumimoji="1" lang="zh-CN" altLang="en-US" sz="44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59B90F-DECB-844A-BB70-38A59017505F}"/>
              </a:ext>
            </a:extLst>
          </p:cNvPr>
          <p:cNvSpPr txBox="1"/>
          <p:nvPr/>
        </p:nvSpPr>
        <p:spPr>
          <a:xfrm>
            <a:off x="626530" y="3556000"/>
            <a:ext cx="11209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lang="zh-CN" altLang="en-US" sz="4400">
                <a:latin typeface="Heiti SC Medium" pitchFamily="2" charset="-128"/>
                <a:ea typeface="Heiti SC Medium" pitchFamily="2" charset="-128"/>
              </a:rPr>
              <a:t> 为什么仍需设置前端的登录态，而不是每次用小程序的</a:t>
            </a:r>
            <a:r>
              <a:rPr lang="en" altLang="zh-CN" sz="4400">
                <a:latin typeface="Heiti SC Medium" pitchFamily="2" charset="-128"/>
                <a:ea typeface="Heiti SC Medium" pitchFamily="2" charset="-128"/>
              </a:rPr>
              <a:t>code</a:t>
            </a:r>
            <a:r>
              <a:rPr lang="zh-CN" altLang="en-US" sz="4400">
                <a:latin typeface="Heiti SC Medium" pitchFamily="2" charset="-128"/>
                <a:ea typeface="Heiti SC Medium" pitchFamily="2" charset="-128"/>
              </a:rPr>
              <a:t>换</a:t>
            </a:r>
            <a:r>
              <a:rPr lang="en" altLang="zh-CN" sz="4400">
                <a:latin typeface="Heiti SC Medium" pitchFamily="2" charset="-128"/>
                <a:ea typeface="Heiti SC Medium" pitchFamily="2" charset="-128"/>
              </a:rPr>
              <a:t>open_id</a:t>
            </a:r>
            <a:r>
              <a:rPr lang="zh-CN" altLang="en" sz="4400">
                <a:latin typeface="Heiti SC Medium" pitchFamily="2" charset="-128"/>
                <a:ea typeface="Heiti SC Medium" pitchFamily="2" charset="-128"/>
              </a:rPr>
              <a:t>？</a:t>
            </a:r>
            <a:endParaRPr kumimoji="1" lang="zh-CN" altLang="en-US" sz="440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9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723904-E1E9-2C47-8A6A-772AB80AD6A3}"/>
              </a:ext>
            </a:extLst>
          </p:cNvPr>
          <p:cNvSpPr txBox="1"/>
          <p:nvPr/>
        </p:nvSpPr>
        <p:spPr>
          <a:xfrm>
            <a:off x="3717913" y="30480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>
                <a:latin typeface="Heiti SC Medium" pitchFamily="2" charset="-128"/>
                <a:ea typeface="Heiti SC Medium" pitchFamily="2" charset="-128"/>
              </a:rPr>
              <a:t>获取用户信息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841437-A14D-A24E-BD5E-3D30C163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35239" y="304800"/>
            <a:ext cx="7728721" cy="3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2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s1.sinaimg.cn/large/006tKfTcgy1g068vowlwbj316807kglv.jpg">
            <a:extLst>
              <a:ext uri="{FF2B5EF4-FFF2-40B4-BE49-F238E27FC236}">
                <a16:creationId xmlns:a16="http://schemas.microsoft.com/office/drawing/2014/main" id="{BFBC507A-5614-BB48-BD3A-40FF7E5C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40" y="2585396"/>
            <a:ext cx="12237140" cy="21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3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774</Words>
  <Application>Microsoft Macintosh PowerPoint</Application>
  <PresentationFormat>宽屏</PresentationFormat>
  <Paragraphs>56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Heiti SC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Microsoft Office User</cp:lastModifiedBy>
  <cp:revision>37</cp:revision>
  <dcterms:created xsi:type="dcterms:W3CDTF">2019-02-14T02:47:12Z</dcterms:created>
  <dcterms:modified xsi:type="dcterms:W3CDTF">2019-02-15T08:17:15Z</dcterms:modified>
  <cp:category/>
</cp:coreProperties>
</file>