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1"/>
  </p:notesMasterIdLst>
  <p:sldIdLst>
    <p:sldId id="256" r:id="rId2"/>
    <p:sldId id="257" r:id="rId3"/>
    <p:sldId id="349" r:id="rId4"/>
    <p:sldId id="355" r:id="rId5"/>
    <p:sldId id="281" r:id="rId6"/>
    <p:sldId id="299" r:id="rId7"/>
    <p:sldId id="300" r:id="rId8"/>
    <p:sldId id="307" r:id="rId9"/>
    <p:sldId id="303" r:id="rId10"/>
    <p:sldId id="322" r:id="rId11"/>
    <p:sldId id="324" r:id="rId12"/>
    <p:sldId id="325" r:id="rId13"/>
    <p:sldId id="326" r:id="rId14"/>
    <p:sldId id="302" r:id="rId15"/>
    <p:sldId id="350" r:id="rId16"/>
    <p:sldId id="321" r:id="rId17"/>
    <p:sldId id="305" r:id="rId18"/>
    <p:sldId id="304" r:id="rId19"/>
    <p:sldId id="352" r:id="rId20"/>
    <p:sldId id="351" r:id="rId21"/>
    <p:sldId id="315" r:id="rId22"/>
    <p:sldId id="316" r:id="rId23"/>
    <p:sldId id="338" r:id="rId24"/>
    <p:sldId id="330" r:id="rId25"/>
    <p:sldId id="339" r:id="rId26"/>
    <p:sldId id="341" r:id="rId27"/>
    <p:sldId id="342" r:id="rId28"/>
    <p:sldId id="353" r:id="rId29"/>
    <p:sldId id="343" r:id="rId30"/>
    <p:sldId id="344" r:id="rId31"/>
    <p:sldId id="345" r:id="rId32"/>
    <p:sldId id="346" r:id="rId33"/>
    <p:sldId id="317" r:id="rId34"/>
    <p:sldId id="348" r:id="rId35"/>
    <p:sldId id="318" r:id="rId36"/>
    <p:sldId id="319" r:id="rId37"/>
    <p:sldId id="328" r:id="rId38"/>
    <p:sldId id="356" r:id="rId39"/>
    <p:sldId id="329" r:id="rId40"/>
    <p:sldId id="320" r:id="rId41"/>
    <p:sldId id="354" r:id="rId42"/>
    <p:sldId id="289" r:id="rId43"/>
    <p:sldId id="290" r:id="rId44"/>
    <p:sldId id="292" r:id="rId45"/>
    <p:sldId id="293" r:id="rId46"/>
    <p:sldId id="294" r:id="rId47"/>
    <p:sldId id="295" r:id="rId48"/>
    <p:sldId id="296" r:id="rId49"/>
    <p:sldId id="29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165" d="100"/>
          <a:sy n="165"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EE5CE7-85E3-4069-9B6A-2AB7C6CB0E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4EABE0-8F58-4E14-A93A-C19C370BE003}">
      <dgm:prSet phldrT="[Text]"/>
      <dgm:spPr/>
      <dgm:t>
        <a:bodyPr/>
        <a:lstStyle/>
        <a:p>
          <a:r>
            <a:rPr lang="en-US" dirty="0" smtClean="0">
              <a:solidFill>
                <a:srgbClr val="1F497D"/>
              </a:solidFill>
              <a:latin typeface="Arial Narrow" panose="020B0606020202030204" pitchFamily="34" charset="0"/>
              <a:ea typeface="Calibri" panose="020F0502020204030204" pitchFamily="34" charset="0"/>
            </a:rPr>
            <a:t>Introduction: Overview of Research Data Management (RDM) </a:t>
          </a:r>
          <a:endParaRPr lang="en-US" dirty="0">
            <a:latin typeface="Arial Narrow" panose="020B0606020202030204" pitchFamily="34" charset="0"/>
          </a:endParaRPr>
        </a:p>
      </dgm:t>
    </dgm:pt>
    <dgm:pt modelId="{FC2B4E79-D45E-4362-8524-E4691F881E7A}" type="parTrans" cxnId="{7B7AE85B-2448-43AD-B6F0-36D581CCCD18}">
      <dgm:prSet/>
      <dgm:spPr/>
      <dgm:t>
        <a:bodyPr/>
        <a:lstStyle/>
        <a:p>
          <a:endParaRPr lang="en-US"/>
        </a:p>
      </dgm:t>
    </dgm:pt>
    <dgm:pt modelId="{65E892B0-C27B-42E2-9799-27284E1AAA63}" type="sibTrans" cxnId="{7B7AE85B-2448-43AD-B6F0-36D581CCCD18}">
      <dgm:prSet/>
      <dgm:spPr/>
      <dgm:t>
        <a:bodyPr/>
        <a:lstStyle/>
        <a:p>
          <a:endParaRPr lang="en-US"/>
        </a:p>
      </dgm:t>
    </dgm:pt>
    <dgm:pt modelId="{C4410FA5-FC87-438B-A567-FC9E5D66DD12}">
      <dgm:prSet/>
      <dgm:spPr/>
      <dgm:t>
        <a:bodyPr/>
        <a:lstStyle/>
        <a:p>
          <a:r>
            <a:rPr lang="en-US" dirty="0" smtClean="0">
              <a:solidFill>
                <a:srgbClr val="1F497D"/>
              </a:solidFill>
              <a:latin typeface="Arial Narrow" panose="020B0606020202030204" pitchFamily="34" charset="0"/>
              <a:ea typeface="Calibri" panose="020F0502020204030204" pitchFamily="34" charset="0"/>
            </a:rPr>
            <a:t>Documentation</a:t>
          </a:r>
        </a:p>
      </dgm:t>
    </dgm:pt>
    <dgm:pt modelId="{0E12CB40-B9CC-430D-B32E-85D85E8B8149}" type="parTrans" cxnId="{8B0028EB-EE21-4FEC-BCEE-719B14053B38}">
      <dgm:prSet/>
      <dgm:spPr/>
      <dgm:t>
        <a:bodyPr/>
        <a:lstStyle/>
        <a:p>
          <a:endParaRPr lang="en-US"/>
        </a:p>
      </dgm:t>
    </dgm:pt>
    <dgm:pt modelId="{D472297F-A0E5-4C04-A0A8-D297528267B2}" type="sibTrans" cxnId="{8B0028EB-EE21-4FEC-BCEE-719B14053B38}">
      <dgm:prSet/>
      <dgm:spPr/>
      <dgm:t>
        <a:bodyPr/>
        <a:lstStyle/>
        <a:p>
          <a:endParaRPr lang="en-US"/>
        </a:p>
      </dgm:t>
    </dgm:pt>
    <dgm:pt modelId="{CF7C3C15-F1E3-437E-BBB3-AD91DBD3B96A}">
      <dgm:prSet/>
      <dgm:spPr/>
      <dgm:t>
        <a:bodyPr/>
        <a:lstStyle/>
        <a:p>
          <a:r>
            <a:rPr lang="en-US" dirty="0" smtClean="0">
              <a:solidFill>
                <a:srgbClr val="1F497D"/>
              </a:solidFill>
              <a:latin typeface="Arial Narrow" panose="020B0606020202030204" pitchFamily="34" charset="0"/>
              <a:ea typeface="Calibri" panose="020F0502020204030204" pitchFamily="34" charset="0"/>
            </a:rPr>
            <a:t>Data Management </a:t>
          </a:r>
          <a:r>
            <a:rPr lang="en-US" smtClean="0">
              <a:solidFill>
                <a:srgbClr val="1F497D"/>
              </a:solidFill>
              <a:latin typeface="Arial Narrow" panose="020B0606020202030204" pitchFamily="34" charset="0"/>
              <a:ea typeface="Calibri" panose="020F0502020204030204" pitchFamily="34" charset="0"/>
            </a:rPr>
            <a:t>Quick Hits</a:t>
          </a:r>
        </a:p>
        <a:p>
          <a:endParaRPr lang="en-US" dirty="0" smtClean="0">
            <a:solidFill>
              <a:srgbClr val="1F497D"/>
            </a:solidFill>
            <a:latin typeface="Arial Narrow" panose="020B0606020202030204" pitchFamily="34" charset="0"/>
            <a:ea typeface="Calibri" panose="020F0502020204030204" pitchFamily="34" charset="0"/>
          </a:endParaRPr>
        </a:p>
      </dgm:t>
    </dgm:pt>
    <dgm:pt modelId="{BCB9E510-5270-4407-9C90-FEB4D7FF284B}" type="parTrans" cxnId="{CA2B57CA-8871-4CDB-A238-1BE502B11125}">
      <dgm:prSet/>
      <dgm:spPr/>
      <dgm:t>
        <a:bodyPr/>
        <a:lstStyle/>
        <a:p>
          <a:endParaRPr lang="en-US"/>
        </a:p>
      </dgm:t>
    </dgm:pt>
    <dgm:pt modelId="{1BD18BF6-96D3-4FE7-BB8A-D9069F76E369}" type="sibTrans" cxnId="{CA2B57CA-8871-4CDB-A238-1BE502B11125}">
      <dgm:prSet/>
      <dgm:spPr/>
      <dgm:t>
        <a:bodyPr/>
        <a:lstStyle/>
        <a:p>
          <a:endParaRPr lang="en-US"/>
        </a:p>
      </dgm:t>
    </dgm:pt>
    <dgm:pt modelId="{4632AA90-8C13-4435-919D-37F54DDFE2C2}">
      <dgm:prSet/>
      <dgm:spPr/>
      <dgm:t>
        <a:bodyPr/>
        <a:lstStyle/>
        <a:p>
          <a:r>
            <a:rPr lang="en-US" dirty="0" smtClean="0">
              <a:solidFill>
                <a:srgbClr val="1F497D"/>
              </a:solidFill>
              <a:latin typeface="Arial Narrow" panose="020B0606020202030204" pitchFamily="34" charset="0"/>
              <a:ea typeface="Calibri" panose="020F0502020204030204" pitchFamily="34" charset="0"/>
            </a:rPr>
            <a:t>Data Management Plans</a:t>
          </a:r>
        </a:p>
      </dgm:t>
    </dgm:pt>
    <dgm:pt modelId="{B8150720-4156-4BD8-8AB0-14C6B9A0F1D5}" type="parTrans" cxnId="{7E051C5A-AA3E-4991-B26B-7EE333854EAD}">
      <dgm:prSet/>
      <dgm:spPr/>
      <dgm:t>
        <a:bodyPr/>
        <a:lstStyle/>
        <a:p>
          <a:endParaRPr lang="en-US"/>
        </a:p>
      </dgm:t>
    </dgm:pt>
    <dgm:pt modelId="{BE97C128-C7B8-47BA-A9B1-6BD21257F5F0}" type="sibTrans" cxnId="{7E051C5A-AA3E-4991-B26B-7EE333854EAD}">
      <dgm:prSet/>
      <dgm:spPr/>
      <dgm:t>
        <a:bodyPr/>
        <a:lstStyle/>
        <a:p>
          <a:endParaRPr lang="en-US"/>
        </a:p>
      </dgm:t>
    </dgm:pt>
    <dgm:pt modelId="{8313A2E9-3A27-4448-B682-584D2F965491}" type="pres">
      <dgm:prSet presAssocID="{5DEE5CE7-85E3-4069-9B6A-2AB7C6CB0E46}" presName="linear" presStyleCnt="0">
        <dgm:presLayoutVars>
          <dgm:animLvl val="lvl"/>
          <dgm:resizeHandles val="exact"/>
        </dgm:presLayoutVars>
      </dgm:prSet>
      <dgm:spPr/>
      <dgm:t>
        <a:bodyPr/>
        <a:lstStyle/>
        <a:p>
          <a:endParaRPr lang="en-US"/>
        </a:p>
      </dgm:t>
    </dgm:pt>
    <dgm:pt modelId="{9A65A391-5DED-4312-A7C1-896594F867E5}" type="pres">
      <dgm:prSet presAssocID="{354EABE0-8F58-4E14-A93A-C19C370BE003}" presName="parentText" presStyleLbl="node1" presStyleIdx="0" presStyleCnt="4" custLinFactNeighborY="-6391">
        <dgm:presLayoutVars>
          <dgm:chMax val="0"/>
          <dgm:bulletEnabled val="1"/>
        </dgm:presLayoutVars>
      </dgm:prSet>
      <dgm:spPr/>
      <dgm:t>
        <a:bodyPr/>
        <a:lstStyle/>
        <a:p>
          <a:endParaRPr lang="en-US"/>
        </a:p>
      </dgm:t>
    </dgm:pt>
    <dgm:pt modelId="{F048DBDB-CC30-4549-AD28-33D168B9688B}" type="pres">
      <dgm:prSet presAssocID="{65E892B0-C27B-42E2-9799-27284E1AAA63}" presName="spacer" presStyleCnt="0"/>
      <dgm:spPr/>
    </dgm:pt>
    <dgm:pt modelId="{7A4EB84F-6D7B-4DA6-9ACA-2FC74DACEA35}" type="pres">
      <dgm:prSet presAssocID="{C4410FA5-FC87-438B-A567-FC9E5D66DD12}" presName="parentText" presStyleLbl="node1" presStyleIdx="1" presStyleCnt="4">
        <dgm:presLayoutVars>
          <dgm:chMax val="0"/>
          <dgm:bulletEnabled val="1"/>
        </dgm:presLayoutVars>
      </dgm:prSet>
      <dgm:spPr/>
      <dgm:t>
        <a:bodyPr/>
        <a:lstStyle/>
        <a:p>
          <a:endParaRPr lang="en-US"/>
        </a:p>
      </dgm:t>
    </dgm:pt>
    <dgm:pt modelId="{BD998FA2-C159-4D96-8287-6AFEB15D1109}" type="pres">
      <dgm:prSet presAssocID="{D472297F-A0E5-4C04-A0A8-D297528267B2}" presName="spacer" presStyleCnt="0"/>
      <dgm:spPr/>
    </dgm:pt>
    <dgm:pt modelId="{887EF043-34F2-4CDE-AE11-04946EF5EC2B}" type="pres">
      <dgm:prSet presAssocID="{CF7C3C15-F1E3-437E-BBB3-AD91DBD3B96A}" presName="parentText" presStyleLbl="node1" presStyleIdx="2" presStyleCnt="4">
        <dgm:presLayoutVars>
          <dgm:chMax val="0"/>
          <dgm:bulletEnabled val="1"/>
        </dgm:presLayoutVars>
      </dgm:prSet>
      <dgm:spPr/>
      <dgm:t>
        <a:bodyPr/>
        <a:lstStyle/>
        <a:p>
          <a:endParaRPr lang="en-US"/>
        </a:p>
      </dgm:t>
    </dgm:pt>
    <dgm:pt modelId="{00E2C99B-1932-43DC-925E-9D8DF4990634}" type="pres">
      <dgm:prSet presAssocID="{1BD18BF6-96D3-4FE7-BB8A-D9069F76E369}" presName="spacer" presStyleCnt="0"/>
      <dgm:spPr/>
    </dgm:pt>
    <dgm:pt modelId="{276F75BF-C0BA-4DB7-A76B-106FF3928566}" type="pres">
      <dgm:prSet presAssocID="{4632AA90-8C13-4435-919D-37F54DDFE2C2}" presName="parentText" presStyleLbl="node1" presStyleIdx="3" presStyleCnt="4" custLinFactY="291" custLinFactNeighborX="-849" custLinFactNeighborY="100000">
        <dgm:presLayoutVars>
          <dgm:chMax val="0"/>
          <dgm:bulletEnabled val="1"/>
        </dgm:presLayoutVars>
      </dgm:prSet>
      <dgm:spPr/>
      <dgm:t>
        <a:bodyPr/>
        <a:lstStyle/>
        <a:p>
          <a:endParaRPr lang="en-US"/>
        </a:p>
      </dgm:t>
    </dgm:pt>
  </dgm:ptLst>
  <dgm:cxnLst>
    <dgm:cxn modelId="{8B0028EB-EE21-4FEC-BCEE-719B14053B38}" srcId="{5DEE5CE7-85E3-4069-9B6A-2AB7C6CB0E46}" destId="{C4410FA5-FC87-438B-A567-FC9E5D66DD12}" srcOrd="1" destOrd="0" parTransId="{0E12CB40-B9CC-430D-B32E-85D85E8B8149}" sibTransId="{D472297F-A0E5-4C04-A0A8-D297528267B2}"/>
    <dgm:cxn modelId="{7B7AE85B-2448-43AD-B6F0-36D581CCCD18}" srcId="{5DEE5CE7-85E3-4069-9B6A-2AB7C6CB0E46}" destId="{354EABE0-8F58-4E14-A93A-C19C370BE003}" srcOrd="0" destOrd="0" parTransId="{FC2B4E79-D45E-4362-8524-E4691F881E7A}" sibTransId="{65E892B0-C27B-42E2-9799-27284E1AAA63}"/>
    <dgm:cxn modelId="{E0FBE120-8DDF-45AB-8B9A-04BABEB9DCE5}" type="presOf" srcId="{CF7C3C15-F1E3-437E-BBB3-AD91DBD3B96A}" destId="{887EF043-34F2-4CDE-AE11-04946EF5EC2B}" srcOrd="0" destOrd="0" presId="urn:microsoft.com/office/officeart/2005/8/layout/vList2"/>
    <dgm:cxn modelId="{D0867E3A-9844-438C-8217-A04E6590FBEE}" type="presOf" srcId="{4632AA90-8C13-4435-919D-37F54DDFE2C2}" destId="{276F75BF-C0BA-4DB7-A76B-106FF3928566}" srcOrd="0" destOrd="0" presId="urn:microsoft.com/office/officeart/2005/8/layout/vList2"/>
    <dgm:cxn modelId="{CA2B57CA-8871-4CDB-A238-1BE502B11125}" srcId="{5DEE5CE7-85E3-4069-9B6A-2AB7C6CB0E46}" destId="{CF7C3C15-F1E3-437E-BBB3-AD91DBD3B96A}" srcOrd="2" destOrd="0" parTransId="{BCB9E510-5270-4407-9C90-FEB4D7FF284B}" sibTransId="{1BD18BF6-96D3-4FE7-BB8A-D9069F76E369}"/>
    <dgm:cxn modelId="{7E051C5A-AA3E-4991-B26B-7EE333854EAD}" srcId="{5DEE5CE7-85E3-4069-9B6A-2AB7C6CB0E46}" destId="{4632AA90-8C13-4435-919D-37F54DDFE2C2}" srcOrd="3" destOrd="0" parTransId="{B8150720-4156-4BD8-8AB0-14C6B9A0F1D5}" sibTransId="{BE97C128-C7B8-47BA-A9B1-6BD21257F5F0}"/>
    <dgm:cxn modelId="{D7E43177-1CCC-424E-8F87-0B0E93661212}" type="presOf" srcId="{354EABE0-8F58-4E14-A93A-C19C370BE003}" destId="{9A65A391-5DED-4312-A7C1-896594F867E5}" srcOrd="0" destOrd="0" presId="urn:microsoft.com/office/officeart/2005/8/layout/vList2"/>
    <dgm:cxn modelId="{24092D52-16C4-4836-9713-5630BCB7C2B6}" type="presOf" srcId="{C4410FA5-FC87-438B-A567-FC9E5D66DD12}" destId="{7A4EB84F-6D7B-4DA6-9ACA-2FC74DACEA35}" srcOrd="0" destOrd="0" presId="urn:microsoft.com/office/officeart/2005/8/layout/vList2"/>
    <dgm:cxn modelId="{76E71BEA-0AE6-4E57-957A-E63D1F51554D}" type="presOf" srcId="{5DEE5CE7-85E3-4069-9B6A-2AB7C6CB0E46}" destId="{8313A2E9-3A27-4448-B682-584D2F965491}" srcOrd="0" destOrd="0" presId="urn:microsoft.com/office/officeart/2005/8/layout/vList2"/>
    <dgm:cxn modelId="{21C54B5C-769E-4EDE-B144-06EE76DDDCDA}" type="presParOf" srcId="{8313A2E9-3A27-4448-B682-584D2F965491}" destId="{9A65A391-5DED-4312-A7C1-896594F867E5}" srcOrd="0" destOrd="0" presId="urn:microsoft.com/office/officeart/2005/8/layout/vList2"/>
    <dgm:cxn modelId="{9CC7A054-419C-4696-81B5-C0421E25714E}" type="presParOf" srcId="{8313A2E9-3A27-4448-B682-584D2F965491}" destId="{F048DBDB-CC30-4549-AD28-33D168B9688B}" srcOrd="1" destOrd="0" presId="urn:microsoft.com/office/officeart/2005/8/layout/vList2"/>
    <dgm:cxn modelId="{04AB3BFA-D82B-40C5-862B-4ECA6DEC3358}" type="presParOf" srcId="{8313A2E9-3A27-4448-B682-584D2F965491}" destId="{7A4EB84F-6D7B-4DA6-9ACA-2FC74DACEA35}" srcOrd="2" destOrd="0" presId="urn:microsoft.com/office/officeart/2005/8/layout/vList2"/>
    <dgm:cxn modelId="{0E7E26A9-A831-4FDA-8C7A-6BBCA68B13AE}" type="presParOf" srcId="{8313A2E9-3A27-4448-B682-584D2F965491}" destId="{BD998FA2-C159-4D96-8287-6AFEB15D1109}" srcOrd="3" destOrd="0" presId="urn:microsoft.com/office/officeart/2005/8/layout/vList2"/>
    <dgm:cxn modelId="{1BC64350-3258-4F63-B05F-D61733E464EA}" type="presParOf" srcId="{8313A2E9-3A27-4448-B682-584D2F965491}" destId="{887EF043-34F2-4CDE-AE11-04946EF5EC2B}" srcOrd="4" destOrd="0" presId="urn:microsoft.com/office/officeart/2005/8/layout/vList2"/>
    <dgm:cxn modelId="{8A06BF51-90AA-4F59-BB43-619DD9F669C2}" type="presParOf" srcId="{8313A2E9-3A27-4448-B682-584D2F965491}" destId="{00E2C99B-1932-43DC-925E-9D8DF4990634}" srcOrd="5" destOrd="0" presId="urn:microsoft.com/office/officeart/2005/8/layout/vList2"/>
    <dgm:cxn modelId="{1C437771-D390-4192-AEF7-3BB7CE44BCF0}" type="presParOf" srcId="{8313A2E9-3A27-4448-B682-584D2F965491}" destId="{276F75BF-C0BA-4DB7-A76B-106FF39285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BA34DB-D2CB-4C15-8362-C8FFD2BF21E2}"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242921F0-9711-4355-9948-DCD183CADD38}">
      <dgm:prSet phldrT="[Text]"/>
      <dgm:spPr/>
      <dgm:t>
        <a:bodyPr/>
        <a:lstStyle/>
        <a:p>
          <a:r>
            <a:rPr lang="en-US" dirty="0" smtClean="0"/>
            <a:t>Here (local)</a:t>
          </a:r>
          <a:endParaRPr lang="en-US" dirty="0"/>
        </a:p>
      </dgm:t>
    </dgm:pt>
    <dgm:pt modelId="{A13D04D4-9D48-46F2-9837-5751B03F08BB}" type="parTrans" cxnId="{D778DAD3-5792-48D2-972A-15FDDD43A884}">
      <dgm:prSet/>
      <dgm:spPr/>
      <dgm:t>
        <a:bodyPr/>
        <a:lstStyle/>
        <a:p>
          <a:endParaRPr lang="en-US"/>
        </a:p>
      </dgm:t>
    </dgm:pt>
    <dgm:pt modelId="{BBA40EC6-AD0B-4CA2-881D-698079EFE09E}" type="sibTrans" cxnId="{D778DAD3-5792-48D2-972A-15FDDD43A884}">
      <dgm:prSet/>
      <dgm:spPr/>
      <dgm:t>
        <a:bodyPr/>
        <a:lstStyle/>
        <a:p>
          <a:endParaRPr lang="en-US"/>
        </a:p>
      </dgm:t>
    </dgm:pt>
    <dgm:pt modelId="{F5D05093-95EE-4667-A515-737C328B9273}">
      <dgm:prSet phldrT="[Text]"/>
      <dgm:spPr/>
      <dgm:t>
        <a:bodyPr/>
        <a:lstStyle/>
        <a:p>
          <a:r>
            <a:rPr lang="en-US" dirty="0" smtClean="0"/>
            <a:t>Near (external storage)</a:t>
          </a:r>
          <a:endParaRPr lang="en-US" dirty="0"/>
        </a:p>
      </dgm:t>
    </dgm:pt>
    <dgm:pt modelId="{ACA882AB-43D7-4160-9E53-3FC0E15301AE}" type="parTrans" cxnId="{C024F1A3-3FEB-454D-8332-7AD3A67F6B67}">
      <dgm:prSet/>
      <dgm:spPr/>
      <dgm:t>
        <a:bodyPr/>
        <a:lstStyle/>
        <a:p>
          <a:endParaRPr lang="en-US"/>
        </a:p>
      </dgm:t>
    </dgm:pt>
    <dgm:pt modelId="{D2FEBAD3-BB7F-4B89-9D7D-C458C2A83802}" type="sibTrans" cxnId="{C024F1A3-3FEB-454D-8332-7AD3A67F6B67}">
      <dgm:prSet/>
      <dgm:spPr/>
      <dgm:t>
        <a:bodyPr/>
        <a:lstStyle/>
        <a:p>
          <a:endParaRPr lang="en-US"/>
        </a:p>
      </dgm:t>
    </dgm:pt>
    <dgm:pt modelId="{AB2C6140-8459-4C99-967D-EA1D729B40CD}">
      <dgm:prSet phldrT="[Text]"/>
      <dgm:spPr/>
      <dgm:t>
        <a:bodyPr/>
        <a:lstStyle/>
        <a:p>
          <a:r>
            <a:rPr lang="en-US" smtClean="0"/>
            <a:t>Far (remote/cloud)</a:t>
          </a:r>
          <a:endParaRPr lang="en-US" dirty="0"/>
        </a:p>
      </dgm:t>
    </dgm:pt>
    <dgm:pt modelId="{AD663687-B901-4BE3-A2B1-85249A8412A7}" type="parTrans" cxnId="{133BDB1E-13C7-421B-ABA1-9F95AC67E40B}">
      <dgm:prSet/>
      <dgm:spPr/>
      <dgm:t>
        <a:bodyPr/>
        <a:lstStyle/>
        <a:p>
          <a:endParaRPr lang="en-US"/>
        </a:p>
      </dgm:t>
    </dgm:pt>
    <dgm:pt modelId="{12CE8908-D07B-4F2F-A848-6B124BC9F827}" type="sibTrans" cxnId="{133BDB1E-13C7-421B-ABA1-9F95AC67E40B}">
      <dgm:prSet/>
      <dgm:spPr/>
      <dgm:t>
        <a:bodyPr/>
        <a:lstStyle/>
        <a:p>
          <a:endParaRPr lang="en-US"/>
        </a:p>
      </dgm:t>
    </dgm:pt>
    <dgm:pt modelId="{799C90C2-DCC8-408C-B17B-E18EA31239D5}" type="pres">
      <dgm:prSet presAssocID="{F0BA34DB-D2CB-4C15-8362-C8FFD2BF21E2}" presName="Name0" presStyleCnt="0">
        <dgm:presLayoutVars>
          <dgm:dir/>
          <dgm:resizeHandles val="exact"/>
        </dgm:presLayoutVars>
      </dgm:prSet>
      <dgm:spPr/>
    </dgm:pt>
    <dgm:pt modelId="{594BDB54-BA8A-470B-9B57-59AD4A85FC26}" type="pres">
      <dgm:prSet presAssocID="{242921F0-9711-4355-9948-DCD183CADD38}" presName="composite" presStyleCnt="0"/>
      <dgm:spPr/>
    </dgm:pt>
    <dgm:pt modelId="{6E1057A4-8349-4377-B06D-C1217ED45394}" type="pres">
      <dgm:prSet presAssocID="{242921F0-9711-4355-9948-DCD183CADD38}" presName="bgChev" presStyleLbl="node1" presStyleIdx="0" presStyleCnt="3"/>
      <dgm:spPr/>
    </dgm:pt>
    <dgm:pt modelId="{EDCEA153-5BD9-4B58-8BD1-C58FE269E029}" type="pres">
      <dgm:prSet presAssocID="{242921F0-9711-4355-9948-DCD183CADD38}" presName="txNode" presStyleLbl="fgAcc1" presStyleIdx="0" presStyleCnt="3">
        <dgm:presLayoutVars>
          <dgm:bulletEnabled val="1"/>
        </dgm:presLayoutVars>
      </dgm:prSet>
      <dgm:spPr/>
      <dgm:t>
        <a:bodyPr/>
        <a:lstStyle/>
        <a:p>
          <a:endParaRPr lang="en-US"/>
        </a:p>
      </dgm:t>
    </dgm:pt>
    <dgm:pt modelId="{72AFD7E3-60BC-4445-9DEA-65B4A773DD9C}" type="pres">
      <dgm:prSet presAssocID="{BBA40EC6-AD0B-4CA2-881D-698079EFE09E}" presName="compositeSpace" presStyleCnt="0"/>
      <dgm:spPr/>
    </dgm:pt>
    <dgm:pt modelId="{0385488F-421E-4F5A-A069-F44E0837268B}" type="pres">
      <dgm:prSet presAssocID="{F5D05093-95EE-4667-A515-737C328B9273}" presName="composite" presStyleCnt="0"/>
      <dgm:spPr/>
    </dgm:pt>
    <dgm:pt modelId="{C691B53E-BF38-4FA2-B7B1-3036544EC56B}" type="pres">
      <dgm:prSet presAssocID="{F5D05093-95EE-4667-A515-737C328B9273}" presName="bgChev" presStyleLbl="node1" presStyleIdx="1" presStyleCnt="3"/>
      <dgm:spPr/>
    </dgm:pt>
    <dgm:pt modelId="{BE4E1FA9-55E0-49B1-9134-E929CC4F7C39}" type="pres">
      <dgm:prSet presAssocID="{F5D05093-95EE-4667-A515-737C328B9273}" presName="txNode" presStyleLbl="fgAcc1" presStyleIdx="1" presStyleCnt="3">
        <dgm:presLayoutVars>
          <dgm:bulletEnabled val="1"/>
        </dgm:presLayoutVars>
      </dgm:prSet>
      <dgm:spPr/>
      <dgm:t>
        <a:bodyPr/>
        <a:lstStyle/>
        <a:p>
          <a:endParaRPr lang="en-US"/>
        </a:p>
      </dgm:t>
    </dgm:pt>
    <dgm:pt modelId="{48ABF31D-4E21-4CFE-9AA6-C3C9193E6B53}" type="pres">
      <dgm:prSet presAssocID="{D2FEBAD3-BB7F-4B89-9D7D-C458C2A83802}" presName="compositeSpace" presStyleCnt="0"/>
      <dgm:spPr/>
    </dgm:pt>
    <dgm:pt modelId="{2F825BBA-5496-4F22-BE3A-F438C53DD47F}" type="pres">
      <dgm:prSet presAssocID="{AB2C6140-8459-4C99-967D-EA1D729B40CD}" presName="composite" presStyleCnt="0"/>
      <dgm:spPr/>
    </dgm:pt>
    <dgm:pt modelId="{562DE198-B324-4486-AF9C-AA60F393A797}" type="pres">
      <dgm:prSet presAssocID="{AB2C6140-8459-4C99-967D-EA1D729B40CD}" presName="bgChev" presStyleLbl="node1" presStyleIdx="2" presStyleCnt="3"/>
      <dgm:spPr/>
    </dgm:pt>
    <dgm:pt modelId="{A0912BE4-9744-41BD-8D23-506CA90215CF}" type="pres">
      <dgm:prSet presAssocID="{AB2C6140-8459-4C99-967D-EA1D729B40CD}" presName="txNode" presStyleLbl="fgAcc1" presStyleIdx="2" presStyleCnt="3">
        <dgm:presLayoutVars>
          <dgm:bulletEnabled val="1"/>
        </dgm:presLayoutVars>
      </dgm:prSet>
      <dgm:spPr/>
      <dgm:t>
        <a:bodyPr/>
        <a:lstStyle/>
        <a:p>
          <a:endParaRPr lang="en-US"/>
        </a:p>
      </dgm:t>
    </dgm:pt>
  </dgm:ptLst>
  <dgm:cxnLst>
    <dgm:cxn modelId="{C00A9928-EC6F-4BD9-BAA5-115ABA668722}" type="presOf" srcId="{AB2C6140-8459-4C99-967D-EA1D729B40CD}" destId="{A0912BE4-9744-41BD-8D23-506CA90215CF}" srcOrd="0" destOrd="0" presId="urn:microsoft.com/office/officeart/2005/8/layout/chevronAccent+Icon"/>
    <dgm:cxn modelId="{3D21B29C-C97F-476E-A408-F3DC5347D524}" type="presOf" srcId="{F5D05093-95EE-4667-A515-737C328B9273}" destId="{BE4E1FA9-55E0-49B1-9134-E929CC4F7C39}" srcOrd="0" destOrd="0" presId="urn:microsoft.com/office/officeart/2005/8/layout/chevronAccent+Icon"/>
    <dgm:cxn modelId="{C024F1A3-3FEB-454D-8332-7AD3A67F6B67}" srcId="{F0BA34DB-D2CB-4C15-8362-C8FFD2BF21E2}" destId="{F5D05093-95EE-4667-A515-737C328B9273}" srcOrd="1" destOrd="0" parTransId="{ACA882AB-43D7-4160-9E53-3FC0E15301AE}" sibTransId="{D2FEBAD3-BB7F-4B89-9D7D-C458C2A83802}"/>
    <dgm:cxn modelId="{38095E8D-BBB8-4359-80F2-3F8B3DF8A3BE}" type="presOf" srcId="{F0BA34DB-D2CB-4C15-8362-C8FFD2BF21E2}" destId="{799C90C2-DCC8-408C-B17B-E18EA31239D5}" srcOrd="0" destOrd="0" presId="urn:microsoft.com/office/officeart/2005/8/layout/chevronAccent+Icon"/>
    <dgm:cxn modelId="{133BDB1E-13C7-421B-ABA1-9F95AC67E40B}" srcId="{F0BA34DB-D2CB-4C15-8362-C8FFD2BF21E2}" destId="{AB2C6140-8459-4C99-967D-EA1D729B40CD}" srcOrd="2" destOrd="0" parTransId="{AD663687-B901-4BE3-A2B1-85249A8412A7}" sibTransId="{12CE8908-D07B-4F2F-A848-6B124BC9F827}"/>
    <dgm:cxn modelId="{27FA05D0-D09F-448F-B18A-B7A5371FA6D0}" type="presOf" srcId="{242921F0-9711-4355-9948-DCD183CADD38}" destId="{EDCEA153-5BD9-4B58-8BD1-C58FE269E029}" srcOrd="0" destOrd="0" presId="urn:microsoft.com/office/officeart/2005/8/layout/chevronAccent+Icon"/>
    <dgm:cxn modelId="{D778DAD3-5792-48D2-972A-15FDDD43A884}" srcId="{F0BA34DB-D2CB-4C15-8362-C8FFD2BF21E2}" destId="{242921F0-9711-4355-9948-DCD183CADD38}" srcOrd="0" destOrd="0" parTransId="{A13D04D4-9D48-46F2-9837-5751B03F08BB}" sibTransId="{BBA40EC6-AD0B-4CA2-881D-698079EFE09E}"/>
    <dgm:cxn modelId="{3575AA22-2544-4087-B5B9-27B927DCE0B3}" type="presParOf" srcId="{799C90C2-DCC8-408C-B17B-E18EA31239D5}" destId="{594BDB54-BA8A-470B-9B57-59AD4A85FC26}" srcOrd="0" destOrd="0" presId="urn:microsoft.com/office/officeart/2005/8/layout/chevronAccent+Icon"/>
    <dgm:cxn modelId="{943B2E53-34B3-4A04-B75C-F3D276E0E6D6}" type="presParOf" srcId="{594BDB54-BA8A-470B-9B57-59AD4A85FC26}" destId="{6E1057A4-8349-4377-B06D-C1217ED45394}" srcOrd="0" destOrd="0" presId="urn:microsoft.com/office/officeart/2005/8/layout/chevronAccent+Icon"/>
    <dgm:cxn modelId="{5E76EE6E-2EB4-473F-89DD-A1A56FF101F1}" type="presParOf" srcId="{594BDB54-BA8A-470B-9B57-59AD4A85FC26}" destId="{EDCEA153-5BD9-4B58-8BD1-C58FE269E029}" srcOrd="1" destOrd="0" presId="urn:microsoft.com/office/officeart/2005/8/layout/chevronAccent+Icon"/>
    <dgm:cxn modelId="{DAA810E6-3D63-4D92-A593-F2EF6FC82BAE}" type="presParOf" srcId="{799C90C2-DCC8-408C-B17B-E18EA31239D5}" destId="{72AFD7E3-60BC-4445-9DEA-65B4A773DD9C}" srcOrd="1" destOrd="0" presId="urn:microsoft.com/office/officeart/2005/8/layout/chevronAccent+Icon"/>
    <dgm:cxn modelId="{2ABA75FF-4EFF-406E-BCBC-4CF3DAC4BDC4}" type="presParOf" srcId="{799C90C2-DCC8-408C-B17B-E18EA31239D5}" destId="{0385488F-421E-4F5A-A069-F44E0837268B}" srcOrd="2" destOrd="0" presId="urn:microsoft.com/office/officeart/2005/8/layout/chevronAccent+Icon"/>
    <dgm:cxn modelId="{45C5A320-80FB-4D72-A681-AB213B52DBB4}" type="presParOf" srcId="{0385488F-421E-4F5A-A069-F44E0837268B}" destId="{C691B53E-BF38-4FA2-B7B1-3036544EC56B}" srcOrd="0" destOrd="0" presId="urn:microsoft.com/office/officeart/2005/8/layout/chevronAccent+Icon"/>
    <dgm:cxn modelId="{74EF55ED-4F95-454A-A527-35C510EE6D75}" type="presParOf" srcId="{0385488F-421E-4F5A-A069-F44E0837268B}" destId="{BE4E1FA9-55E0-49B1-9134-E929CC4F7C39}" srcOrd="1" destOrd="0" presId="urn:microsoft.com/office/officeart/2005/8/layout/chevronAccent+Icon"/>
    <dgm:cxn modelId="{4B31D45C-EC20-4770-8658-9A7B85AE2273}" type="presParOf" srcId="{799C90C2-DCC8-408C-B17B-E18EA31239D5}" destId="{48ABF31D-4E21-4CFE-9AA6-C3C9193E6B53}" srcOrd="3" destOrd="0" presId="urn:microsoft.com/office/officeart/2005/8/layout/chevronAccent+Icon"/>
    <dgm:cxn modelId="{0254C388-630A-45EA-AE77-702C3046D8B2}" type="presParOf" srcId="{799C90C2-DCC8-408C-B17B-E18EA31239D5}" destId="{2F825BBA-5496-4F22-BE3A-F438C53DD47F}" srcOrd="4" destOrd="0" presId="urn:microsoft.com/office/officeart/2005/8/layout/chevronAccent+Icon"/>
    <dgm:cxn modelId="{9B26BC56-169C-415C-89F2-3C2B6D4F10E4}" type="presParOf" srcId="{2F825BBA-5496-4F22-BE3A-F438C53DD47F}" destId="{562DE198-B324-4486-AF9C-AA60F393A797}" srcOrd="0" destOrd="0" presId="urn:microsoft.com/office/officeart/2005/8/layout/chevronAccent+Icon"/>
    <dgm:cxn modelId="{93094A25-8834-46A7-8C7B-C25DCFB9B457}" type="presParOf" srcId="{2F825BBA-5496-4F22-BE3A-F438C53DD47F}" destId="{A0912BE4-9744-41BD-8D23-506CA90215CF}"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DAFD1E-78FD-4078-AB34-4AD8F2833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7731B3-3F5B-434A-9FE3-D45A9624BB82}">
      <dgm:prSet phldrT="[Text]"/>
      <dgm:spPr/>
      <dgm:t>
        <a:bodyPr/>
        <a:lstStyle/>
        <a:p>
          <a:r>
            <a:rPr lang="en-US" dirty="0" smtClean="0"/>
            <a:t>Sensitive Data</a:t>
          </a:r>
          <a:endParaRPr lang="en-US" dirty="0"/>
        </a:p>
      </dgm:t>
    </dgm:pt>
    <dgm:pt modelId="{5BBC522E-DE97-476C-BB6B-061051B75DCA}" type="parTrans" cxnId="{CED9422C-F27F-4D19-99A8-B8CAB2E657EA}">
      <dgm:prSet/>
      <dgm:spPr/>
      <dgm:t>
        <a:bodyPr/>
        <a:lstStyle/>
        <a:p>
          <a:endParaRPr lang="en-US"/>
        </a:p>
      </dgm:t>
    </dgm:pt>
    <dgm:pt modelId="{28257437-7726-4D46-BFFF-7C5CF498CDAB}" type="sibTrans" cxnId="{CED9422C-F27F-4D19-99A8-B8CAB2E657EA}">
      <dgm:prSet/>
      <dgm:spPr/>
      <dgm:t>
        <a:bodyPr/>
        <a:lstStyle/>
        <a:p>
          <a:endParaRPr lang="en-US"/>
        </a:p>
      </dgm:t>
    </dgm:pt>
    <dgm:pt modelId="{0C0E158A-069F-45C0-98C4-F99445ED7E66}">
      <dgm:prSet phldrT="[Text]"/>
      <dgm:spPr/>
      <dgm:t>
        <a:bodyPr/>
        <a:lstStyle/>
        <a:p>
          <a:r>
            <a:rPr lang="en-US" dirty="0" smtClean="0"/>
            <a:t>Personal Information</a:t>
          </a:r>
          <a:endParaRPr lang="en-US" dirty="0"/>
        </a:p>
      </dgm:t>
    </dgm:pt>
    <dgm:pt modelId="{C4701E3D-0438-49B2-BFF0-4E57CCE774B7}" type="parTrans" cxnId="{CD867BC0-E67F-4624-960B-2C08FB9AC542}">
      <dgm:prSet/>
      <dgm:spPr/>
      <dgm:t>
        <a:bodyPr/>
        <a:lstStyle/>
        <a:p>
          <a:endParaRPr lang="en-US"/>
        </a:p>
      </dgm:t>
    </dgm:pt>
    <dgm:pt modelId="{CD316E42-B817-4D4D-AA71-A2AC555768D8}" type="sibTrans" cxnId="{CD867BC0-E67F-4624-960B-2C08FB9AC542}">
      <dgm:prSet/>
      <dgm:spPr/>
      <dgm:t>
        <a:bodyPr/>
        <a:lstStyle/>
        <a:p>
          <a:endParaRPr lang="en-US"/>
        </a:p>
      </dgm:t>
    </dgm:pt>
    <dgm:pt modelId="{061DA0AF-878F-4B15-92E5-CFD8C1C23DE0}">
      <dgm:prSet phldrT="[Text]"/>
      <dgm:spPr/>
      <dgm:t>
        <a:bodyPr/>
        <a:lstStyle/>
        <a:p>
          <a:r>
            <a:rPr lang="en-US" dirty="0" smtClean="0"/>
            <a:t>Restricted Data</a:t>
          </a:r>
          <a:endParaRPr lang="en-US" dirty="0"/>
        </a:p>
      </dgm:t>
    </dgm:pt>
    <dgm:pt modelId="{C0FD46EE-8BB8-4F85-8282-668434B8355F}" type="parTrans" cxnId="{BDFE8B4B-456D-49E8-A33F-8C20123AB0CC}">
      <dgm:prSet/>
      <dgm:spPr/>
      <dgm:t>
        <a:bodyPr/>
        <a:lstStyle/>
        <a:p>
          <a:endParaRPr lang="en-US"/>
        </a:p>
      </dgm:t>
    </dgm:pt>
    <dgm:pt modelId="{E40859B7-6E7F-4D68-BC95-9BBFE45631ED}" type="sibTrans" cxnId="{BDFE8B4B-456D-49E8-A33F-8C20123AB0CC}">
      <dgm:prSet/>
      <dgm:spPr/>
      <dgm:t>
        <a:bodyPr/>
        <a:lstStyle/>
        <a:p>
          <a:endParaRPr lang="en-US"/>
        </a:p>
      </dgm:t>
    </dgm:pt>
    <dgm:pt modelId="{7CCFFA4D-487E-43E0-BCCF-64495FB2C479}">
      <dgm:prSet phldrT="[Text]"/>
      <dgm:spPr/>
      <dgm:t>
        <a:bodyPr/>
        <a:lstStyle/>
        <a:p>
          <a:r>
            <a:rPr lang="en-US" dirty="0" smtClean="0"/>
            <a:t>Data under </a:t>
          </a:r>
          <a:r>
            <a:rPr lang="en-US" dirty="0" err="1" smtClean="0"/>
            <a:t>licence</a:t>
          </a:r>
          <a:endParaRPr lang="en-US" dirty="0"/>
        </a:p>
      </dgm:t>
    </dgm:pt>
    <dgm:pt modelId="{89DD2D0A-541F-4970-8756-7752DD77993B}" type="parTrans" cxnId="{A1445E50-23F4-4E12-9BFD-36278F2EB510}">
      <dgm:prSet/>
      <dgm:spPr/>
      <dgm:t>
        <a:bodyPr/>
        <a:lstStyle/>
        <a:p>
          <a:endParaRPr lang="en-US"/>
        </a:p>
      </dgm:t>
    </dgm:pt>
    <dgm:pt modelId="{9BA98A76-043E-45F9-A39D-353F7D975BC5}" type="sibTrans" cxnId="{A1445E50-23F4-4E12-9BFD-36278F2EB510}">
      <dgm:prSet/>
      <dgm:spPr/>
      <dgm:t>
        <a:bodyPr/>
        <a:lstStyle/>
        <a:p>
          <a:endParaRPr lang="en-US"/>
        </a:p>
      </dgm:t>
    </dgm:pt>
    <dgm:pt modelId="{26F63DE7-ABD1-45DD-81DB-073B329178CD}">
      <dgm:prSet phldrT="[Text]"/>
      <dgm:spPr/>
      <dgm:t>
        <a:bodyPr/>
        <a:lstStyle/>
        <a:p>
          <a:r>
            <a:rPr lang="en-US" dirty="0" smtClean="0"/>
            <a:t>Traditional Knowledge</a:t>
          </a:r>
          <a:endParaRPr lang="en-US" dirty="0"/>
        </a:p>
      </dgm:t>
    </dgm:pt>
    <dgm:pt modelId="{85E5A795-D7DB-4506-9F5F-9EB49C8318DA}" type="parTrans" cxnId="{B4093D40-4719-4284-8973-FC66809CDF9F}">
      <dgm:prSet/>
      <dgm:spPr/>
      <dgm:t>
        <a:bodyPr/>
        <a:lstStyle/>
        <a:p>
          <a:endParaRPr lang="en-US"/>
        </a:p>
      </dgm:t>
    </dgm:pt>
    <dgm:pt modelId="{662AFCF2-88A9-4E2F-AE59-71BFEDD547AC}" type="sibTrans" cxnId="{B4093D40-4719-4284-8973-FC66809CDF9F}">
      <dgm:prSet/>
      <dgm:spPr/>
      <dgm:t>
        <a:bodyPr/>
        <a:lstStyle/>
        <a:p>
          <a:endParaRPr lang="en-US"/>
        </a:p>
      </dgm:t>
    </dgm:pt>
    <dgm:pt modelId="{4ED79D7D-2D8C-4FFD-AF49-A9A6854AA970}">
      <dgm:prSet phldrT="[Text]"/>
      <dgm:spPr/>
      <dgm:t>
        <a:bodyPr/>
        <a:lstStyle/>
        <a:p>
          <a:r>
            <a:rPr lang="en-US" dirty="0" smtClean="0"/>
            <a:t>Endangered Species Habitat</a:t>
          </a:r>
          <a:endParaRPr lang="en-US" dirty="0"/>
        </a:p>
      </dgm:t>
    </dgm:pt>
    <dgm:pt modelId="{0B03CA83-B1D6-4702-B7F0-F2A0D01BCF8A}" type="parTrans" cxnId="{2D8D83B0-0B4A-477B-9DEC-EA35E2B277D5}">
      <dgm:prSet/>
      <dgm:spPr/>
      <dgm:t>
        <a:bodyPr/>
        <a:lstStyle/>
        <a:p>
          <a:endParaRPr lang="en-US"/>
        </a:p>
      </dgm:t>
    </dgm:pt>
    <dgm:pt modelId="{186303DD-93A3-4662-A89F-5172B65F0BB5}" type="sibTrans" cxnId="{2D8D83B0-0B4A-477B-9DEC-EA35E2B277D5}">
      <dgm:prSet/>
      <dgm:spPr/>
      <dgm:t>
        <a:bodyPr/>
        <a:lstStyle/>
        <a:p>
          <a:endParaRPr lang="en-US"/>
        </a:p>
      </dgm:t>
    </dgm:pt>
    <dgm:pt modelId="{B00F1A76-76D5-4439-99C1-845D0BF082DB}">
      <dgm:prSet phldrT="[Text]"/>
      <dgm:spPr/>
      <dgm:t>
        <a:bodyPr/>
        <a:lstStyle/>
        <a:p>
          <a:r>
            <a:rPr lang="en-US" dirty="0" smtClean="0"/>
            <a:t>Industrial Data</a:t>
          </a:r>
          <a:endParaRPr lang="en-US" dirty="0"/>
        </a:p>
      </dgm:t>
    </dgm:pt>
    <dgm:pt modelId="{A1C25B3F-5801-49C9-9E11-C96B699F4B01}" type="parTrans" cxnId="{412E47F0-0279-4867-9CEE-FD5F6256A0A8}">
      <dgm:prSet/>
      <dgm:spPr/>
      <dgm:t>
        <a:bodyPr/>
        <a:lstStyle/>
        <a:p>
          <a:endParaRPr lang="en-US"/>
        </a:p>
      </dgm:t>
    </dgm:pt>
    <dgm:pt modelId="{E2C7C328-37CF-4D82-99F7-F41EBBE87A5B}" type="sibTrans" cxnId="{412E47F0-0279-4867-9CEE-FD5F6256A0A8}">
      <dgm:prSet/>
      <dgm:spPr/>
      <dgm:t>
        <a:bodyPr/>
        <a:lstStyle/>
        <a:p>
          <a:endParaRPr lang="en-US"/>
        </a:p>
      </dgm:t>
    </dgm:pt>
    <dgm:pt modelId="{C1F0E663-99FF-49C2-9045-84A7C4763E56}" type="pres">
      <dgm:prSet presAssocID="{12DAFD1E-78FD-4078-AB34-4AD8F2833874}" presName="linear" presStyleCnt="0">
        <dgm:presLayoutVars>
          <dgm:animLvl val="lvl"/>
          <dgm:resizeHandles val="exact"/>
        </dgm:presLayoutVars>
      </dgm:prSet>
      <dgm:spPr/>
      <dgm:t>
        <a:bodyPr/>
        <a:lstStyle/>
        <a:p>
          <a:endParaRPr lang="en-US"/>
        </a:p>
      </dgm:t>
    </dgm:pt>
    <dgm:pt modelId="{720DD8B1-67D8-4361-A7ED-FEEB58A38624}" type="pres">
      <dgm:prSet presAssocID="{EE7731B3-3F5B-434A-9FE3-D45A9624BB82}" presName="parentText" presStyleLbl="node1" presStyleIdx="0" presStyleCnt="2">
        <dgm:presLayoutVars>
          <dgm:chMax val="0"/>
          <dgm:bulletEnabled val="1"/>
        </dgm:presLayoutVars>
      </dgm:prSet>
      <dgm:spPr/>
      <dgm:t>
        <a:bodyPr/>
        <a:lstStyle/>
        <a:p>
          <a:endParaRPr lang="en-US"/>
        </a:p>
      </dgm:t>
    </dgm:pt>
    <dgm:pt modelId="{B5F1E968-2797-4A05-B421-9AEFF82DDB95}" type="pres">
      <dgm:prSet presAssocID="{EE7731B3-3F5B-434A-9FE3-D45A9624BB82}" presName="childText" presStyleLbl="revTx" presStyleIdx="0" presStyleCnt="2">
        <dgm:presLayoutVars>
          <dgm:bulletEnabled val="1"/>
        </dgm:presLayoutVars>
      </dgm:prSet>
      <dgm:spPr/>
      <dgm:t>
        <a:bodyPr/>
        <a:lstStyle/>
        <a:p>
          <a:endParaRPr lang="en-US"/>
        </a:p>
      </dgm:t>
    </dgm:pt>
    <dgm:pt modelId="{73990C0D-892F-4E4C-BADF-DD65AAC06B12}" type="pres">
      <dgm:prSet presAssocID="{061DA0AF-878F-4B15-92E5-CFD8C1C23DE0}" presName="parentText" presStyleLbl="node1" presStyleIdx="1" presStyleCnt="2">
        <dgm:presLayoutVars>
          <dgm:chMax val="0"/>
          <dgm:bulletEnabled val="1"/>
        </dgm:presLayoutVars>
      </dgm:prSet>
      <dgm:spPr/>
      <dgm:t>
        <a:bodyPr/>
        <a:lstStyle/>
        <a:p>
          <a:endParaRPr lang="en-US"/>
        </a:p>
      </dgm:t>
    </dgm:pt>
    <dgm:pt modelId="{92DA21CA-3BF5-4EDA-9766-0E19497F9D59}" type="pres">
      <dgm:prSet presAssocID="{061DA0AF-878F-4B15-92E5-CFD8C1C23DE0}" presName="childText" presStyleLbl="revTx" presStyleIdx="1" presStyleCnt="2">
        <dgm:presLayoutVars>
          <dgm:bulletEnabled val="1"/>
        </dgm:presLayoutVars>
      </dgm:prSet>
      <dgm:spPr/>
      <dgm:t>
        <a:bodyPr/>
        <a:lstStyle/>
        <a:p>
          <a:endParaRPr lang="en-US"/>
        </a:p>
      </dgm:t>
    </dgm:pt>
  </dgm:ptLst>
  <dgm:cxnLst>
    <dgm:cxn modelId="{B4093D40-4719-4284-8973-FC66809CDF9F}" srcId="{EE7731B3-3F5B-434A-9FE3-D45A9624BB82}" destId="{26F63DE7-ABD1-45DD-81DB-073B329178CD}" srcOrd="1" destOrd="0" parTransId="{85E5A795-D7DB-4506-9F5F-9EB49C8318DA}" sibTransId="{662AFCF2-88A9-4E2F-AE59-71BFEDD547AC}"/>
    <dgm:cxn modelId="{FBA66601-6217-413A-A9DC-1EE6ED20B30E}" type="presOf" srcId="{B00F1A76-76D5-4439-99C1-845D0BF082DB}" destId="{92DA21CA-3BF5-4EDA-9766-0E19497F9D59}" srcOrd="0" destOrd="1" presId="urn:microsoft.com/office/officeart/2005/8/layout/vList2"/>
    <dgm:cxn modelId="{CD867BC0-E67F-4624-960B-2C08FB9AC542}" srcId="{EE7731B3-3F5B-434A-9FE3-D45A9624BB82}" destId="{0C0E158A-069F-45C0-98C4-F99445ED7E66}" srcOrd="0" destOrd="0" parTransId="{C4701E3D-0438-49B2-BFF0-4E57CCE774B7}" sibTransId="{CD316E42-B817-4D4D-AA71-A2AC555768D8}"/>
    <dgm:cxn modelId="{06FAE8A6-CD4F-4CCD-9CE1-3476A9E457BE}" type="presOf" srcId="{26F63DE7-ABD1-45DD-81DB-073B329178CD}" destId="{B5F1E968-2797-4A05-B421-9AEFF82DDB95}" srcOrd="0" destOrd="1" presId="urn:microsoft.com/office/officeart/2005/8/layout/vList2"/>
    <dgm:cxn modelId="{90A0FAFE-C152-4E6B-9E0E-36B8F5EF9E69}" type="presOf" srcId="{4ED79D7D-2D8C-4FFD-AF49-A9A6854AA970}" destId="{B5F1E968-2797-4A05-B421-9AEFF82DDB95}" srcOrd="0" destOrd="2" presId="urn:microsoft.com/office/officeart/2005/8/layout/vList2"/>
    <dgm:cxn modelId="{412E47F0-0279-4867-9CEE-FD5F6256A0A8}" srcId="{061DA0AF-878F-4B15-92E5-CFD8C1C23DE0}" destId="{B00F1A76-76D5-4439-99C1-845D0BF082DB}" srcOrd="1" destOrd="0" parTransId="{A1C25B3F-5801-49C9-9E11-C96B699F4B01}" sibTransId="{E2C7C328-37CF-4D82-99F7-F41EBBE87A5B}"/>
    <dgm:cxn modelId="{3FADB950-703A-4096-90F8-598F4A3EE779}" type="presOf" srcId="{0C0E158A-069F-45C0-98C4-F99445ED7E66}" destId="{B5F1E968-2797-4A05-B421-9AEFF82DDB95}" srcOrd="0" destOrd="0" presId="urn:microsoft.com/office/officeart/2005/8/layout/vList2"/>
    <dgm:cxn modelId="{F07ECDB2-A19B-4239-9E37-A5E55555FB83}" type="presOf" srcId="{12DAFD1E-78FD-4078-AB34-4AD8F2833874}" destId="{C1F0E663-99FF-49C2-9045-84A7C4763E56}" srcOrd="0" destOrd="0" presId="urn:microsoft.com/office/officeart/2005/8/layout/vList2"/>
    <dgm:cxn modelId="{851415F0-8109-4FFC-97D8-9B02FAB9C037}" type="presOf" srcId="{7CCFFA4D-487E-43E0-BCCF-64495FB2C479}" destId="{92DA21CA-3BF5-4EDA-9766-0E19497F9D59}" srcOrd="0" destOrd="0" presId="urn:microsoft.com/office/officeart/2005/8/layout/vList2"/>
    <dgm:cxn modelId="{2D8D83B0-0B4A-477B-9DEC-EA35E2B277D5}" srcId="{EE7731B3-3F5B-434A-9FE3-D45A9624BB82}" destId="{4ED79D7D-2D8C-4FFD-AF49-A9A6854AA970}" srcOrd="2" destOrd="0" parTransId="{0B03CA83-B1D6-4702-B7F0-F2A0D01BCF8A}" sibTransId="{186303DD-93A3-4662-A89F-5172B65F0BB5}"/>
    <dgm:cxn modelId="{BDFE8B4B-456D-49E8-A33F-8C20123AB0CC}" srcId="{12DAFD1E-78FD-4078-AB34-4AD8F2833874}" destId="{061DA0AF-878F-4B15-92E5-CFD8C1C23DE0}" srcOrd="1" destOrd="0" parTransId="{C0FD46EE-8BB8-4F85-8282-668434B8355F}" sibTransId="{E40859B7-6E7F-4D68-BC95-9BBFE45631ED}"/>
    <dgm:cxn modelId="{FD304C28-A8BC-470D-B615-F61DB66862AC}" type="presOf" srcId="{061DA0AF-878F-4B15-92E5-CFD8C1C23DE0}" destId="{73990C0D-892F-4E4C-BADF-DD65AAC06B12}" srcOrd="0" destOrd="0" presId="urn:microsoft.com/office/officeart/2005/8/layout/vList2"/>
    <dgm:cxn modelId="{CED9422C-F27F-4D19-99A8-B8CAB2E657EA}" srcId="{12DAFD1E-78FD-4078-AB34-4AD8F2833874}" destId="{EE7731B3-3F5B-434A-9FE3-D45A9624BB82}" srcOrd="0" destOrd="0" parTransId="{5BBC522E-DE97-476C-BB6B-061051B75DCA}" sibTransId="{28257437-7726-4D46-BFFF-7C5CF498CDAB}"/>
    <dgm:cxn modelId="{A1445E50-23F4-4E12-9BFD-36278F2EB510}" srcId="{061DA0AF-878F-4B15-92E5-CFD8C1C23DE0}" destId="{7CCFFA4D-487E-43E0-BCCF-64495FB2C479}" srcOrd="0" destOrd="0" parTransId="{89DD2D0A-541F-4970-8756-7752DD77993B}" sibTransId="{9BA98A76-043E-45F9-A39D-353F7D975BC5}"/>
    <dgm:cxn modelId="{A678668F-3432-4761-8332-C9CC95B30EDE}" type="presOf" srcId="{EE7731B3-3F5B-434A-9FE3-D45A9624BB82}" destId="{720DD8B1-67D8-4361-A7ED-FEEB58A38624}" srcOrd="0" destOrd="0" presId="urn:microsoft.com/office/officeart/2005/8/layout/vList2"/>
    <dgm:cxn modelId="{6A16D1B4-6324-4B97-8873-7936E5DD8FEA}" type="presParOf" srcId="{C1F0E663-99FF-49C2-9045-84A7C4763E56}" destId="{720DD8B1-67D8-4361-A7ED-FEEB58A38624}" srcOrd="0" destOrd="0" presId="urn:microsoft.com/office/officeart/2005/8/layout/vList2"/>
    <dgm:cxn modelId="{C2572688-CD71-40A0-B4A3-672915023A9C}" type="presParOf" srcId="{C1F0E663-99FF-49C2-9045-84A7C4763E56}" destId="{B5F1E968-2797-4A05-B421-9AEFF82DDB95}" srcOrd="1" destOrd="0" presId="urn:microsoft.com/office/officeart/2005/8/layout/vList2"/>
    <dgm:cxn modelId="{B1FA03B4-6362-481A-A72F-AB84073CBC72}" type="presParOf" srcId="{C1F0E663-99FF-49C2-9045-84A7C4763E56}" destId="{73990C0D-892F-4E4C-BADF-DD65AAC06B12}" srcOrd="2" destOrd="0" presId="urn:microsoft.com/office/officeart/2005/8/layout/vList2"/>
    <dgm:cxn modelId="{AEF83C73-EA53-4AE3-9936-5825559D6631}" type="presParOf" srcId="{C1F0E663-99FF-49C2-9045-84A7C4763E56}" destId="{92DA21CA-3BF5-4EDA-9766-0E19497F9D5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8C8E1-724D-4CDE-9D31-BC8E9BFDBB7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76372FA-18BE-4C2B-9982-217D351B0C26}">
      <dgm:prSet phldrT="[Text]"/>
      <dgm:spPr/>
      <dgm:t>
        <a:bodyPr/>
        <a:lstStyle/>
        <a:p>
          <a:r>
            <a:rPr lang="en-US" dirty="0" smtClean="0"/>
            <a:t>Data</a:t>
          </a:r>
          <a:endParaRPr lang="en-US" dirty="0"/>
        </a:p>
      </dgm:t>
    </dgm:pt>
    <dgm:pt modelId="{EFA49DAC-2A19-48FA-AFF3-B86D26E6DAD1}" type="parTrans" cxnId="{1BDFCDA9-D292-44E6-BAE9-4B45AE4B6FC3}">
      <dgm:prSet/>
      <dgm:spPr/>
      <dgm:t>
        <a:bodyPr/>
        <a:lstStyle/>
        <a:p>
          <a:endParaRPr lang="en-US"/>
        </a:p>
      </dgm:t>
    </dgm:pt>
    <dgm:pt modelId="{54D38F9A-2F61-4DF0-A02E-94AF3C8B630F}" type="sibTrans" cxnId="{1BDFCDA9-D292-44E6-BAE9-4B45AE4B6FC3}">
      <dgm:prSet/>
      <dgm:spPr/>
      <dgm:t>
        <a:bodyPr/>
        <a:lstStyle/>
        <a:p>
          <a:endParaRPr lang="en-US"/>
        </a:p>
      </dgm:t>
    </dgm:pt>
    <dgm:pt modelId="{DF43CA3E-F179-4CE6-BEA7-868FD7CC9716}">
      <dgm:prSet phldrT="[Text]"/>
      <dgm:spPr/>
      <dgm:t>
        <a:bodyPr/>
        <a:lstStyle/>
        <a:p>
          <a:r>
            <a:rPr lang="en-US" dirty="0" smtClean="0"/>
            <a:t>Use</a:t>
          </a:r>
          <a:endParaRPr lang="en-US" dirty="0"/>
        </a:p>
      </dgm:t>
    </dgm:pt>
    <dgm:pt modelId="{E576EEF0-8F58-4F10-81AC-354DB9DAD5F9}" type="parTrans" cxnId="{FDF71ED4-C4B2-484B-93A9-185A63CB8B89}">
      <dgm:prSet/>
      <dgm:spPr/>
      <dgm:t>
        <a:bodyPr/>
        <a:lstStyle/>
        <a:p>
          <a:endParaRPr lang="en-US"/>
        </a:p>
      </dgm:t>
    </dgm:pt>
    <dgm:pt modelId="{F08EDFFA-E2BB-4B5A-813E-9425E9E44DA4}" type="sibTrans" cxnId="{FDF71ED4-C4B2-484B-93A9-185A63CB8B89}">
      <dgm:prSet/>
      <dgm:spPr/>
      <dgm:t>
        <a:bodyPr/>
        <a:lstStyle/>
        <a:p>
          <a:endParaRPr lang="en-US"/>
        </a:p>
      </dgm:t>
    </dgm:pt>
    <dgm:pt modelId="{F7A4A6F3-44AC-4844-9511-6116527E2D2C}">
      <dgm:prSet phldrT="[Text]"/>
      <dgm:spPr/>
      <dgm:t>
        <a:bodyPr/>
        <a:lstStyle/>
        <a:p>
          <a:r>
            <a:rPr lang="en-US" dirty="0" smtClean="0"/>
            <a:t>Collect</a:t>
          </a:r>
          <a:endParaRPr lang="en-US" dirty="0"/>
        </a:p>
      </dgm:t>
    </dgm:pt>
    <dgm:pt modelId="{AE16D9FE-35FD-41F0-8572-9A375CA8DE70}" type="parTrans" cxnId="{D7AC7089-A319-465D-A0C1-263C09A8AF67}">
      <dgm:prSet/>
      <dgm:spPr/>
      <dgm:t>
        <a:bodyPr/>
        <a:lstStyle/>
        <a:p>
          <a:endParaRPr lang="en-US"/>
        </a:p>
      </dgm:t>
    </dgm:pt>
    <dgm:pt modelId="{CF9CC285-E154-4353-9C5B-89F73A9110A8}" type="sibTrans" cxnId="{D7AC7089-A319-465D-A0C1-263C09A8AF67}">
      <dgm:prSet/>
      <dgm:spPr/>
      <dgm:t>
        <a:bodyPr/>
        <a:lstStyle/>
        <a:p>
          <a:endParaRPr lang="en-US"/>
        </a:p>
      </dgm:t>
    </dgm:pt>
    <dgm:pt modelId="{2F6EE7D0-DB21-423B-B5E5-872B8BF20C6B}">
      <dgm:prSet phldrT="[Text]"/>
      <dgm:spPr/>
      <dgm:t>
        <a:bodyPr/>
        <a:lstStyle/>
        <a:p>
          <a:r>
            <a:rPr lang="en-US" dirty="0" smtClean="0"/>
            <a:t>Methods</a:t>
          </a:r>
          <a:endParaRPr lang="en-US" dirty="0"/>
        </a:p>
      </dgm:t>
    </dgm:pt>
    <dgm:pt modelId="{41192E05-546F-44D9-BC3E-EEE6D730BF5A}" type="parTrans" cxnId="{53585A58-F7CD-4430-BE5F-5BBDA396A11A}">
      <dgm:prSet/>
      <dgm:spPr/>
      <dgm:t>
        <a:bodyPr/>
        <a:lstStyle/>
        <a:p>
          <a:endParaRPr lang="en-US"/>
        </a:p>
      </dgm:t>
    </dgm:pt>
    <dgm:pt modelId="{9BF159F8-0294-4514-A91E-345E78CA1483}" type="sibTrans" cxnId="{53585A58-F7CD-4430-BE5F-5BBDA396A11A}">
      <dgm:prSet/>
      <dgm:spPr/>
      <dgm:t>
        <a:bodyPr/>
        <a:lstStyle/>
        <a:p>
          <a:endParaRPr lang="en-US"/>
        </a:p>
      </dgm:t>
    </dgm:pt>
    <dgm:pt modelId="{6D0E746D-8CA1-431C-BCF7-38B4D692F13D}">
      <dgm:prSet phldrT="[Text]"/>
      <dgm:spPr/>
      <dgm:t>
        <a:bodyPr/>
        <a:lstStyle/>
        <a:p>
          <a:r>
            <a:rPr lang="en-US" dirty="0" smtClean="0"/>
            <a:t>Storage</a:t>
          </a:r>
        </a:p>
      </dgm:t>
    </dgm:pt>
    <dgm:pt modelId="{543D673D-4286-4C76-96A0-9CABE1626742}" type="parTrans" cxnId="{2C493EEA-11F1-4DAE-83A4-570A7C0C9533}">
      <dgm:prSet/>
      <dgm:spPr/>
      <dgm:t>
        <a:bodyPr/>
        <a:lstStyle/>
        <a:p>
          <a:endParaRPr lang="en-US"/>
        </a:p>
      </dgm:t>
    </dgm:pt>
    <dgm:pt modelId="{2E0E8DCE-F171-45A0-B1C3-D5EBBF4AE92C}" type="sibTrans" cxnId="{2C493EEA-11F1-4DAE-83A4-570A7C0C9533}">
      <dgm:prSet/>
      <dgm:spPr/>
      <dgm:t>
        <a:bodyPr/>
        <a:lstStyle/>
        <a:p>
          <a:endParaRPr lang="en-US"/>
        </a:p>
      </dgm:t>
    </dgm:pt>
    <dgm:pt modelId="{1A91EEAB-1D91-4092-BD0D-A6F450E80FD2}">
      <dgm:prSet phldrT="[Text]"/>
      <dgm:spPr/>
      <dgm:t>
        <a:bodyPr/>
        <a:lstStyle/>
        <a:p>
          <a:r>
            <a:rPr lang="en-US" dirty="0" smtClean="0"/>
            <a:t>Standards</a:t>
          </a:r>
        </a:p>
      </dgm:t>
    </dgm:pt>
    <dgm:pt modelId="{257E65AA-742E-4545-B70A-6353EE065997}" type="parTrans" cxnId="{C6FE6E15-E305-4447-9AA6-B13B7047A401}">
      <dgm:prSet/>
      <dgm:spPr/>
      <dgm:t>
        <a:bodyPr/>
        <a:lstStyle/>
        <a:p>
          <a:endParaRPr lang="en-US"/>
        </a:p>
      </dgm:t>
    </dgm:pt>
    <dgm:pt modelId="{F31F6234-FF28-4A48-AF29-1921D12705CA}" type="sibTrans" cxnId="{C6FE6E15-E305-4447-9AA6-B13B7047A401}">
      <dgm:prSet/>
      <dgm:spPr/>
      <dgm:t>
        <a:bodyPr/>
        <a:lstStyle/>
        <a:p>
          <a:endParaRPr lang="en-US"/>
        </a:p>
      </dgm:t>
    </dgm:pt>
    <dgm:pt modelId="{B601ACA0-1F01-4B57-AF78-1C6E80B233EB}">
      <dgm:prSet phldrT="[Text]"/>
      <dgm:spPr/>
      <dgm:t>
        <a:bodyPr/>
        <a:lstStyle/>
        <a:p>
          <a:r>
            <a:rPr lang="en-US" dirty="0" smtClean="0"/>
            <a:t>Process</a:t>
          </a:r>
        </a:p>
      </dgm:t>
    </dgm:pt>
    <dgm:pt modelId="{0FDEB0B6-F633-4EE9-988D-6D0EAA8F1001}" type="parTrans" cxnId="{E7B8A196-D2FB-4DFE-ADC0-B37C146F2F56}">
      <dgm:prSet/>
      <dgm:spPr/>
      <dgm:t>
        <a:bodyPr/>
        <a:lstStyle/>
        <a:p>
          <a:endParaRPr lang="en-US"/>
        </a:p>
      </dgm:t>
    </dgm:pt>
    <dgm:pt modelId="{98F3F9BC-F2D1-4D54-88D0-E6C66A52CD78}" type="sibTrans" cxnId="{E7B8A196-D2FB-4DFE-ADC0-B37C146F2F56}">
      <dgm:prSet/>
      <dgm:spPr/>
      <dgm:t>
        <a:bodyPr/>
        <a:lstStyle/>
        <a:p>
          <a:endParaRPr lang="en-US"/>
        </a:p>
      </dgm:t>
    </dgm:pt>
    <dgm:pt modelId="{00F651AD-E781-4490-BD6A-65902F21CFB0}">
      <dgm:prSet phldrT="[Text]"/>
      <dgm:spPr/>
      <dgm:t>
        <a:bodyPr/>
        <a:lstStyle/>
        <a:p>
          <a:r>
            <a:rPr lang="en-US" dirty="0" smtClean="0"/>
            <a:t>Documentation</a:t>
          </a:r>
        </a:p>
      </dgm:t>
    </dgm:pt>
    <dgm:pt modelId="{DED04CDC-A0A9-41EC-90AB-FA46DFFF142B}" type="parTrans" cxnId="{76835C2E-0252-4D84-9E25-9CD6293D0E79}">
      <dgm:prSet/>
      <dgm:spPr/>
      <dgm:t>
        <a:bodyPr/>
        <a:lstStyle/>
        <a:p>
          <a:endParaRPr lang="en-US"/>
        </a:p>
      </dgm:t>
    </dgm:pt>
    <dgm:pt modelId="{571F2590-EE58-43AC-A31F-178CC3688D90}" type="sibTrans" cxnId="{76835C2E-0252-4D84-9E25-9CD6293D0E79}">
      <dgm:prSet/>
      <dgm:spPr/>
      <dgm:t>
        <a:bodyPr/>
        <a:lstStyle/>
        <a:p>
          <a:endParaRPr lang="en-US"/>
        </a:p>
      </dgm:t>
    </dgm:pt>
    <dgm:pt modelId="{CDB7B3F2-49F0-4643-BBE4-EE7DEC055285}">
      <dgm:prSet phldrT="[Text]"/>
      <dgm:spPr/>
      <dgm:t>
        <a:bodyPr/>
        <a:lstStyle/>
        <a:p>
          <a:r>
            <a:rPr lang="en-US" dirty="0" smtClean="0"/>
            <a:t>Huh</a:t>
          </a:r>
        </a:p>
      </dgm:t>
    </dgm:pt>
    <dgm:pt modelId="{D8476BC1-C39B-4C5A-B481-69941D9613D3}" type="parTrans" cxnId="{E89597BF-955B-4976-B9F1-374BECA4458B}">
      <dgm:prSet/>
      <dgm:spPr/>
      <dgm:t>
        <a:bodyPr/>
        <a:lstStyle/>
        <a:p>
          <a:endParaRPr lang="en-US"/>
        </a:p>
      </dgm:t>
    </dgm:pt>
    <dgm:pt modelId="{6DE62799-D358-4734-8299-5EBACE8FF7EE}" type="sibTrans" cxnId="{E89597BF-955B-4976-B9F1-374BECA4458B}">
      <dgm:prSet/>
      <dgm:spPr/>
      <dgm:t>
        <a:bodyPr/>
        <a:lstStyle/>
        <a:p>
          <a:endParaRPr lang="en-US"/>
        </a:p>
      </dgm:t>
    </dgm:pt>
    <dgm:pt modelId="{A66A75F4-97EF-4668-8D85-606EE7E86660}">
      <dgm:prSet phldrT="[Text]"/>
      <dgm:spPr/>
      <dgm:t>
        <a:bodyPr/>
        <a:lstStyle/>
        <a:p>
          <a:r>
            <a:rPr lang="en-US" dirty="0" smtClean="0"/>
            <a:t>Challenges</a:t>
          </a:r>
        </a:p>
      </dgm:t>
    </dgm:pt>
    <dgm:pt modelId="{1F05920E-E948-4298-ADF3-09D291E5222A}" type="parTrans" cxnId="{74379B29-EE79-4300-B7A5-19B56552DDD2}">
      <dgm:prSet/>
      <dgm:spPr/>
      <dgm:t>
        <a:bodyPr/>
        <a:lstStyle/>
        <a:p>
          <a:endParaRPr lang="en-US"/>
        </a:p>
      </dgm:t>
    </dgm:pt>
    <dgm:pt modelId="{53233753-169B-44C1-97F0-C89C43A7AF85}" type="sibTrans" cxnId="{74379B29-EE79-4300-B7A5-19B56552DDD2}">
      <dgm:prSet/>
      <dgm:spPr/>
      <dgm:t>
        <a:bodyPr/>
        <a:lstStyle/>
        <a:p>
          <a:endParaRPr lang="en-US"/>
        </a:p>
      </dgm:t>
    </dgm:pt>
    <dgm:pt modelId="{D0B986C4-42DD-4AAE-8C1B-71D4AF65E571}" type="pres">
      <dgm:prSet presAssocID="{BE38C8E1-724D-4CDE-9D31-BC8E9BFDBB7E}" presName="diagram" presStyleCnt="0">
        <dgm:presLayoutVars>
          <dgm:chPref val="1"/>
          <dgm:dir/>
          <dgm:animOne val="branch"/>
          <dgm:animLvl val="lvl"/>
          <dgm:resizeHandles/>
        </dgm:presLayoutVars>
      </dgm:prSet>
      <dgm:spPr/>
      <dgm:t>
        <a:bodyPr/>
        <a:lstStyle/>
        <a:p>
          <a:endParaRPr lang="en-US"/>
        </a:p>
      </dgm:t>
    </dgm:pt>
    <dgm:pt modelId="{9EEFB12A-C3EC-4190-9DF1-2876B0CBF80A}" type="pres">
      <dgm:prSet presAssocID="{676372FA-18BE-4C2B-9982-217D351B0C26}" presName="root" presStyleCnt="0"/>
      <dgm:spPr/>
    </dgm:pt>
    <dgm:pt modelId="{53F3417E-AAD7-4F53-B576-9CC5C5108B62}" type="pres">
      <dgm:prSet presAssocID="{676372FA-18BE-4C2B-9982-217D351B0C26}" presName="rootComposite" presStyleCnt="0"/>
      <dgm:spPr/>
    </dgm:pt>
    <dgm:pt modelId="{5B047107-1A69-4D44-BFD8-15EC10ECD9AA}" type="pres">
      <dgm:prSet presAssocID="{676372FA-18BE-4C2B-9982-217D351B0C26}" presName="rootText" presStyleLbl="node1" presStyleIdx="0" presStyleCnt="3"/>
      <dgm:spPr/>
      <dgm:t>
        <a:bodyPr/>
        <a:lstStyle/>
        <a:p>
          <a:endParaRPr lang="en-US"/>
        </a:p>
      </dgm:t>
    </dgm:pt>
    <dgm:pt modelId="{BE7689CD-44C9-4996-B11E-98F32C99BD7C}" type="pres">
      <dgm:prSet presAssocID="{676372FA-18BE-4C2B-9982-217D351B0C26}" presName="rootConnector" presStyleLbl="node1" presStyleIdx="0" presStyleCnt="3"/>
      <dgm:spPr/>
      <dgm:t>
        <a:bodyPr/>
        <a:lstStyle/>
        <a:p>
          <a:endParaRPr lang="en-US"/>
        </a:p>
      </dgm:t>
    </dgm:pt>
    <dgm:pt modelId="{CA6D97DA-E4A6-4CDA-9A8D-FF70A24DCB76}" type="pres">
      <dgm:prSet presAssocID="{676372FA-18BE-4C2B-9982-217D351B0C26}" presName="childShape" presStyleCnt="0"/>
      <dgm:spPr/>
    </dgm:pt>
    <dgm:pt modelId="{12D35AD2-8720-4A77-BE92-1A0A59645A30}" type="pres">
      <dgm:prSet presAssocID="{E576EEF0-8F58-4F10-81AC-354DB9DAD5F9}" presName="Name13" presStyleLbl="parChTrans1D2" presStyleIdx="0" presStyleCnt="7"/>
      <dgm:spPr/>
      <dgm:t>
        <a:bodyPr/>
        <a:lstStyle/>
        <a:p>
          <a:endParaRPr lang="en-US"/>
        </a:p>
      </dgm:t>
    </dgm:pt>
    <dgm:pt modelId="{03D6A972-AAC7-4F31-80C3-D7E8BD719B27}" type="pres">
      <dgm:prSet presAssocID="{DF43CA3E-F179-4CE6-BEA7-868FD7CC9716}" presName="childText" presStyleLbl="bgAcc1" presStyleIdx="0" presStyleCnt="7">
        <dgm:presLayoutVars>
          <dgm:bulletEnabled val="1"/>
        </dgm:presLayoutVars>
      </dgm:prSet>
      <dgm:spPr/>
      <dgm:t>
        <a:bodyPr/>
        <a:lstStyle/>
        <a:p>
          <a:endParaRPr lang="en-US"/>
        </a:p>
      </dgm:t>
    </dgm:pt>
    <dgm:pt modelId="{E87CC694-D4B2-4B8F-81FF-199A91814C90}" type="pres">
      <dgm:prSet presAssocID="{AE16D9FE-35FD-41F0-8572-9A375CA8DE70}" presName="Name13" presStyleLbl="parChTrans1D2" presStyleIdx="1" presStyleCnt="7"/>
      <dgm:spPr/>
      <dgm:t>
        <a:bodyPr/>
        <a:lstStyle/>
        <a:p>
          <a:endParaRPr lang="en-US"/>
        </a:p>
      </dgm:t>
    </dgm:pt>
    <dgm:pt modelId="{56464CDF-0A9B-4BBC-A355-1C348B93B462}" type="pres">
      <dgm:prSet presAssocID="{F7A4A6F3-44AC-4844-9511-6116527E2D2C}" presName="childText" presStyleLbl="bgAcc1" presStyleIdx="1" presStyleCnt="7">
        <dgm:presLayoutVars>
          <dgm:bulletEnabled val="1"/>
        </dgm:presLayoutVars>
      </dgm:prSet>
      <dgm:spPr/>
      <dgm:t>
        <a:bodyPr/>
        <a:lstStyle/>
        <a:p>
          <a:endParaRPr lang="en-US"/>
        </a:p>
      </dgm:t>
    </dgm:pt>
    <dgm:pt modelId="{FAD4ECAD-E1DF-4E72-B675-F28C88F04262}" type="pres">
      <dgm:prSet presAssocID="{2F6EE7D0-DB21-423B-B5E5-872B8BF20C6B}" presName="root" presStyleCnt="0"/>
      <dgm:spPr/>
    </dgm:pt>
    <dgm:pt modelId="{5E0D5BD6-6513-4746-8E0B-8131D478C270}" type="pres">
      <dgm:prSet presAssocID="{2F6EE7D0-DB21-423B-B5E5-872B8BF20C6B}" presName="rootComposite" presStyleCnt="0"/>
      <dgm:spPr/>
    </dgm:pt>
    <dgm:pt modelId="{A8B1AD55-B064-481E-BEB5-5CF375A4A838}" type="pres">
      <dgm:prSet presAssocID="{2F6EE7D0-DB21-423B-B5E5-872B8BF20C6B}" presName="rootText" presStyleLbl="node1" presStyleIdx="1" presStyleCnt="3"/>
      <dgm:spPr/>
      <dgm:t>
        <a:bodyPr/>
        <a:lstStyle/>
        <a:p>
          <a:endParaRPr lang="en-US"/>
        </a:p>
      </dgm:t>
    </dgm:pt>
    <dgm:pt modelId="{9608E61F-9229-415C-A1EE-DA251507A007}" type="pres">
      <dgm:prSet presAssocID="{2F6EE7D0-DB21-423B-B5E5-872B8BF20C6B}" presName="rootConnector" presStyleLbl="node1" presStyleIdx="1" presStyleCnt="3"/>
      <dgm:spPr/>
      <dgm:t>
        <a:bodyPr/>
        <a:lstStyle/>
        <a:p>
          <a:endParaRPr lang="en-US"/>
        </a:p>
      </dgm:t>
    </dgm:pt>
    <dgm:pt modelId="{7697BB96-3B77-4F63-86C7-A3168502F923}" type="pres">
      <dgm:prSet presAssocID="{2F6EE7D0-DB21-423B-B5E5-872B8BF20C6B}" presName="childShape" presStyleCnt="0"/>
      <dgm:spPr/>
    </dgm:pt>
    <dgm:pt modelId="{AA1570A7-9C85-47F2-A94B-64087EB551E0}" type="pres">
      <dgm:prSet presAssocID="{543D673D-4286-4C76-96A0-9CABE1626742}" presName="Name13" presStyleLbl="parChTrans1D2" presStyleIdx="2" presStyleCnt="7"/>
      <dgm:spPr/>
      <dgm:t>
        <a:bodyPr/>
        <a:lstStyle/>
        <a:p>
          <a:endParaRPr lang="en-US"/>
        </a:p>
      </dgm:t>
    </dgm:pt>
    <dgm:pt modelId="{26CDCDA9-F277-482A-95AC-A29BCE534EF6}" type="pres">
      <dgm:prSet presAssocID="{6D0E746D-8CA1-431C-BCF7-38B4D692F13D}" presName="childText" presStyleLbl="bgAcc1" presStyleIdx="2" presStyleCnt="7">
        <dgm:presLayoutVars>
          <dgm:bulletEnabled val="1"/>
        </dgm:presLayoutVars>
      </dgm:prSet>
      <dgm:spPr/>
      <dgm:t>
        <a:bodyPr/>
        <a:lstStyle/>
        <a:p>
          <a:endParaRPr lang="en-US"/>
        </a:p>
      </dgm:t>
    </dgm:pt>
    <dgm:pt modelId="{04769B63-5CC0-491D-911C-70D086CA21E6}" type="pres">
      <dgm:prSet presAssocID="{257E65AA-742E-4545-B70A-6353EE065997}" presName="Name13" presStyleLbl="parChTrans1D2" presStyleIdx="3" presStyleCnt="7"/>
      <dgm:spPr/>
      <dgm:t>
        <a:bodyPr/>
        <a:lstStyle/>
        <a:p>
          <a:endParaRPr lang="en-US"/>
        </a:p>
      </dgm:t>
    </dgm:pt>
    <dgm:pt modelId="{9C63D818-4318-4C7E-91D4-B2B1F96B2BAA}" type="pres">
      <dgm:prSet presAssocID="{1A91EEAB-1D91-4092-BD0D-A6F450E80FD2}" presName="childText" presStyleLbl="bgAcc1" presStyleIdx="3" presStyleCnt="7">
        <dgm:presLayoutVars>
          <dgm:bulletEnabled val="1"/>
        </dgm:presLayoutVars>
      </dgm:prSet>
      <dgm:spPr/>
      <dgm:t>
        <a:bodyPr/>
        <a:lstStyle/>
        <a:p>
          <a:endParaRPr lang="en-US"/>
        </a:p>
      </dgm:t>
    </dgm:pt>
    <dgm:pt modelId="{1063E120-36A5-4F1A-9708-7FE5A8E2E777}" type="pres">
      <dgm:prSet presAssocID="{0FDEB0B6-F633-4EE9-988D-6D0EAA8F1001}" presName="Name13" presStyleLbl="parChTrans1D2" presStyleIdx="4" presStyleCnt="7"/>
      <dgm:spPr/>
      <dgm:t>
        <a:bodyPr/>
        <a:lstStyle/>
        <a:p>
          <a:endParaRPr lang="en-US"/>
        </a:p>
      </dgm:t>
    </dgm:pt>
    <dgm:pt modelId="{56E07D7B-7BDC-4225-9F9E-F54074C1A1EC}" type="pres">
      <dgm:prSet presAssocID="{B601ACA0-1F01-4B57-AF78-1C6E80B233EB}" presName="childText" presStyleLbl="bgAcc1" presStyleIdx="4" presStyleCnt="7">
        <dgm:presLayoutVars>
          <dgm:bulletEnabled val="1"/>
        </dgm:presLayoutVars>
      </dgm:prSet>
      <dgm:spPr/>
      <dgm:t>
        <a:bodyPr/>
        <a:lstStyle/>
        <a:p>
          <a:endParaRPr lang="en-US"/>
        </a:p>
      </dgm:t>
    </dgm:pt>
    <dgm:pt modelId="{3966C50A-2630-4098-908F-BFFD0FCDC16B}" type="pres">
      <dgm:prSet presAssocID="{DED04CDC-A0A9-41EC-90AB-FA46DFFF142B}" presName="Name13" presStyleLbl="parChTrans1D2" presStyleIdx="5" presStyleCnt="7"/>
      <dgm:spPr/>
      <dgm:t>
        <a:bodyPr/>
        <a:lstStyle/>
        <a:p>
          <a:endParaRPr lang="en-US"/>
        </a:p>
      </dgm:t>
    </dgm:pt>
    <dgm:pt modelId="{7B1E020D-0B77-4D32-BE0C-BE6C0B42206E}" type="pres">
      <dgm:prSet presAssocID="{00F651AD-E781-4490-BD6A-65902F21CFB0}" presName="childText" presStyleLbl="bgAcc1" presStyleIdx="5" presStyleCnt="7">
        <dgm:presLayoutVars>
          <dgm:bulletEnabled val="1"/>
        </dgm:presLayoutVars>
      </dgm:prSet>
      <dgm:spPr/>
      <dgm:t>
        <a:bodyPr/>
        <a:lstStyle/>
        <a:p>
          <a:endParaRPr lang="en-US"/>
        </a:p>
      </dgm:t>
    </dgm:pt>
    <dgm:pt modelId="{BD524566-8B77-48A8-9D58-E8848312F8AE}" type="pres">
      <dgm:prSet presAssocID="{CDB7B3F2-49F0-4643-BBE4-EE7DEC055285}" presName="root" presStyleCnt="0"/>
      <dgm:spPr/>
    </dgm:pt>
    <dgm:pt modelId="{14FA5B09-C2CE-48F3-A04D-EDBAEFA25245}" type="pres">
      <dgm:prSet presAssocID="{CDB7B3F2-49F0-4643-BBE4-EE7DEC055285}" presName="rootComposite" presStyleCnt="0"/>
      <dgm:spPr/>
    </dgm:pt>
    <dgm:pt modelId="{084CA709-8011-44AA-B1E2-A073F75CDFA5}" type="pres">
      <dgm:prSet presAssocID="{CDB7B3F2-49F0-4643-BBE4-EE7DEC055285}" presName="rootText" presStyleLbl="node1" presStyleIdx="2" presStyleCnt="3"/>
      <dgm:spPr/>
      <dgm:t>
        <a:bodyPr/>
        <a:lstStyle/>
        <a:p>
          <a:endParaRPr lang="en-US"/>
        </a:p>
      </dgm:t>
    </dgm:pt>
    <dgm:pt modelId="{395F76BA-1E18-4625-9AE7-132856ED0B12}" type="pres">
      <dgm:prSet presAssocID="{CDB7B3F2-49F0-4643-BBE4-EE7DEC055285}" presName="rootConnector" presStyleLbl="node1" presStyleIdx="2" presStyleCnt="3"/>
      <dgm:spPr/>
      <dgm:t>
        <a:bodyPr/>
        <a:lstStyle/>
        <a:p>
          <a:endParaRPr lang="en-US"/>
        </a:p>
      </dgm:t>
    </dgm:pt>
    <dgm:pt modelId="{6B9B48BB-F5C0-4DF9-A1F1-36E99F22099D}" type="pres">
      <dgm:prSet presAssocID="{CDB7B3F2-49F0-4643-BBE4-EE7DEC055285}" presName="childShape" presStyleCnt="0"/>
      <dgm:spPr/>
    </dgm:pt>
    <dgm:pt modelId="{81B97BCC-DCAF-4072-820E-63C4E73807A7}" type="pres">
      <dgm:prSet presAssocID="{1F05920E-E948-4298-ADF3-09D291E5222A}" presName="Name13" presStyleLbl="parChTrans1D2" presStyleIdx="6" presStyleCnt="7"/>
      <dgm:spPr/>
      <dgm:t>
        <a:bodyPr/>
        <a:lstStyle/>
        <a:p>
          <a:endParaRPr lang="en-US"/>
        </a:p>
      </dgm:t>
    </dgm:pt>
    <dgm:pt modelId="{49A47826-524E-439F-A18C-B3521DE43EA2}" type="pres">
      <dgm:prSet presAssocID="{A66A75F4-97EF-4668-8D85-606EE7E86660}" presName="childText" presStyleLbl="bgAcc1" presStyleIdx="6" presStyleCnt="7">
        <dgm:presLayoutVars>
          <dgm:bulletEnabled val="1"/>
        </dgm:presLayoutVars>
      </dgm:prSet>
      <dgm:spPr/>
      <dgm:t>
        <a:bodyPr/>
        <a:lstStyle/>
        <a:p>
          <a:endParaRPr lang="en-US"/>
        </a:p>
      </dgm:t>
    </dgm:pt>
  </dgm:ptLst>
  <dgm:cxnLst>
    <dgm:cxn modelId="{1BDFCDA9-D292-44E6-BAE9-4B45AE4B6FC3}" srcId="{BE38C8E1-724D-4CDE-9D31-BC8E9BFDBB7E}" destId="{676372FA-18BE-4C2B-9982-217D351B0C26}" srcOrd="0" destOrd="0" parTransId="{EFA49DAC-2A19-48FA-AFF3-B86D26E6DAD1}" sibTransId="{54D38F9A-2F61-4DF0-A02E-94AF3C8B630F}"/>
    <dgm:cxn modelId="{C26A5072-D303-4C07-8FE9-3E7886EADB1F}" type="presOf" srcId="{CDB7B3F2-49F0-4643-BBE4-EE7DEC055285}" destId="{395F76BA-1E18-4625-9AE7-132856ED0B12}" srcOrd="1" destOrd="0" presId="urn:microsoft.com/office/officeart/2005/8/layout/hierarchy3"/>
    <dgm:cxn modelId="{8CAF8034-2560-46E4-AB88-449E6BB9D86E}" type="presOf" srcId="{676372FA-18BE-4C2B-9982-217D351B0C26}" destId="{BE7689CD-44C9-4996-B11E-98F32C99BD7C}" srcOrd="1" destOrd="0" presId="urn:microsoft.com/office/officeart/2005/8/layout/hierarchy3"/>
    <dgm:cxn modelId="{58E8AF64-90A4-4032-8B75-07EA842CBA9F}" type="presOf" srcId="{A66A75F4-97EF-4668-8D85-606EE7E86660}" destId="{49A47826-524E-439F-A18C-B3521DE43EA2}" srcOrd="0" destOrd="0" presId="urn:microsoft.com/office/officeart/2005/8/layout/hierarchy3"/>
    <dgm:cxn modelId="{73F23963-C718-4A3C-A859-E4D986E146B6}" type="presOf" srcId="{B601ACA0-1F01-4B57-AF78-1C6E80B233EB}" destId="{56E07D7B-7BDC-4225-9F9E-F54074C1A1EC}" srcOrd="0" destOrd="0" presId="urn:microsoft.com/office/officeart/2005/8/layout/hierarchy3"/>
    <dgm:cxn modelId="{E7B8A196-D2FB-4DFE-ADC0-B37C146F2F56}" srcId="{2F6EE7D0-DB21-423B-B5E5-872B8BF20C6B}" destId="{B601ACA0-1F01-4B57-AF78-1C6E80B233EB}" srcOrd="2" destOrd="0" parTransId="{0FDEB0B6-F633-4EE9-988D-6D0EAA8F1001}" sibTransId="{98F3F9BC-F2D1-4D54-88D0-E6C66A52CD78}"/>
    <dgm:cxn modelId="{CE27F580-514B-4B16-88BF-0E0626B6E025}" type="presOf" srcId="{E576EEF0-8F58-4F10-81AC-354DB9DAD5F9}" destId="{12D35AD2-8720-4A77-BE92-1A0A59645A30}" srcOrd="0" destOrd="0" presId="urn:microsoft.com/office/officeart/2005/8/layout/hierarchy3"/>
    <dgm:cxn modelId="{FDF71ED4-C4B2-484B-93A9-185A63CB8B89}" srcId="{676372FA-18BE-4C2B-9982-217D351B0C26}" destId="{DF43CA3E-F179-4CE6-BEA7-868FD7CC9716}" srcOrd="0" destOrd="0" parTransId="{E576EEF0-8F58-4F10-81AC-354DB9DAD5F9}" sibTransId="{F08EDFFA-E2BB-4B5A-813E-9425E9E44DA4}"/>
    <dgm:cxn modelId="{36438346-CECA-42A3-99CB-D8AE6AC86C86}" type="presOf" srcId="{2F6EE7D0-DB21-423B-B5E5-872B8BF20C6B}" destId="{9608E61F-9229-415C-A1EE-DA251507A007}" srcOrd="1" destOrd="0" presId="urn:microsoft.com/office/officeart/2005/8/layout/hierarchy3"/>
    <dgm:cxn modelId="{53585A58-F7CD-4430-BE5F-5BBDA396A11A}" srcId="{BE38C8E1-724D-4CDE-9D31-BC8E9BFDBB7E}" destId="{2F6EE7D0-DB21-423B-B5E5-872B8BF20C6B}" srcOrd="1" destOrd="0" parTransId="{41192E05-546F-44D9-BC3E-EEE6D730BF5A}" sibTransId="{9BF159F8-0294-4514-A91E-345E78CA1483}"/>
    <dgm:cxn modelId="{76835C2E-0252-4D84-9E25-9CD6293D0E79}" srcId="{2F6EE7D0-DB21-423B-B5E5-872B8BF20C6B}" destId="{00F651AD-E781-4490-BD6A-65902F21CFB0}" srcOrd="3" destOrd="0" parTransId="{DED04CDC-A0A9-41EC-90AB-FA46DFFF142B}" sibTransId="{571F2590-EE58-43AC-A31F-178CC3688D90}"/>
    <dgm:cxn modelId="{47A5B5C0-06E8-4193-BBD3-E1AE582ABD3D}" type="presOf" srcId="{F7A4A6F3-44AC-4844-9511-6116527E2D2C}" destId="{56464CDF-0A9B-4BBC-A355-1C348B93B462}" srcOrd="0" destOrd="0" presId="urn:microsoft.com/office/officeart/2005/8/layout/hierarchy3"/>
    <dgm:cxn modelId="{E4C77DD5-053F-49E5-8735-5A5CE48B616C}" type="presOf" srcId="{AE16D9FE-35FD-41F0-8572-9A375CA8DE70}" destId="{E87CC694-D4B2-4B8F-81FF-199A91814C90}" srcOrd="0" destOrd="0" presId="urn:microsoft.com/office/officeart/2005/8/layout/hierarchy3"/>
    <dgm:cxn modelId="{C6FE6E15-E305-4447-9AA6-B13B7047A401}" srcId="{2F6EE7D0-DB21-423B-B5E5-872B8BF20C6B}" destId="{1A91EEAB-1D91-4092-BD0D-A6F450E80FD2}" srcOrd="1" destOrd="0" parTransId="{257E65AA-742E-4545-B70A-6353EE065997}" sibTransId="{F31F6234-FF28-4A48-AF29-1921D12705CA}"/>
    <dgm:cxn modelId="{B949F771-D293-4638-9759-6B395E139832}" type="presOf" srcId="{DF43CA3E-F179-4CE6-BEA7-868FD7CC9716}" destId="{03D6A972-AAC7-4F31-80C3-D7E8BD719B27}" srcOrd="0" destOrd="0" presId="urn:microsoft.com/office/officeart/2005/8/layout/hierarchy3"/>
    <dgm:cxn modelId="{30D072A8-BB03-45CC-A632-B2316A98B401}" type="presOf" srcId="{CDB7B3F2-49F0-4643-BBE4-EE7DEC055285}" destId="{084CA709-8011-44AA-B1E2-A073F75CDFA5}" srcOrd="0" destOrd="0" presId="urn:microsoft.com/office/officeart/2005/8/layout/hierarchy3"/>
    <dgm:cxn modelId="{74379B29-EE79-4300-B7A5-19B56552DDD2}" srcId="{CDB7B3F2-49F0-4643-BBE4-EE7DEC055285}" destId="{A66A75F4-97EF-4668-8D85-606EE7E86660}" srcOrd="0" destOrd="0" parTransId="{1F05920E-E948-4298-ADF3-09D291E5222A}" sibTransId="{53233753-169B-44C1-97F0-C89C43A7AF85}"/>
    <dgm:cxn modelId="{D7AC7089-A319-465D-A0C1-263C09A8AF67}" srcId="{676372FA-18BE-4C2B-9982-217D351B0C26}" destId="{F7A4A6F3-44AC-4844-9511-6116527E2D2C}" srcOrd="1" destOrd="0" parTransId="{AE16D9FE-35FD-41F0-8572-9A375CA8DE70}" sibTransId="{CF9CC285-E154-4353-9C5B-89F73A9110A8}"/>
    <dgm:cxn modelId="{C246F234-A496-41AD-BE05-6E754FC7C041}" type="presOf" srcId="{00F651AD-E781-4490-BD6A-65902F21CFB0}" destId="{7B1E020D-0B77-4D32-BE0C-BE6C0B42206E}" srcOrd="0" destOrd="0" presId="urn:microsoft.com/office/officeart/2005/8/layout/hierarchy3"/>
    <dgm:cxn modelId="{D372B23B-5718-4706-91E8-34B9A6C4C7D8}" type="presOf" srcId="{DED04CDC-A0A9-41EC-90AB-FA46DFFF142B}" destId="{3966C50A-2630-4098-908F-BFFD0FCDC16B}" srcOrd="0" destOrd="0" presId="urn:microsoft.com/office/officeart/2005/8/layout/hierarchy3"/>
    <dgm:cxn modelId="{CACD7BBD-BEFD-4F22-AEBC-2EAB042C2A72}" type="presOf" srcId="{BE38C8E1-724D-4CDE-9D31-BC8E9BFDBB7E}" destId="{D0B986C4-42DD-4AAE-8C1B-71D4AF65E571}" srcOrd="0" destOrd="0" presId="urn:microsoft.com/office/officeart/2005/8/layout/hierarchy3"/>
    <dgm:cxn modelId="{D7AA80B2-F191-4A45-982C-7805E43C8F26}" type="presOf" srcId="{6D0E746D-8CA1-431C-BCF7-38B4D692F13D}" destId="{26CDCDA9-F277-482A-95AC-A29BCE534EF6}" srcOrd="0" destOrd="0" presId="urn:microsoft.com/office/officeart/2005/8/layout/hierarchy3"/>
    <dgm:cxn modelId="{2C493EEA-11F1-4DAE-83A4-570A7C0C9533}" srcId="{2F6EE7D0-DB21-423B-B5E5-872B8BF20C6B}" destId="{6D0E746D-8CA1-431C-BCF7-38B4D692F13D}" srcOrd="0" destOrd="0" parTransId="{543D673D-4286-4C76-96A0-9CABE1626742}" sibTransId="{2E0E8DCE-F171-45A0-B1C3-D5EBBF4AE92C}"/>
    <dgm:cxn modelId="{15E70D4E-FC32-44D1-A92D-AA970F05A603}" type="presOf" srcId="{2F6EE7D0-DB21-423B-B5E5-872B8BF20C6B}" destId="{A8B1AD55-B064-481E-BEB5-5CF375A4A838}" srcOrd="0" destOrd="0" presId="urn:microsoft.com/office/officeart/2005/8/layout/hierarchy3"/>
    <dgm:cxn modelId="{6FEEDA54-7B5B-4F41-BBAD-8F4CBA7823DF}" type="presOf" srcId="{257E65AA-742E-4545-B70A-6353EE065997}" destId="{04769B63-5CC0-491D-911C-70D086CA21E6}" srcOrd="0" destOrd="0" presId="urn:microsoft.com/office/officeart/2005/8/layout/hierarchy3"/>
    <dgm:cxn modelId="{12BC1645-13D1-4CFB-816B-F4A7FC395E75}" type="presOf" srcId="{676372FA-18BE-4C2B-9982-217D351B0C26}" destId="{5B047107-1A69-4D44-BFD8-15EC10ECD9AA}" srcOrd="0" destOrd="0" presId="urn:microsoft.com/office/officeart/2005/8/layout/hierarchy3"/>
    <dgm:cxn modelId="{ABBE2111-4071-4B11-929B-B0B2C8AC5376}" type="presOf" srcId="{0FDEB0B6-F633-4EE9-988D-6D0EAA8F1001}" destId="{1063E120-36A5-4F1A-9708-7FE5A8E2E777}" srcOrd="0" destOrd="0" presId="urn:microsoft.com/office/officeart/2005/8/layout/hierarchy3"/>
    <dgm:cxn modelId="{E89597BF-955B-4976-B9F1-374BECA4458B}" srcId="{BE38C8E1-724D-4CDE-9D31-BC8E9BFDBB7E}" destId="{CDB7B3F2-49F0-4643-BBE4-EE7DEC055285}" srcOrd="2" destOrd="0" parTransId="{D8476BC1-C39B-4C5A-B481-69941D9613D3}" sibTransId="{6DE62799-D358-4734-8299-5EBACE8FF7EE}"/>
    <dgm:cxn modelId="{A3020CAE-9BF7-4F07-A33E-0E778A5D153C}" type="presOf" srcId="{543D673D-4286-4C76-96A0-9CABE1626742}" destId="{AA1570A7-9C85-47F2-A94B-64087EB551E0}" srcOrd="0" destOrd="0" presId="urn:microsoft.com/office/officeart/2005/8/layout/hierarchy3"/>
    <dgm:cxn modelId="{AE0873CA-5D4D-4454-97B9-D36E705BE469}" type="presOf" srcId="{1A91EEAB-1D91-4092-BD0D-A6F450E80FD2}" destId="{9C63D818-4318-4C7E-91D4-B2B1F96B2BAA}" srcOrd="0" destOrd="0" presId="urn:microsoft.com/office/officeart/2005/8/layout/hierarchy3"/>
    <dgm:cxn modelId="{8C88AEB1-C095-4CAC-B74B-1B847DCDD5C7}" type="presOf" srcId="{1F05920E-E948-4298-ADF3-09D291E5222A}" destId="{81B97BCC-DCAF-4072-820E-63C4E73807A7}" srcOrd="0" destOrd="0" presId="urn:microsoft.com/office/officeart/2005/8/layout/hierarchy3"/>
    <dgm:cxn modelId="{000CE164-C4C2-4E5A-A889-C79B791E5E30}" type="presParOf" srcId="{D0B986C4-42DD-4AAE-8C1B-71D4AF65E571}" destId="{9EEFB12A-C3EC-4190-9DF1-2876B0CBF80A}" srcOrd="0" destOrd="0" presId="urn:microsoft.com/office/officeart/2005/8/layout/hierarchy3"/>
    <dgm:cxn modelId="{FDFF3F6F-5C75-48A2-9B5E-BB67B3D6469C}" type="presParOf" srcId="{9EEFB12A-C3EC-4190-9DF1-2876B0CBF80A}" destId="{53F3417E-AAD7-4F53-B576-9CC5C5108B62}" srcOrd="0" destOrd="0" presId="urn:microsoft.com/office/officeart/2005/8/layout/hierarchy3"/>
    <dgm:cxn modelId="{6997247A-91E8-4FF1-A676-9B4C21F6A379}" type="presParOf" srcId="{53F3417E-AAD7-4F53-B576-9CC5C5108B62}" destId="{5B047107-1A69-4D44-BFD8-15EC10ECD9AA}" srcOrd="0" destOrd="0" presId="urn:microsoft.com/office/officeart/2005/8/layout/hierarchy3"/>
    <dgm:cxn modelId="{BF65804F-EE91-44DC-A161-75898F80F195}" type="presParOf" srcId="{53F3417E-AAD7-4F53-B576-9CC5C5108B62}" destId="{BE7689CD-44C9-4996-B11E-98F32C99BD7C}" srcOrd="1" destOrd="0" presId="urn:microsoft.com/office/officeart/2005/8/layout/hierarchy3"/>
    <dgm:cxn modelId="{71F8693E-B1EF-4585-8E5B-C61D847634AB}" type="presParOf" srcId="{9EEFB12A-C3EC-4190-9DF1-2876B0CBF80A}" destId="{CA6D97DA-E4A6-4CDA-9A8D-FF70A24DCB76}" srcOrd="1" destOrd="0" presId="urn:microsoft.com/office/officeart/2005/8/layout/hierarchy3"/>
    <dgm:cxn modelId="{4D34204D-C763-4448-9817-EAD46080DB7A}" type="presParOf" srcId="{CA6D97DA-E4A6-4CDA-9A8D-FF70A24DCB76}" destId="{12D35AD2-8720-4A77-BE92-1A0A59645A30}" srcOrd="0" destOrd="0" presId="urn:microsoft.com/office/officeart/2005/8/layout/hierarchy3"/>
    <dgm:cxn modelId="{45A9D5C1-BB13-4654-9C8B-DAB61B6ED329}" type="presParOf" srcId="{CA6D97DA-E4A6-4CDA-9A8D-FF70A24DCB76}" destId="{03D6A972-AAC7-4F31-80C3-D7E8BD719B27}" srcOrd="1" destOrd="0" presId="urn:microsoft.com/office/officeart/2005/8/layout/hierarchy3"/>
    <dgm:cxn modelId="{49903510-DAB0-4BCD-B751-A2959261C71D}" type="presParOf" srcId="{CA6D97DA-E4A6-4CDA-9A8D-FF70A24DCB76}" destId="{E87CC694-D4B2-4B8F-81FF-199A91814C90}" srcOrd="2" destOrd="0" presId="urn:microsoft.com/office/officeart/2005/8/layout/hierarchy3"/>
    <dgm:cxn modelId="{6EEB3AD2-4745-497A-9168-CF4237482E51}" type="presParOf" srcId="{CA6D97DA-E4A6-4CDA-9A8D-FF70A24DCB76}" destId="{56464CDF-0A9B-4BBC-A355-1C348B93B462}" srcOrd="3" destOrd="0" presId="urn:microsoft.com/office/officeart/2005/8/layout/hierarchy3"/>
    <dgm:cxn modelId="{C9C53B18-03DE-49F5-8953-989D75CE6E4C}" type="presParOf" srcId="{D0B986C4-42DD-4AAE-8C1B-71D4AF65E571}" destId="{FAD4ECAD-E1DF-4E72-B675-F28C88F04262}" srcOrd="1" destOrd="0" presId="urn:microsoft.com/office/officeart/2005/8/layout/hierarchy3"/>
    <dgm:cxn modelId="{4921E985-5694-4292-A5CF-DD1BAA1195B5}" type="presParOf" srcId="{FAD4ECAD-E1DF-4E72-B675-F28C88F04262}" destId="{5E0D5BD6-6513-4746-8E0B-8131D478C270}" srcOrd="0" destOrd="0" presId="urn:microsoft.com/office/officeart/2005/8/layout/hierarchy3"/>
    <dgm:cxn modelId="{54F045A1-0ABA-4729-85E8-5D6F2AD9DF51}" type="presParOf" srcId="{5E0D5BD6-6513-4746-8E0B-8131D478C270}" destId="{A8B1AD55-B064-481E-BEB5-5CF375A4A838}" srcOrd="0" destOrd="0" presId="urn:microsoft.com/office/officeart/2005/8/layout/hierarchy3"/>
    <dgm:cxn modelId="{D713C677-F2B8-4F01-A8BB-1C19247C501B}" type="presParOf" srcId="{5E0D5BD6-6513-4746-8E0B-8131D478C270}" destId="{9608E61F-9229-415C-A1EE-DA251507A007}" srcOrd="1" destOrd="0" presId="urn:microsoft.com/office/officeart/2005/8/layout/hierarchy3"/>
    <dgm:cxn modelId="{2530BD46-3B60-4400-ACC9-21BC5C799FD7}" type="presParOf" srcId="{FAD4ECAD-E1DF-4E72-B675-F28C88F04262}" destId="{7697BB96-3B77-4F63-86C7-A3168502F923}" srcOrd="1" destOrd="0" presId="urn:microsoft.com/office/officeart/2005/8/layout/hierarchy3"/>
    <dgm:cxn modelId="{EECDCE4A-F9AE-43AD-8B56-8257A9A51D69}" type="presParOf" srcId="{7697BB96-3B77-4F63-86C7-A3168502F923}" destId="{AA1570A7-9C85-47F2-A94B-64087EB551E0}" srcOrd="0" destOrd="0" presId="urn:microsoft.com/office/officeart/2005/8/layout/hierarchy3"/>
    <dgm:cxn modelId="{3605E956-64F3-47B9-AB27-BBDBF1DC6F4F}" type="presParOf" srcId="{7697BB96-3B77-4F63-86C7-A3168502F923}" destId="{26CDCDA9-F277-482A-95AC-A29BCE534EF6}" srcOrd="1" destOrd="0" presId="urn:microsoft.com/office/officeart/2005/8/layout/hierarchy3"/>
    <dgm:cxn modelId="{5DA5D8DE-709F-4A9B-9312-5031B55E39C5}" type="presParOf" srcId="{7697BB96-3B77-4F63-86C7-A3168502F923}" destId="{04769B63-5CC0-491D-911C-70D086CA21E6}" srcOrd="2" destOrd="0" presId="urn:microsoft.com/office/officeart/2005/8/layout/hierarchy3"/>
    <dgm:cxn modelId="{51FEB981-71F9-4F96-8A3E-52059804C1D0}" type="presParOf" srcId="{7697BB96-3B77-4F63-86C7-A3168502F923}" destId="{9C63D818-4318-4C7E-91D4-B2B1F96B2BAA}" srcOrd="3" destOrd="0" presId="urn:microsoft.com/office/officeart/2005/8/layout/hierarchy3"/>
    <dgm:cxn modelId="{BCFE4603-1786-4952-82A9-31E388EE6CCA}" type="presParOf" srcId="{7697BB96-3B77-4F63-86C7-A3168502F923}" destId="{1063E120-36A5-4F1A-9708-7FE5A8E2E777}" srcOrd="4" destOrd="0" presId="urn:microsoft.com/office/officeart/2005/8/layout/hierarchy3"/>
    <dgm:cxn modelId="{BDFB86DB-1244-4727-B017-509AAFD57CFD}" type="presParOf" srcId="{7697BB96-3B77-4F63-86C7-A3168502F923}" destId="{56E07D7B-7BDC-4225-9F9E-F54074C1A1EC}" srcOrd="5" destOrd="0" presId="urn:microsoft.com/office/officeart/2005/8/layout/hierarchy3"/>
    <dgm:cxn modelId="{828BF412-43AC-4B65-B3CD-4C6B17D0A806}" type="presParOf" srcId="{7697BB96-3B77-4F63-86C7-A3168502F923}" destId="{3966C50A-2630-4098-908F-BFFD0FCDC16B}" srcOrd="6" destOrd="0" presId="urn:microsoft.com/office/officeart/2005/8/layout/hierarchy3"/>
    <dgm:cxn modelId="{E77E0B57-6C4D-42A1-8B6A-72DDA3B6D3D5}" type="presParOf" srcId="{7697BB96-3B77-4F63-86C7-A3168502F923}" destId="{7B1E020D-0B77-4D32-BE0C-BE6C0B42206E}" srcOrd="7" destOrd="0" presId="urn:microsoft.com/office/officeart/2005/8/layout/hierarchy3"/>
    <dgm:cxn modelId="{D9DAD418-B862-4ABC-90C9-9D50D5ADC4EA}" type="presParOf" srcId="{D0B986C4-42DD-4AAE-8C1B-71D4AF65E571}" destId="{BD524566-8B77-48A8-9D58-E8848312F8AE}" srcOrd="2" destOrd="0" presId="urn:microsoft.com/office/officeart/2005/8/layout/hierarchy3"/>
    <dgm:cxn modelId="{DD03027F-242E-4C1B-8B3D-186F3CD9AB35}" type="presParOf" srcId="{BD524566-8B77-48A8-9D58-E8848312F8AE}" destId="{14FA5B09-C2CE-48F3-A04D-EDBAEFA25245}" srcOrd="0" destOrd="0" presId="urn:microsoft.com/office/officeart/2005/8/layout/hierarchy3"/>
    <dgm:cxn modelId="{EFE5A4AF-5DC0-4B9F-8125-6468C3B2FF13}" type="presParOf" srcId="{14FA5B09-C2CE-48F3-A04D-EDBAEFA25245}" destId="{084CA709-8011-44AA-B1E2-A073F75CDFA5}" srcOrd="0" destOrd="0" presId="urn:microsoft.com/office/officeart/2005/8/layout/hierarchy3"/>
    <dgm:cxn modelId="{258C5D29-F884-494B-8C36-155BF160370F}" type="presParOf" srcId="{14FA5B09-C2CE-48F3-A04D-EDBAEFA25245}" destId="{395F76BA-1E18-4625-9AE7-132856ED0B12}" srcOrd="1" destOrd="0" presId="urn:microsoft.com/office/officeart/2005/8/layout/hierarchy3"/>
    <dgm:cxn modelId="{B3993D4E-3310-4CCA-8D0D-5F674FB4F38D}" type="presParOf" srcId="{BD524566-8B77-48A8-9D58-E8848312F8AE}" destId="{6B9B48BB-F5C0-4DF9-A1F1-36E99F22099D}" srcOrd="1" destOrd="0" presId="urn:microsoft.com/office/officeart/2005/8/layout/hierarchy3"/>
    <dgm:cxn modelId="{75BE979B-68C9-488D-BD34-605DDFC524F3}" type="presParOf" srcId="{6B9B48BB-F5C0-4DF9-A1F1-36E99F22099D}" destId="{81B97BCC-DCAF-4072-820E-63C4E73807A7}" srcOrd="0" destOrd="0" presId="urn:microsoft.com/office/officeart/2005/8/layout/hierarchy3"/>
    <dgm:cxn modelId="{E47AEBFD-0231-47C6-B809-EF7FE375A0F3}" type="presParOf" srcId="{6B9B48BB-F5C0-4DF9-A1F1-36E99F22099D}" destId="{49A47826-524E-439F-A18C-B3521DE43EA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043283-499A-4AE9-A0DA-EF0692B52B0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A53F72A0-49D4-4117-8023-D04B340AE311}">
      <dgm:prSet phldrT="[Text]" custT="1"/>
      <dgm:spPr/>
      <dgm:t>
        <a:bodyPr/>
        <a:lstStyle/>
        <a:p>
          <a:r>
            <a:rPr lang="en-US" sz="2100" dirty="0" smtClean="0">
              <a:latin typeface="Arial Narrow" panose="020B0606020202030204" pitchFamily="34" charset="0"/>
            </a:rPr>
            <a:t>Plan and Structure</a:t>
          </a:r>
          <a:endParaRPr lang="en-US" sz="2100" dirty="0">
            <a:latin typeface="Arial Narrow" panose="020B0606020202030204" pitchFamily="34" charset="0"/>
          </a:endParaRPr>
        </a:p>
      </dgm:t>
    </dgm:pt>
    <dgm:pt modelId="{03172546-EA10-4A55-8B7E-AB309FF98FBD}" type="parTrans" cxnId="{CC4337A4-3EEF-484A-BA43-715C970FBE19}">
      <dgm:prSet/>
      <dgm:spPr/>
      <dgm:t>
        <a:bodyPr/>
        <a:lstStyle/>
        <a:p>
          <a:endParaRPr lang="en-US">
            <a:latin typeface="Arial Narrow" panose="020B0606020202030204" pitchFamily="34" charset="0"/>
          </a:endParaRPr>
        </a:p>
      </dgm:t>
    </dgm:pt>
    <dgm:pt modelId="{9937C40B-B456-4B0A-A524-E67027A90DF6}" type="sibTrans" cxnId="{CC4337A4-3EEF-484A-BA43-715C970FBE19}">
      <dgm:prSet custT="1"/>
      <dgm:spPr/>
      <dgm:t>
        <a:bodyPr/>
        <a:lstStyle/>
        <a:p>
          <a:endParaRPr lang="en-US" sz="2100">
            <a:latin typeface="Arial Narrow" panose="020B0606020202030204" pitchFamily="34" charset="0"/>
          </a:endParaRPr>
        </a:p>
      </dgm:t>
    </dgm:pt>
    <dgm:pt modelId="{74C91EEF-5858-40C4-99E1-8A940FF3654B}">
      <dgm:prSet phldrT="[Text]" custT="1"/>
      <dgm:spPr/>
      <dgm:t>
        <a:bodyPr/>
        <a:lstStyle/>
        <a:p>
          <a:r>
            <a:rPr lang="en-US" sz="2100" dirty="0" smtClean="0">
              <a:latin typeface="Arial Narrow" panose="020B0606020202030204" pitchFamily="34" charset="0"/>
            </a:rPr>
            <a:t>Active Management</a:t>
          </a:r>
        </a:p>
      </dgm:t>
    </dgm:pt>
    <dgm:pt modelId="{D9423B8F-B601-48B2-B050-67AB5767B8A4}" type="parTrans" cxnId="{A8D2B956-250B-4285-B253-185DD33C6B0A}">
      <dgm:prSet/>
      <dgm:spPr/>
      <dgm:t>
        <a:bodyPr/>
        <a:lstStyle/>
        <a:p>
          <a:endParaRPr lang="en-US">
            <a:latin typeface="Arial Narrow" panose="020B0606020202030204" pitchFamily="34" charset="0"/>
          </a:endParaRPr>
        </a:p>
      </dgm:t>
    </dgm:pt>
    <dgm:pt modelId="{2BE962F4-93D3-41FA-AD7C-72DCDEB6C4E2}" type="sibTrans" cxnId="{A8D2B956-250B-4285-B253-185DD33C6B0A}">
      <dgm:prSet/>
      <dgm:spPr/>
      <dgm:t>
        <a:bodyPr/>
        <a:lstStyle/>
        <a:p>
          <a:endParaRPr lang="en-US">
            <a:latin typeface="Arial Narrow" panose="020B0606020202030204" pitchFamily="34" charset="0"/>
          </a:endParaRPr>
        </a:p>
      </dgm:t>
    </dgm:pt>
    <dgm:pt modelId="{EEFD11AB-5147-4AF0-874F-8BE0A6717BD8}">
      <dgm:prSet phldrT="[Text]" custT="1"/>
      <dgm:spPr/>
      <dgm:t>
        <a:bodyPr/>
        <a:lstStyle/>
        <a:p>
          <a:r>
            <a:rPr lang="en-US" sz="2100" dirty="0" smtClean="0">
              <a:latin typeface="Arial Narrow" panose="020B0606020202030204" pitchFamily="34" charset="0"/>
            </a:rPr>
            <a:t>Accessible </a:t>
          </a:r>
          <a:endParaRPr lang="en-US" sz="2100" dirty="0">
            <a:latin typeface="Arial Narrow" panose="020B0606020202030204" pitchFamily="34" charset="0"/>
          </a:endParaRPr>
        </a:p>
      </dgm:t>
    </dgm:pt>
    <dgm:pt modelId="{3EF00593-BECD-44A1-B034-C67AAEB7489A}" type="parTrans" cxnId="{63125B5A-CECF-4B26-B9D6-5AE18A20278C}">
      <dgm:prSet/>
      <dgm:spPr/>
      <dgm:t>
        <a:bodyPr/>
        <a:lstStyle/>
        <a:p>
          <a:endParaRPr lang="en-US">
            <a:latin typeface="Arial Narrow" panose="020B0606020202030204" pitchFamily="34" charset="0"/>
          </a:endParaRPr>
        </a:p>
      </dgm:t>
    </dgm:pt>
    <dgm:pt modelId="{0A5C0363-6068-45E2-AF9A-0BF7C3CBD93E}" type="sibTrans" cxnId="{63125B5A-CECF-4B26-B9D6-5AE18A20278C}">
      <dgm:prSet custT="1"/>
      <dgm:spPr/>
      <dgm:t>
        <a:bodyPr/>
        <a:lstStyle/>
        <a:p>
          <a:endParaRPr lang="en-US" sz="2100">
            <a:latin typeface="Arial Narrow" panose="020B0606020202030204" pitchFamily="34" charset="0"/>
          </a:endParaRPr>
        </a:p>
      </dgm:t>
    </dgm:pt>
    <dgm:pt modelId="{D18E3535-5BAC-4932-AB99-EF2B79E10D40}">
      <dgm:prSet phldrT="[Text]" custT="1"/>
      <dgm:spPr/>
      <dgm:t>
        <a:bodyPr/>
        <a:lstStyle/>
        <a:p>
          <a:r>
            <a:rPr lang="en-US" sz="2100" dirty="0" smtClean="0">
              <a:latin typeface="Arial Narrow" panose="020B0606020202030204" pitchFamily="34" charset="0"/>
            </a:rPr>
            <a:t>Standards and Best Practices</a:t>
          </a:r>
          <a:endParaRPr lang="en-US" sz="2100" dirty="0">
            <a:latin typeface="Arial Narrow" panose="020B0606020202030204" pitchFamily="34" charset="0"/>
          </a:endParaRPr>
        </a:p>
      </dgm:t>
    </dgm:pt>
    <dgm:pt modelId="{43A0A2D7-EE5F-40E5-AB9D-E23ED18D23CB}" type="parTrans" cxnId="{7342EC87-3614-4313-8B9C-28838E9B55F8}">
      <dgm:prSet/>
      <dgm:spPr/>
      <dgm:t>
        <a:bodyPr/>
        <a:lstStyle/>
        <a:p>
          <a:endParaRPr lang="en-US">
            <a:latin typeface="Arial Narrow" panose="020B0606020202030204" pitchFamily="34" charset="0"/>
          </a:endParaRPr>
        </a:p>
      </dgm:t>
    </dgm:pt>
    <dgm:pt modelId="{B19C3F15-287D-413A-9007-B06F265B94A5}" type="sibTrans" cxnId="{7342EC87-3614-4313-8B9C-28838E9B55F8}">
      <dgm:prSet/>
      <dgm:spPr/>
      <dgm:t>
        <a:bodyPr/>
        <a:lstStyle/>
        <a:p>
          <a:endParaRPr lang="en-US">
            <a:latin typeface="Arial Narrow" panose="020B0606020202030204" pitchFamily="34" charset="0"/>
          </a:endParaRPr>
        </a:p>
      </dgm:t>
    </dgm:pt>
    <dgm:pt modelId="{2F13B28C-1A25-494A-872D-93FB0C823702}">
      <dgm:prSet phldrT="[Text]" custT="1"/>
      <dgm:spPr/>
      <dgm:t>
        <a:bodyPr/>
        <a:lstStyle/>
        <a:p>
          <a:r>
            <a:rPr lang="en-US" sz="2100" dirty="0" smtClean="0">
              <a:latin typeface="Arial Narrow" panose="020B0606020202030204" pitchFamily="34" charset="0"/>
            </a:rPr>
            <a:t>Self-Described Data</a:t>
          </a:r>
          <a:endParaRPr lang="en-US" sz="2100" dirty="0">
            <a:latin typeface="Arial Narrow" panose="020B0606020202030204" pitchFamily="34" charset="0"/>
          </a:endParaRPr>
        </a:p>
      </dgm:t>
    </dgm:pt>
    <dgm:pt modelId="{0213AEAB-2061-4D14-9543-323A0567B520}" type="parTrans" cxnId="{1604DF2C-1789-427E-9AA9-264B38EBBFDC}">
      <dgm:prSet/>
      <dgm:spPr/>
      <dgm:t>
        <a:bodyPr/>
        <a:lstStyle/>
        <a:p>
          <a:endParaRPr lang="en-US">
            <a:latin typeface="Arial Narrow" panose="020B0606020202030204" pitchFamily="34" charset="0"/>
          </a:endParaRPr>
        </a:p>
      </dgm:t>
    </dgm:pt>
    <dgm:pt modelId="{304F27C9-1768-4500-9EFE-D7901D8B728E}" type="sibTrans" cxnId="{1604DF2C-1789-427E-9AA9-264B38EBBFDC}">
      <dgm:prSet custT="1"/>
      <dgm:spPr/>
      <dgm:t>
        <a:bodyPr/>
        <a:lstStyle/>
        <a:p>
          <a:endParaRPr lang="en-US" sz="2100">
            <a:latin typeface="Arial Narrow" panose="020B0606020202030204" pitchFamily="34" charset="0"/>
          </a:endParaRPr>
        </a:p>
      </dgm:t>
    </dgm:pt>
    <dgm:pt modelId="{4A44C3DB-802B-48EC-9316-260C17AE6767}">
      <dgm:prSet phldrT="[Text]" custT="1"/>
      <dgm:spPr/>
      <dgm:t>
        <a:bodyPr/>
        <a:lstStyle/>
        <a:p>
          <a:r>
            <a:rPr lang="en-US" sz="2100" dirty="0" smtClean="0">
              <a:latin typeface="Arial Narrow" panose="020B0606020202030204" pitchFamily="34" charset="0"/>
            </a:rPr>
            <a:t>Documentation so data can be reused</a:t>
          </a:r>
        </a:p>
      </dgm:t>
    </dgm:pt>
    <dgm:pt modelId="{C4A95C27-A9DC-41B9-8FE8-7FD3B7D98190}" type="parTrans" cxnId="{2041F980-C094-42A2-9D9C-28AE45A17EE4}">
      <dgm:prSet/>
      <dgm:spPr/>
      <dgm:t>
        <a:bodyPr/>
        <a:lstStyle/>
        <a:p>
          <a:endParaRPr lang="en-US">
            <a:latin typeface="Arial Narrow" panose="020B0606020202030204" pitchFamily="34" charset="0"/>
          </a:endParaRPr>
        </a:p>
      </dgm:t>
    </dgm:pt>
    <dgm:pt modelId="{07227347-1930-420C-BF80-795D87BEA755}" type="sibTrans" cxnId="{2041F980-C094-42A2-9D9C-28AE45A17EE4}">
      <dgm:prSet/>
      <dgm:spPr/>
      <dgm:t>
        <a:bodyPr/>
        <a:lstStyle/>
        <a:p>
          <a:endParaRPr lang="en-US">
            <a:latin typeface="Arial Narrow" panose="020B0606020202030204" pitchFamily="34" charset="0"/>
          </a:endParaRPr>
        </a:p>
      </dgm:t>
    </dgm:pt>
    <dgm:pt modelId="{34E38150-A211-4478-962F-C47FFEBA6CA3}" type="pres">
      <dgm:prSet presAssocID="{71043283-499A-4AE9-A0DA-EF0692B52B06}" presName="Name0" presStyleCnt="0">
        <dgm:presLayoutVars>
          <dgm:chMax/>
          <dgm:chPref/>
          <dgm:dir/>
          <dgm:animLvl val="lvl"/>
        </dgm:presLayoutVars>
      </dgm:prSet>
      <dgm:spPr/>
      <dgm:t>
        <a:bodyPr/>
        <a:lstStyle/>
        <a:p>
          <a:endParaRPr lang="en-US"/>
        </a:p>
      </dgm:t>
    </dgm:pt>
    <dgm:pt modelId="{A0A28E60-3348-43F8-B8BF-AFB3DD82E74E}" type="pres">
      <dgm:prSet presAssocID="{A53F72A0-49D4-4117-8023-D04B340AE311}" presName="composite" presStyleCnt="0"/>
      <dgm:spPr/>
    </dgm:pt>
    <dgm:pt modelId="{D28487C7-49AB-4707-AE47-D5EE14A34083}" type="pres">
      <dgm:prSet presAssocID="{A53F72A0-49D4-4117-8023-D04B340AE311}" presName="Parent1" presStyleLbl="node1" presStyleIdx="0" presStyleCnt="6">
        <dgm:presLayoutVars>
          <dgm:chMax val="1"/>
          <dgm:chPref val="1"/>
          <dgm:bulletEnabled val="1"/>
        </dgm:presLayoutVars>
      </dgm:prSet>
      <dgm:spPr/>
      <dgm:t>
        <a:bodyPr/>
        <a:lstStyle/>
        <a:p>
          <a:endParaRPr lang="en-US"/>
        </a:p>
      </dgm:t>
    </dgm:pt>
    <dgm:pt modelId="{7C0A912A-D816-47FE-8BE5-5F5555596A20}" type="pres">
      <dgm:prSet presAssocID="{A53F72A0-49D4-4117-8023-D04B340AE311}" presName="Childtext1" presStyleLbl="revTx" presStyleIdx="0" presStyleCnt="3">
        <dgm:presLayoutVars>
          <dgm:chMax val="0"/>
          <dgm:chPref val="0"/>
          <dgm:bulletEnabled val="1"/>
        </dgm:presLayoutVars>
      </dgm:prSet>
      <dgm:spPr/>
      <dgm:t>
        <a:bodyPr/>
        <a:lstStyle/>
        <a:p>
          <a:endParaRPr lang="en-US"/>
        </a:p>
      </dgm:t>
    </dgm:pt>
    <dgm:pt modelId="{1775690C-2BCB-405E-B8DE-A82E181E31CD}" type="pres">
      <dgm:prSet presAssocID="{A53F72A0-49D4-4117-8023-D04B340AE311}" presName="BalanceSpacing" presStyleCnt="0"/>
      <dgm:spPr/>
    </dgm:pt>
    <dgm:pt modelId="{CC296E53-59D3-446D-9E7A-23FCDFD9C8E0}" type="pres">
      <dgm:prSet presAssocID="{A53F72A0-49D4-4117-8023-D04B340AE311}" presName="BalanceSpacing1" presStyleCnt="0"/>
      <dgm:spPr/>
    </dgm:pt>
    <dgm:pt modelId="{2E220766-98BA-4F7C-93D6-FB9263075C9E}" type="pres">
      <dgm:prSet presAssocID="{9937C40B-B456-4B0A-A524-E67027A90DF6}" presName="Accent1Text" presStyleLbl="node1" presStyleIdx="1" presStyleCnt="6"/>
      <dgm:spPr/>
      <dgm:t>
        <a:bodyPr/>
        <a:lstStyle/>
        <a:p>
          <a:endParaRPr lang="en-US"/>
        </a:p>
      </dgm:t>
    </dgm:pt>
    <dgm:pt modelId="{290D2FAE-CBD8-4245-9E16-E00E9854F058}" type="pres">
      <dgm:prSet presAssocID="{9937C40B-B456-4B0A-A524-E67027A90DF6}" presName="spaceBetweenRectangles" presStyleCnt="0"/>
      <dgm:spPr/>
    </dgm:pt>
    <dgm:pt modelId="{51E11220-F6DD-4878-9B5F-E50DCB0038D4}" type="pres">
      <dgm:prSet presAssocID="{EEFD11AB-5147-4AF0-874F-8BE0A6717BD8}" presName="composite" presStyleCnt="0"/>
      <dgm:spPr/>
    </dgm:pt>
    <dgm:pt modelId="{F1D6ACA6-4D37-4316-A870-5C3A69CDD62D}" type="pres">
      <dgm:prSet presAssocID="{EEFD11AB-5147-4AF0-874F-8BE0A6717BD8}" presName="Parent1" presStyleLbl="node1" presStyleIdx="2" presStyleCnt="6" custLinFactNeighborY="0">
        <dgm:presLayoutVars>
          <dgm:chMax val="1"/>
          <dgm:chPref val="1"/>
          <dgm:bulletEnabled val="1"/>
        </dgm:presLayoutVars>
      </dgm:prSet>
      <dgm:spPr/>
      <dgm:t>
        <a:bodyPr/>
        <a:lstStyle/>
        <a:p>
          <a:endParaRPr lang="en-US"/>
        </a:p>
      </dgm:t>
    </dgm:pt>
    <dgm:pt modelId="{3616A783-0A28-4664-8D3E-982BE36CACB5}" type="pres">
      <dgm:prSet presAssocID="{EEFD11AB-5147-4AF0-874F-8BE0A6717BD8}" presName="Childtext1" presStyleLbl="revTx" presStyleIdx="1" presStyleCnt="3">
        <dgm:presLayoutVars>
          <dgm:chMax val="0"/>
          <dgm:chPref val="0"/>
          <dgm:bulletEnabled val="1"/>
        </dgm:presLayoutVars>
      </dgm:prSet>
      <dgm:spPr/>
      <dgm:t>
        <a:bodyPr/>
        <a:lstStyle/>
        <a:p>
          <a:endParaRPr lang="en-US"/>
        </a:p>
      </dgm:t>
    </dgm:pt>
    <dgm:pt modelId="{000C3238-0DD8-41C3-BABE-4BD41A94D8C2}" type="pres">
      <dgm:prSet presAssocID="{EEFD11AB-5147-4AF0-874F-8BE0A6717BD8}" presName="BalanceSpacing" presStyleCnt="0"/>
      <dgm:spPr/>
    </dgm:pt>
    <dgm:pt modelId="{5FFB1F4D-BBCD-410D-AF68-C48178B13B1B}" type="pres">
      <dgm:prSet presAssocID="{EEFD11AB-5147-4AF0-874F-8BE0A6717BD8}" presName="BalanceSpacing1" presStyleCnt="0"/>
      <dgm:spPr/>
    </dgm:pt>
    <dgm:pt modelId="{3B807992-2BEF-41DF-A4AD-5D203E1FBC87}" type="pres">
      <dgm:prSet presAssocID="{0A5C0363-6068-45E2-AF9A-0BF7C3CBD93E}" presName="Accent1Text" presStyleLbl="node1" presStyleIdx="3" presStyleCnt="6"/>
      <dgm:spPr/>
      <dgm:t>
        <a:bodyPr/>
        <a:lstStyle/>
        <a:p>
          <a:endParaRPr lang="en-US"/>
        </a:p>
      </dgm:t>
    </dgm:pt>
    <dgm:pt modelId="{C9315B72-4AFD-48D0-AFA8-C1329C5731C1}" type="pres">
      <dgm:prSet presAssocID="{0A5C0363-6068-45E2-AF9A-0BF7C3CBD93E}" presName="spaceBetweenRectangles" presStyleCnt="0"/>
      <dgm:spPr/>
    </dgm:pt>
    <dgm:pt modelId="{02D9101B-1B36-46F8-9697-B83983184FA8}" type="pres">
      <dgm:prSet presAssocID="{2F13B28C-1A25-494A-872D-93FB0C823702}" presName="composite" presStyleCnt="0"/>
      <dgm:spPr/>
    </dgm:pt>
    <dgm:pt modelId="{24D03249-EB0F-4F33-BF8F-E2DE4CF5B995}" type="pres">
      <dgm:prSet presAssocID="{2F13B28C-1A25-494A-872D-93FB0C823702}" presName="Parent1" presStyleLbl="node1" presStyleIdx="4" presStyleCnt="6">
        <dgm:presLayoutVars>
          <dgm:chMax val="1"/>
          <dgm:chPref val="1"/>
          <dgm:bulletEnabled val="1"/>
        </dgm:presLayoutVars>
      </dgm:prSet>
      <dgm:spPr/>
      <dgm:t>
        <a:bodyPr/>
        <a:lstStyle/>
        <a:p>
          <a:endParaRPr lang="en-US"/>
        </a:p>
      </dgm:t>
    </dgm:pt>
    <dgm:pt modelId="{662611D3-A3BA-451C-B452-7C7BD197ADF0}" type="pres">
      <dgm:prSet presAssocID="{2F13B28C-1A25-494A-872D-93FB0C823702}" presName="Childtext1" presStyleLbl="revTx" presStyleIdx="2" presStyleCnt="3">
        <dgm:presLayoutVars>
          <dgm:chMax val="0"/>
          <dgm:chPref val="0"/>
          <dgm:bulletEnabled val="1"/>
        </dgm:presLayoutVars>
      </dgm:prSet>
      <dgm:spPr/>
      <dgm:t>
        <a:bodyPr/>
        <a:lstStyle/>
        <a:p>
          <a:endParaRPr lang="en-US"/>
        </a:p>
      </dgm:t>
    </dgm:pt>
    <dgm:pt modelId="{70839106-5B76-46CF-B355-007E0E884FA4}" type="pres">
      <dgm:prSet presAssocID="{2F13B28C-1A25-494A-872D-93FB0C823702}" presName="BalanceSpacing" presStyleCnt="0"/>
      <dgm:spPr/>
    </dgm:pt>
    <dgm:pt modelId="{C7289CE8-50E3-47F2-A8ED-593FE1FC4FED}" type="pres">
      <dgm:prSet presAssocID="{2F13B28C-1A25-494A-872D-93FB0C823702}" presName="BalanceSpacing1" presStyleCnt="0"/>
      <dgm:spPr/>
    </dgm:pt>
    <dgm:pt modelId="{02F4AEBB-7042-471B-95FE-DD2EDCC301A6}" type="pres">
      <dgm:prSet presAssocID="{304F27C9-1768-4500-9EFE-D7901D8B728E}" presName="Accent1Text" presStyleLbl="node1" presStyleIdx="5" presStyleCnt="6"/>
      <dgm:spPr/>
      <dgm:t>
        <a:bodyPr/>
        <a:lstStyle/>
        <a:p>
          <a:endParaRPr lang="en-US"/>
        </a:p>
      </dgm:t>
    </dgm:pt>
  </dgm:ptLst>
  <dgm:cxnLst>
    <dgm:cxn modelId="{3CB9B033-23F7-4BD2-A421-03B4D1FBD2A9}" type="presOf" srcId="{D18E3535-5BAC-4932-AB99-EF2B79E10D40}" destId="{3616A783-0A28-4664-8D3E-982BE36CACB5}" srcOrd="0" destOrd="0" presId="urn:microsoft.com/office/officeart/2008/layout/AlternatingHexagons"/>
    <dgm:cxn modelId="{63125B5A-CECF-4B26-B9D6-5AE18A20278C}" srcId="{71043283-499A-4AE9-A0DA-EF0692B52B06}" destId="{EEFD11AB-5147-4AF0-874F-8BE0A6717BD8}" srcOrd="1" destOrd="0" parTransId="{3EF00593-BECD-44A1-B034-C67AAEB7489A}" sibTransId="{0A5C0363-6068-45E2-AF9A-0BF7C3CBD93E}"/>
    <dgm:cxn modelId="{4D1A4EC8-D966-45D7-8367-89F98D47128A}" type="presOf" srcId="{71043283-499A-4AE9-A0DA-EF0692B52B06}" destId="{34E38150-A211-4478-962F-C47FFEBA6CA3}" srcOrd="0" destOrd="0" presId="urn:microsoft.com/office/officeart/2008/layout/AlternatingHexagons"/>
    <dgm:cxn modelId="{A9C98C1B-0257-49CD-9482-2DCA75FF08E0}" type="presOf" srcId="{2F13B28C-1A25-494A-872D-93FB0C823702}" destId="{24D03249-EB0F-4F33-BF8F-E2DE4CF5B995}" srcOrd="0" destOrd="0" presId="urn:microsoft.com/office/officeart/2008/layout/AlternatingHexagons"/>
    <dgm:cxn modelId="{2041F980-C094-42A2-9D9C-28AE45A17EE4}" srcId="{2F13B28C-1A25-494A-872D-93FB0C823702}" destId="{4A44C3DB-802B-48EC-9316-260C17AE6767}" srcOrd="0" destOrd="0" parTransId="{C4A95C27-A9DC-41B9-8FE8-7FD3B7D98190}" sibTransId="{07227347-1930-420C-BF80-795D87BEA755}"/>
    <dgm:cxn modelId="{CC4337A4-3EEF-484A-BA43-715C970FBE19}" srcId="{71043283-499A-4AE9-A0DA-EF0692B52B06}" destId="{A53F72A0-49D4-4117-8023-D04B340AE311}" srcOrd="0" destOrd="0" parTransId="{03172546-EA10-4A55-8B7E-AB309FF98FBD}" sibTransId="{9937C40B-B456-4B0A-A524-E67027A90DF6}"/>
    <dgm:cxn modelId="{FF58CCE5-3D83-411E-B7ED-773B0D96BD58}" type="presOf" srcId="{A53F72A0-49D4-4117-8023-D04B340AE311}" destId="{D28487C7-49AB-4707-AE47-D5EE14A34083}" srcOrd="0" destOrd="0" presId="urn:microsoft.com/office/officeart/2008/layout/AlternatingHexagons"/>
    <dgm:cxn modelId="{1475BEBA-240F-4282-9F51-2FE17836E8A9}" type="presOf" srcId="{9937C40B-B456-4B0A-A524-E67027A90DF6}" destId="{2E220766-98BA-4F7C-93D6-FB9263075C9E}" srcOrd="0" destOrd="0" presId="urn:microsoft.com/office/officeart/2008/layout/AlternatingHexagons"/>
    <dgm:cxn modelId="{A8D2B956-250B-4285-B253-185DD33C6B0A}" srcId="{A53F72A0-49D4-4117-8023-D04B340AE311}" destId="{74C91EEF-5858-40C4-99E1-8A940FF3654B}" srcOrd="0" destOrd="0" parTransId="{D9423B8F-B601-48B2-B050-67AB5767B8A4}" sibTransId="{2BE962F4-93D3-41FA-AD7C-72DCDEB6C4E2}"/>
    <dgm:cxn modelId="{B54A37DB-F621-4DE2-B02C-EDD5077B630F}" type="presOf" srcId="{4A44C3DB-802B-48EC-9316-260C17AE6767}" destId="{662611D3-A3BA-451C-B452-7C7BD197ADF0}" srcOrd="0" destOrd="0" presId="urn:microsoft.com/office/officeart/2008/layout/AlternatingHexagons"/>
    <dgm:cxn modelId="{1527356E-5DDC-4829-A1A6-7578CEE50A1D}" type="presOf" srcId="{EEFD11AB-5147-4AF0-874F-8BE0A6717BD8}" destId="{F1D6ACA6-4D37-4316-A870-5C3A69CDD62D}" srcOrd="0" destOrd="0" presId="urn:microsoft.com/office/officeart/2008/layout/AlternatingHexagons"/>
    <dgm:cxn modelId="{7342EC87-3614-4313-8B9C-28838E9B55F8}" srcId="{EEFD11AB-5147-4AF0-874F-8BE0A6717BD8}" destId="{D18E3535-5BAC-4932-AB99-EF2B79E10D40}" srcOrd="0" destOrd="0" parTransId="{43A0A2D7-EE5F-40E5-AB9D-E23ED18D23CB}" sibTransId="{B19C3F15-287D-413A-9007-B06F265B94A5}"/>
    <dgm:cxn modelId="{319CCD58-E3B9-4829-87CA-B16AC7244716}" type="presOf" srcId="{74C91EEF-5858-40C4-99E1-8A940FF3654B}" destId="{7C0A912A-D816-47FE-8BE5-5F5555596A20}" srcOrd="0" destOrd="0" presId="urn:microsoft.com/office/officeart/2008/layout/AlternatingHexagons"/>
    <dgm:cxn modelId="{1E1AD9B3-1AD7-49B6-A13E-4606DBAF964B}" type="presOf" srcId="{0A5C0363-6068-45E2-AF9A-0BF7C3CBD93E}" destId="{3B807992-2BEF-41DF-A4AD-5D203E1FBC87}" srcOrd="0" destOrd="0" presId="urn:microsoft.com/office/officeart/2008/layout/AlternatingHexagons"/>
    <dgm:cxn modelId="{1604DF2C-1789-427E-9AA9-264B38EBBFDC}" srcId="{71043283-499A-4AE9-A0DA-EF0692B52B06}" destId="{2F13B28C-1A25-494A-872D-93FB0C823702}" srcOrd="2" destOrd="0" parTransId="{0213AEAB-2061-4D14-9543-323A0567B520}" sibTransId="{304F27C9-1768-4500-9EFE-D7901D8B728E}"/>
    <dgm:cxn modelId="{8FEAACCE-6AB4-4849-A627-7D0AFB1E762F}" type="presOf" srcId="{304F27C9-1768-4500-9EFE-D7901D8B728E}" destId="{02F4AEBB-7042-471B-95FE-DD2EDCC301A6}" srcOrd="0" destOrd="0" presId="urn:microsoft.com/office/officeart/2008/layout/AlternatingHexagons"/>
    <dgm:cxn modelId="{5ADF3020-0116-46A8-86EF-DEB6989F2B3D}" type="presParOf" srcId="{34E38150-A211-4478-962F-C47FFEBA6CA3}" destId="{A0A28E60-3348-43F8-B8BF-AFB3DD82E74E}" srcOrd="0" destOrd="0" presId="urn:microsoft.com/office/officeart/2008/layout/AlternatingHexagons"/>
    <dgm:cxn modelId="{20D82A8E-B059-42DC-BD1D-C4A57202ED69}" type="presParOf" srcId="{A0A28E60-3348-43F8-B8BF-AFB3DD82E74E}" destId="{D28487C7-49AB-4707-AE47-D5EE14A34083}" srcOrd="0" destOrd="0" presId="urn:microsoft.com/office/officeart/2008/layout/AlternatingHexagons"/>
    <dgm:cxn modelId="{21B14F6F-D260-4FDF-A9DA-0DC309226FC9}" type="presParOf" srcId="{A0A28E60-3348-43F8-B8BF-AFB3DD82E74E}" destId="{7C0A912A-D816-47FE-8BE5-5F5555596A20}" srcOrd="1" destOrd="0" presId="urn:microsoft.com/office/officeart/2008/layout/AlternatingHexagons"/>
    <dgm:cxn modelId="{F0229B11-A95F-48E5-BF67-73EAE15B0F39}" type="presParOf" srcId="{A0A28E60-3348-43F8-B8BF-AFB3DD82E74E}" destId="{1775690C-2BCB-405E-B8DE-A82E181E31CD}" srcOrd="2" destOrd="0" presId="urn:microsoft.com/office/officeart/2008/layout/AlternatingHexagons"/>
    <dgm:cxn modelId="{EBFE36EA-761C-43A9-A744-7C5EDDF8FFFE}" type="presParOf" srcId="{A0A28E60-3348-43F8-B8BF-AFB3DD82E74E}" destId="{CC296E53-59D3-446D-9E7A-23FCDFD9C8E0}" srcOrd="3" destOrd="0" presId="urn:microsoft.com/office/officeart/2008/layout/AlternatingHexagons"/>
    <dgm:cxn modelId="{9AF8311E-D104-4BF8-A2BD-4F7E6A9AB4BD}" type="presParOf" srcId="{A0A28E60-3348-43F8-B8BF-AFB3DD82E74E}" destId="{2E220766-98BA-4F7C-93D6-FB9263075C9E}" srcOrd="4" destOrd="0" presId="urn:microsoft.com/office/officeart/2008/layout/AlternatingHexagons"/>
    <dgm:cxn modelId="{18139A07-2B23-4E4F-B110-20F823B68708}" type="presParOf" srcId="{34E38150-A211-4478-962F-C47FFEBA6CA3}" destId="{290D2FAE-CBD8-4245-9E16-E00E9854F058}" srcOrd="1" destOrd="0" presId="urn:microsoft.com/office/officeart/2008/layout/AlternatingHexagons"/>
    <dgm:cxn modelId="{AA802006-D963-4546-B514-340460A83D7F}" type="presParOf" srcId="{34E38150-A211-4478-962F-C47FFEBA6CA3}" destId="{51E11220-F6DD-4878-9B5F-E50DCB0038D4}" srcOrd="2" destOrd="0" presId="urn:microsoft.com/office/officeart/2008/layout/AlternatingHexagons"/>
    <dgm:cxn modelId="{8B978479-8A6E-4F1F-B8D9-3E40DA395043}" type="presParOf" srcId="{51E11220-F6DD-4878-9B5F-E50DCB0038D4}" destId="{F1D6ACA6-4D37-4316-A870-5C3A69CDD62D}" srcOrd="0" destOrd="0" presId="urn:microsoft.com/office/officeart/2008/layout/AlternatingHexagons"/>
    <dgm:cxn modelId="{0A5867C4-59D6-462B-BFA5-B983FE7728A0}" type="presParOf" srcId="{51E11220-F6DD-4878-9B5F-E50DCB0038D4}" destId="{3616A783-0A28-4664-8D3E-982BE36CACB5}" srcOrd="1" destOrd="0" presId="urn:microsoft.com/office/officeart/2008/layout/AlternatingHexagons"/>
    <dgm:cxn modelId="{1E276434-4341-4635-B079-FEC2CE55815A}" type="presParOf" srcId="{51E11220-F6DD-4878-9B5F-E50DCB0038D4}" destId="{000C3238-0DD8-41C3-BABE-4BD41A94D8C2}" srcOrd="2" destOrd="0" presId="urn:microsoft.com/office/officeart/2008/layout/AlternatingHexagons"/>
    <dgm:cxn modelId="{5CCB8A3A-E352-445A-A9F0-2205CC68B12E}" type="presParOf" srcId="{51E11220-F6DD-4878-9B5F-E50DCB0038D4}" destId="{5FFB1F4D-BBCD-410D-AF68-C48178B13B1B}" srcOrd="3" destOrd="0" presId="urn:microsoft.com/office/officeart/2008/layout/AlternatingHexagons"/>
    <dgm:cxn modelId="{DE495915-772F-429E-98B4-57794D7C9EE2}" type="presParOf" srcId="{51E11220-F6DD-4878-9B5F-E50DCB0038D4}" destId="{3B807992-2BEF-41DF-A4AD-5D203E1FBC87}" srcOrd="4" destOrd="0" presId="urn:microsoft.com/office/officeart/2008/layout/AlternatingHexagons"/>
    <dgm:cxn modelId="{A3E86935-DF6D-4F43-B2FE-DD7ED3CAC35D}" type="presParOf" srcId="{34E38150-A211-4478-962F-C47FFEBA6CA3}" destId="{C9315B72-4AFD-48D0-AFA8-C1329C5731C1}" srcOrd="3" destOrd="0" presId="urn:microsoft.com/office/officeart/2008/layout/AlternatingHexagons"/>
    <dgm:cxn modelId="{26AA8760-3D94-418C-BD5A-F9ECF4680E3A}" type="presParOf" srcId="{34E38150-A211-4478-962F-C47FFEBA6CA3}" destId="{02D9101B-1B36-46F8-9697-B83983184FA8}" srcOrd="4" destOrd="0" presId="urn:microsoft.com/office/officeart/2008/layout/AlternatingHexagons"/>
    <dgm:cxn modelId="{5E995C52-0D52-476D-B810-B047FB6D022E}" type="presParOf" srcId="{02D9101B-1B36-46F8-9697-B83983184FA8}" destId="{24D03249-EB0F-4F33-BF8F-E2DE4CF5B995}" srcOrd="0" destOrd="0" presId="urn:microsoft.com/office/officeart/2008/layout/AlternatingHexagons"/>
    <dgm:cxn modelId="{3FE8239C-214B-4A78-81DE-2688C5092A0D}" type="presParOf" srcId="{02D9101B-1B36-46F8-9697-B83983184FA8}" destId="{662611D3-A3BA-451C-B452-7C7BD197ADF0}" srcOrd="1" destOrd="0" presId="urn:microsoft.com/office/officeart/2008/layout/AlternatingHexagons"/>
    <dgm:cxn modelId="{0C2817E4-D74E-41B2-8A4C-9FE7A5C90771}" type="presParOf" srcId="{02D9101B-1B36-46F8-9697-B83983184FA8}" destId="{70839106-5B76-46CF-B355-007E0E884FA4}" srcOrd="2" destOrd="0" presId="urn:microsoft.com/office/officeart/2008/layout/AlternatingHexagons"/>
    <dgm:cxn modelId="{36A37470-4322-436E-8119-D217F855D1A6}" type="presParOf" srcId="{02D9101B-1B36-46F8-9697-B83983184FA8}" destId="{C7289CE8-50E3-47F2-A8ED-593FE1FC4FED}" srcOrd="3" destOrd="0" presId="urn:microsoft.com/office/officeart/2008/layout/AlternatingHexagons"/>
    <dgm:cxn modelId="{5A4E35A7-ADDA-4C97-99CC-D01916487F41}" type="presParOf" srcId="{02D9101B-1B36-46F8-9697-B83983184FA8}" destId="{02F4AEBB-7042-471B-95FE-DD2EDCC301A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413678-63F6-4628-BC41-21AB19960AD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16AC4EE-3AA8-434E-8DA9-D7EDC425C2FB}">
      <dgm:prSet phldrT="[Text]"/>
      <dgm:spPr/>
      <dgm:t>
        <a:bodyPr/>
        <a:lstStyle/>
        <a:p>
          <a:r>
            <a:rPr lang="en-US" dirty="0" smtClean="0">
              <a:latin typeface="Arial Narrow" panose="020B0606020202030204" pitchFamily="34" charset="0"/>
            </a:rPr>
            <a:t>Researcher</a:t>
          </a:r>
          <a:endParaRPr lang="en-US" dirty="0">
            <a:latin typeface="Arial Narrow" panose="020B0606020202030204" pitchFamily="34" charset="0"/>
          </a:endParaRPr>
        </a:p>
      </dgm:t>
    </dgm:pt>
    <dgm:pt modelId="{4F23C442-8F1A-4F4C-9D15-965DE044F724}" type="parTrans" cxnId="{C3E8D115-00EE-42BD-B09B-C3E0551CCCB5}">
      <dgm:prSet/>
      <dgm:spPr/>
      <dgm:t>
        <a:bodyPr/>
        <a:lstStyle/>
        <a:p>
          <a:endParaRPr lang="en-US"/>
        </a:p>
      </dgm:t>
    </dgm:pt>
    <dgm:pt modelId="{43528354-AE6D-49DE-96CD-5604930B2D01}" type="sibTrans" cxnId="{C3E8D115-00EE-42BD-B09B-C3E0551CCCB5}">
      <dgm:prSet/>
      <dgm:spPr/>
      <dgm:t>
        <a:bodyPr/>
        <a:lstStyle/>
        <a:p>
          <a:endParaRPr lang="en-US"/>
        </a:p>
      </dgm:t>
    </dgm:pt>
    <dgm:pt modelId="{4DB3C9BC-4565-4A54-A398-B0B2311DAA46}">
      <dgm:prSet phldrT="[Text]"/>
      <dgm:spPr/>
      <dgm:t>
        <a:bodyPr/>
        <a:lstStyle/>
        <a:p>
          <a:r>
            <a:rPr lang="en-US" dirty="0" smtClean="0">
              <a:latin typeface="Arial Narrow" panose="020B0606020202030204" pitchFamily="34" charset="0"/>
            </a:rPr>
            <a:t>Efficiency</a:t>
          </a:r>
          <a:endParaRPr lang="en-US" dirty="0">
            <a:latin typeface="Arial Narrow" panose="020B0606020202030204" pitchFamily="34" charset="0"/>
          </a:endParaRPr>
        </a:p>
      </dgm:t>
    </dgm:pt>
    <dgm:pt modelId="{D45C6701-D6B0-404D-B2E4-A3433776B745}" type="parTrans" cxnId="{2BD9F296-39A4-45CE-9F66-05FC72DD48E4}">
      <dgm:prSet/>
      <dgm:spPr/>
      <dgm:t>
        <a:bodyPr/>
        <a:lstStyle/>
        <a:p>
          <a:endParaRPr lang="en-US"/>
        </a:p>
      </dgm:t>
    </dgm:pt>
    <dgm:pt modelId="{BAE9E3A6-1B9E-48BF-9C20-B22A30E9C77A}" type="sibTrans" cxnId="{2BD9F296-39A4-45CE-9F66-05FC72DD48E4}">
      <dgm:prSet/>
      <dgm:spPr/>
      <dgm:t>
        <a:bodyPr/>
        <a:lstStyle/>
        <a:p>
          <a:endParaRPr lang="en-US"/>
        </a:p>
      </dgm:t>
    </dgm:pt>
    <dgm:pt modelId="{E5C9A2E7-B278-4E6D-80AE-32B3E45A8087}">
      <dgm:prSet phldrT="[Text]"/>
      <dgm:spPr/>
      <dgm:t>
        <a:bodyPr/>
        <a:lstStyle/>
        <a:p>
          <a:r>
            <a:rPr lang="en-US" dirty="0" smtClean="0">
              <a:latin typeface="Arial Narrow" panose="020B0606020202030204" pitchFamily="34" charset="0"/>
            </a:rPr>
            <a:t>Discover new data</a:t>
          </a:r>
          <a:endParaRPr lang="en-US" dirty="0">
            <a:latin typeface="Arial Narrow" panose="020B0606020202030204" pitchFamily="34" charset="0"/>
          </a:endParaRPr>
        </a:p>
      </dgm:t>
    </dgm:pt>
    <dgm:pt modelId="{171AEB88-B844-47C3-901E-6D3890EB2007}" type="parTrans" cxnId="{53DB5C61-0BCB-4C26-AA49-55D0B4106183}">
      <dgm:prSet/>
      <dgm:spPr/>
      <dgm:t>
        <a:bodyPr/>
        <a:lstStyle/>
        <a:p>
          <a:endParaRPr lang="en-US"/>
        </a:p>
      </dgm:t>
    </dgm:pt>
    <dgm:pt modelId="{6379411B-A0ED-42F3-92DF-2717951B4B6D}" type="sibTrans" cxnId="{53DB5C61-0BCB-4C26-AA49-55D0B4106183}">
      <dgm:prSet/>
      <dgm:spPr/>
      <dgm:t>
        <a:bodyPr/>
        <a:lstStyle/>
        <a:p>
          <a:endParaRPr lang="en-US"/>
        </a:p>
      </dgm:t>
    </dgm:pt>
    <dgm:pt modelId="{3B8257D4-3E0C-4A56-BBBE-B02590CCC207}">
      <dgm:prSet phldrT="[Text]"/>
      <dgm:spPr/>
      <dgm:t>
        <a:bodyPr/>
        <a:lstStyle/>
        <a:p>
          <a:r>
            <a:rPr lang="en-US" dirty="0" smtClean="0">
              <a:latin typeface="Arial Narrow" panose="020B0606020202030204" pitchFamily="34" charset="0"/>
            </a:rPr>
            <a:t>Publishing</a:t>
          </a:r>
          <a:endParaRPr lang="en-US" dirty="0">
            <a:latin typeface="Arial Narrow" panose="020B0606020202030204" pitchFamily="34" charset="0"/>
          </a:endParaRPr>
        </a:p>
      </dgm:t>
    </dgm:pt>
    <dgm:pt modelId="{6C00DFA9-521E-4342-B80B-06147402E06B}" type="parTrans" cxnId="{930FA7A5-27E6-47A9-8E8D-EC0F873B7F3E}">
      <dgm:prSet/>
      <dgm:spPr/>
      <dgm:t>
        <a:bodyPr/>
        <a:lstStyle/>
        <a:p>
          <a:endParaRPr lang="en-US"/>
        </a:p>
      </dgm:t>
    </dgm:pt>
    <dgm:pt modelId="{ACCB4EC2-5359-4008-8D6C-0D1118695301}" type="sibTrans" cxnId="{930FA7A5-27E6-47A9-8E8D-EC0F873B7F3E}">
      <dgm:prSet/>
      <dgm:spPr/>
      <dgm:t>
        <a:bodyPr/>
        <a:lstStyle/>
        <a:p>
          <a:endParaRPr lang="en-US"/>
        </a:p>
      </dgm:t>
    </dgm:pt>
    <dgm:pt modelId="{C7AF3329-DE46-4A3F-B5F4-98CDB382C825}">
      <dgm:prSet phldrT="[Text]"/>
      <dgm:spPr/>
      <dgm:t>
        <a:bodyPr/>
        <a:lstStyle/>
        <a:p>
          <a:r>
            <a:rPr lang="en-US" dirty="0" err="1" smtClean="0">
              <a:latin typeface="Arial Narrow" panose="020B0606020202030204" pitchFamily="34" charset="0"/>
            </a:rPr>
            <a:t>Rigourous</a:t>
          </a:r>
          <a:r>
            <a:rPr lang="en-US" dirty="0" smtClean="0">
              <a:latin typeface="Arial Narrow" panose="020B0606020202030204" pitchFamily="34" charset="0"/>
            </a:rPr>
            <a:t> Peer Review</a:t>
          </a:r>
          <a:endParaRPr lang="en-US" dirty="0">
            <a:latin typeface="Arial Narrow" panose="020B0606020202030204" pitchFamily="34" charset="0"/>
          </a:endParaRPr>
        </a:p>
      </dgm:t>
    </dgm:pt>
    <dgm:pt modelId="{FCB8DEF8-E517-4657-A3CF-5808B7F88A9F}" type="parTrans" cxnId="{1C6799FD-F261-4827-8765-F0880EC7242B}">
      <dgm:prSet/>
      <dgm:spPr/>
      <dgm:t>
        <a:bodyPr/>
        <a:lstStyle/>
        <a:p>
          <a:endParaRPr lang="en-US"/>
        </a:p>
      </dgm:t>
    </dgm:pt>
    <dgm:pt modelId="{E2D11A52-90BA-41AB-B3CB-53E88E42826E}" type="sibTrans" cxnId="{1C6799FD-F261-4827-8765-F0880EC7242B}">
      <dgm:prSet/>
      <dgm:spPr/>
      <dgm:t>
        <a:bodyPr/>
        <a:lstStyle/>
        <a:p>
          <a:endParaRPr lang="en-US"/>
        </a:p>
      </dgm:t>
    </dgm:pt>
    <dgm:pt modelId="{31E02A81-5A91-46CA-9EB5-901421B33B07}">
      <dgm:prSet phldrT="[Text]"/>
      <dgm:spPr/>
      <dgm:t>
        <a:bodyPr/>
        <a:lstStyle/>
        <a:p>
          <a:r>
            <a:rPr lang="en-US" dirty="0" smtClean="0">
              <a:latin typeface="Arial Narrow" panose="020B0606020202030204" pitchFamily="34" charset="0"/>
            </a:rPr>
            <a:t>Funders</a:t>
          </a:r>
          <a:endParaRPr lang="en-US" dirty="0">
            <a:latin typeface="Arial Narrow" panose="020B0606020202030204" pitchFamily="34" charset="0"/>
          </a:endParaRPr>
        </a:p>
      </dgm:t>
    </dgm:pt>
    <dgm:pt modelId="{ECB153A0-1A7C-4EB0-BCAC-78528D2FE2E5}" type="parTrans" cxnId="{D14477BA-BB46-4796-8C7A-D20F22D52841}">
      <dgm:prSet/>
      <dgm:spPr/>
      <dgm:t>
        <a:bodyPr/>
        <a:lstStyle/>
        <a:p>
          <a:endParaRPr lang="en-US"/>
        </a:p>
      </dgm:t>
    </dgm:pt>
    <dgm:pt modelId="{475931C2-6E5F-4316-891E-3AD580DC84CF}" type="sibTrans" cxnId="{D14477BA-BB46-4796-8C7A-D20F22D52841}">
      <dgm:prSet/>
      <dgm:spPr/>
      <dgm:t>
        <a:bodyPr/>
        <a:lstStyle/>
        <a:p>
          <a:endParaRPr lang="en-US"/>
        </a:p>
      </dgm:t>
    </dgm:pt>
    <dgm:pt modelId="{C9CD59E8-98BF-4686-91B0-3E0F1BF19550}">
      <dgm:prSet phldrT="[Text]"/>
      <dgm:spPr/>
      <dgm:t>
        <a:bodyPr/>
        <a:lstStyle/>
        <a:p>
          <a:r>
            <a:rPr lang="en-US" dirty="0" smtClean="0">
              <a:latin typeface="Arial Narrow" panose="020B0606020202030204" pitchFamily="34" charset="0"/>
            </a:rPr>
            <a:t>Transparency</a:t>
          </a:r>
          <a:endParaRPr lang="en-US" dirty="0">
            <a:latin typeface="Arial Narrow" panose="020B0606020202030204" pitchFamily="34" charset="0"/>
          </a:endParaRPr>
        </a:p>
      </dgm:t>
    </dgm:pt>
    <dgm:pt modelId="{7B2CEA01-DC2C-4D32-BB97-2D4045146C23}" type="parTrans" cxnId="{256AC7EA-5A90-497D-BA51-519419F51FD7}">
      <dgm:prSet/>
      <dgm:spPr/>
      <dgm:t>
        <a:bodyPr/>
        <a:lstStyle/>
        <a:p>
          <a:endParaRPr lang="en-US"/>
        </a:p>
      </dgm:t>
    </dgm:pt>
    <dgm:pt modelId="{BCB7206B-56BF-4761-99D9-53686D1AF520}" type="sibTrans" cxnId="{256AC7EA-5A90-497D-BA51-519419F51FD7}">
      <dgm:prSet/>
      <dgm:spPr/>
      <dgm:t>
        <a:bodyPr/>
        <a:lstStyle/>
        <a:p>
          <a:endParaRPr lang="en-US"/>
        </a:p>
      </dgm:t>
    </dgm:pt>
    <dgm:pt modelId="{647A88FF-4CBF-496C-9821-7E9490BD1ADB}">
      <dgm:prSet phldrT="[Text]"/>
      <dgm:spPr/>
      <dgm:t>
        <a:bodyPr/>
        <a:lstStyle/>
        <a:p>
          <a:r>
            <a:rPr lang="en-US" dirty="0" smtClean="0">
              <a:latin typeface="Arial Narrow" panose="020B0606020202030204" pitchFamily="34" charset="0"/>
            </a:rPr>
            <a:t>Credit and Impact</a:t>
          </a:r>
          <a:endParaRPr lang="en-US" dirty="0">
            <a:latin typeface="Arial Narrow" panose="020B0606020202030204" pitchFamily="34" charset="0"/>
          </a:endParaRPr>
        </a:p>
      </dgm:t>
    </dgm:pt>
    <dgm:pt modelId="{BD0E1DDD-13BD-459B-A9C4-72E6F09E56E0}" type="parTrans" cxnId="{FCEC1222-8D8A-42CA-BD93-D7937F3B31C3}">
      <dgm:prSet/>
      <dgm:spPr/>
      <dgm:t>
        <a:bodyPr/>
        <a:lstStyle/>
        <a:p>
          <a:endParaRPr lang="en-US"/>
        </a:p>
      </dgm:t>
    </dgm:pt>
    <dgm:pt modelId="{8A0D3E60-547E-44D7-8236-4A3DFCD5766C}" type="sibTrans" cxnId="{FCEC1222-8D8A-42CA-BD93-D7937F3B31C3}">
      <dgm:prSet/>
      <dgm:spPr/>
      <dgm:t>
        <a:bodyPr/>
        <a:lstStyle/>
        <a:p>
          <a:endParaRPr lang="en-US"/>
        </a:p>
      </dgm:t>
    </dgm:pt>
    <dgm:pt modelId="{D4C32952-F7D2-4A46-AA03-C3B70AEA7105}">
      <dgm:prSet phldrT="[Text]"/>
      <dgm:spPr/>
      <dgm:t>
        <a:bodyPr/>
        <a:lstStyle/>
        <a:p>
          <a:r>
            <a:rPr lang="en-US" dirty="0" smtClean="0">
              <a:latin typeface="Arial Narrow" panose="020B0606020202030204" pitchFamily="34" charset="0"/>
            </a:rPr>
            <a:t>Validation</a:t>
          </a:r>
          <a:endParaRPr lang="en-US" dirty="0">
            <a:latin typeface="Arial Narrow" panose="020B0606020202030204" pitchFamily="34" charset="0"/>
          </a:endParaRPr>
        </a:p>
      </dgm:t>
    </dgm:pt>
    <dgm:pt modelId="{8276455A-3F3E-47B2-BC49-8F07DBC226DC}" type="parTrans" cxnId="{7E33FA8D-0394-4FFC-9176-90B50A5DC8A3}">
      <dgm:prSet/>
      <dgm:spPr/>
      <dgm:t>
        <a:bodyPr/>
        <a:lstStyle/>
        <a:p>
          <a:endParaRPr lang="en-US"/>
        </a:p>
      </dgm:t>
    </dgm:pt>
    <dgm:pt modelId="{4D6C2D0B-0725-4321-B5AC-FDF57CE57350}" type="sibTrans" cxnId="{7E33FA8D-0394-4FFC-9176-90B50A5DC8A3}">
      <dgm:prSet/>
      <dgm:spPr/>
      <dgm:t>
        <a:bodyPr/>
        <a:lstStyle/>
        <a:p>
          <a:endParaRPr lang="en-US"/>
        </a:p>
      </dgm:t>
    </dgm:pt>
    <dgm:pt modelId="{1A50ADA4-7959-4D9B-8AF2-BA06102C0AAA}">
      <dgm:prSet phldrT="[Text]"/>
      <dgm:spPr/>
      <dgm:t>
        <a:bodyPr/>
        <a:lstStyle/>
        <a:p>
          <a:r>
            <a:rPr lang="en-US" dirty="0" smtClean="0">
              <a:latin typeface="Arial Narrow" panose="020B0606020202030204" pitchFamily="34" charset="0"/>
            </a:rPr>
            <a:t>Reproducibility</a:t>
          </a:r>
          <a:endParaRPr lang="en-US" dirty="0">
            <a:latin typeface="Arial Narrow" panose="020B0606020202030204" pitchFamily="34" charset="0"/>
          </a:endParaRPr>
        </a:p>
      </dgm:t>
    </dgm:pt>
    <dgm:pt modelId="{64B32D1B-BBAF-4B00-A95B-FD8BF48D7112}" type="parTrans" cxnId="{2B0D01DF-88E2-4411-A751-96919E18FED5}">
      <dgm:prSet/>
      <dgm:spPr/>
      <dgm:t>
        <a:bodyPr/>
        <a:lstStyle/>
        <a:p>
          <a:endParaRPr lang="en-US"/>
        </a:p>
      </dgm:t>
    </dgm:pt>
    <dgm:pt modelId="{B4DF6EF2-006E-4040-98B6-8A508388316D}" type="sibTrans" cxnId="{2B0D01DF-88E2-4411-A751-96919E18FED5}">
      <dgm:prSet/>
      <dgm:spPr/>
      <dgm:t>
        <a:bodyPr/>
        <a:lstStyle/>
        <a:p>
          <a:endParaRPr lang="en-US"/>
        </a:p>
      </dgm:t>
    </dgm:pt>
    <dgm:pt modelId="{798C5A43-9493-4749-9F65-651E185C2169}">
      <dgm:prSet phldrT="[Text]"/>
      <dgm:spPr/>
      <dgm:t>
        <a:bodyPr/>
        <a:lstStyle/>
        <a:p>
          <a:r>
            <a:rPr lang="en-US" dirty="0" smtClean="0">
              <a:latin typeface="Arial Narrow" panose="020B0606020202030204" pitchFamily="34" charset="0"/>
            </a:rPr>
            <a:t>Accountability</a:t>
          </a:r>
          <a:endParaRPr lang="en-US" dirty="0">
            <a:latin typeface="Arial Narrow" panose="020B0606020202030204" pitchFamily="34" charset="0"/>
          </a:endParaRPr>
        </a:p>
      </dgm:t>
    </dgm:pt>
    <dgm:pt modelId="{A8627574-2270-4601-AB4C-4867F03D7C49}" type="parTrans" cxnId="{195E1BDE-75A8-4859-B394-C1D8D1F6DB36}">
      <dgm:prSet/>
      <dgm:spPr/>
      <dgm:t>
        <a:bodyPr/>
        <a:lstStyle/>
        <a:p>
          <a:endParaRPr lang="en-US"/>
        </a:p>
      </dgm:t>
    </dgm:pt>
    <dgm:pt modelId="{4E82AB01-F5A7-45D5-A08C-7B5871DDED5E}" type="sibTrans" cxnId="{195E1BDE-75A8-4859-B394-C1D8D1F6DB36}">
      <dgm:prSet/>
      <dgm:spPr/>
      <dgm:t>
        <a:bodyPr/>
        <a:lstStyle/>
        <a:p>
          <a:endParaRPr lang="en-US"/>
        </a:p>
      </dgm:t>
    </dgm:pt>
    <dgm:pt modelId="{8B61FFE1-D2C7-4DF4-B3DF-C866BAA40695}">
      <dgm:prSet phldrT="[Text]"/>
      <dgm:spPr/>
      <dgm:t>
        <a:bodyPr/>
        <a:lstStyle/>
        <a:p>
          <a:r>
            <a:rPr lang="en-US" dirty="0" smtClean="0">
              <a:latin typeface="Arial Narrow" panose="020B0606020202030204" pitchFamily="34" charset="0"/>
            </a:rPr>
            <a:t>Return on Investment</a:t>
          </a:r>
          <a:endParaRPr lang="en-US" dirty="0">
            <a:latin typeface="Arial Narrow" panose="020B0606020202030204" pitchFamily="34" charset="0"/>
          </a:endParaRPr>
        </a:p>
      </dgm:t>
    </dgm:pt>
    <dgm:pt modelId="{92B3D2A5-55C9-4CBE-B450-FA0A2E7ECCFE}" type="parTrans" cxnId="{112383EC-936F-448D-A6FC-FDE9411D9148}">
      <dgm:prSet/>
      <dgm:spPr/>
      <dgm:t>
        <a:bodyPr/>
        <a:lstStyle/>
        <a:p>
          <a:endParaRPr lang="en-US"/>
        </a:p>
      </dgm:t>
    </dgm:pt>
    <dgm:pt modelId="{E01DF543-4396-4EEA-BA6E-D4CC8DADA4AD}" type="sibTrans" cxnId="{112383EC-936F-448D-A6FC-FDE9411D9148}">
      <dgm:prSet/>
      <dgm:spPr/>
      <dgm:t>
        <a:bodyPr/>
        <a:lstStyle/>
        <a:p>
          <a:endParaRPr lang="en-US"/>
        </a:p>
      </dgm:t>
    </dgm:pt>
    <dgm:pt modelId="{3B5DDB8F-EE02-4C03-AE31-DBB3DB1034EF}" type="pres">
      <dgm:prSet presAssocID="{12413678-63F6-4628-BC41-21AB19960AD3}" presName="Name0" presStyleCnt="0">
        <dgm:presLayoutVars>
          <dgm:dir/>
          <dgm:animLvl val="lvl"/>
          <dgm:resizeHandles val="exact"/>
        </dgm:presLayoutVars>
      </dgm:prSet>
      <dgm:spPr/>
      <dgm:t>
        <a:bodyPr/>
        <a:lstStyle/>
        <a:p>
          <a:endParaRPr lang="en-US"/>
        </a:p>
      </dgm:t>
    </dgm:pt>
    <dgm:pt modelId="{8513E2C6-88BA-41DA-803B-53B1FB1BC61F}" type="pres">
      <dgm:prSet presAssocID="{316AC4EE-3AA8-434E-8DA9-D7EDC425C2FB}" presName="composite" presStyleCnt="0"/>
      <dgm:spPr/>
    </dgm:pt>
    <dgm:pt modelId="{A491D780-7EC9-4DA6-8460-4568F910BB1E}" type="pres">
      <dgm:prSet presAssocID="{316AC4EE-3AA8-434E-8DA9-D7EDC425C2FB}" presName="parTx" presStyleLbl="alignNode1" presStyleIdx="0" presStyleCnt="3">
        <dgm:presLayoutVars>
          <dgm:chMax val="0"/>
          <dgm:chPref val="0"/>
          <dgm:bulletEnabled val="1"/>
        </dgm:presLayoutVars>
      </dgm:prSet>
      <dgm:spPr/>
      <dgm:t>
        <a:bodyPr/>
        <a:lstStyle/>
        <a:p>
          <a:endParaRPr lang="en-US"/>
        </a:p>
      </dgm:t>
    </dgm:pt>
    <dgm:pt modelId="{2B063C9F-66F7-436E-8F68-F462B7DFC9C9}" type="pres">
      <dgm:prSet presAssocID="{316AC4EE-3AA8-434E-8DA9-D7EDC425C2FB}" presName="desTx" presStyleLbl="alignAccFollowNode1" presStyleIdx="0" presStyleCnt="3">
        <dgm:presLayoutVars>
          <dgm:bulletEnabled val="1"/>
        </dgm:presLayoutVars>
      </dgm:prSet>
      <dgm:spPr/>
      <dgm:t>
        <a:bodyPr/>
        <a:lstStyle/>
        <a:p>
          <a:endParaRPr lang="en-US"/>
        </a:p>
      </dgm:t>
    </dgm:pt>
    <dgm:pt modelId="{C407AC22-14D0-453F-AF64-7C139688E172}" type="pres">
      <dgm:prSet presAssocID="{43528354-AE6D-49DE-96CD-5604930B2D01}" presName="space" presStyleCnt="0"/>
      <dgm:spPr/>
    </dgm:pt>
    <dgm:pt modelId="{D7A63275-B18D-4AC4-AA9F-C9F7262A7015}" type="pres">
      <dgm:prSet presAssocID="{3B8257D4-3E0C-4A56-BBBE-B02590CCC207}" presName="composite" presStyleCnt="0"/>
      <dgm:spPr/>
    </dgm:pt>
    <dgm:pt modelId="{EFE2AF95-ABD3-49BC-ACEF-4AFC58A5F7D8}" type="pres">
      <dgm:prSet presAssocID="{3B8257D4-3E0C-4A56-BBBE-B02590CCC207}" presName="parTx" presStyleLbl="alignNode1" presStyleIdx="1" presStyleCnt="3">
        <dgm:presLayoutVars>
          <dgm:chMax val="0"/>
          <dgm:chPref val="0"/>
          <dgm:bulletEnabled val="1"/>
        </dgm:presLayoutVars>
      </dgm:prSet>
      <dgm:spPr/>
      <dgm:t>
        <a:bodyPr/>
        <a:lstStyle/>
        <a:p>
          <a:endParaRPr lang="en-US"/>
        </a:p>
      </dgm:t>
    </dgm:pt>
    <dgm:pt modelId="{5E4D06C9-9791-4E5A-A7F1-0C04A1D8B4DF}" type="pres">
      <dgm:prSet presAssocID="{3B8257D4-3E0C-4A56-BBBE-B02590CCC207}" presName="desTx" presStyleLbl="alignAccFollowNode1" presStyleIdx="1" presStyleCnt="3">
        <dgm:presLayoutVars>
          <dgm:bulletEnabled val="1"/>
        </dgm:presLayoutVars>
      </dgm:prSet>
      <dgm:spPr/>
      <dgm:t>
        <a:bodyPr/>
        <a:lstStyle/>
        <a:p>
          <a:endParaRPr lang="en-US"/>
        </a:p>
      </dgm:t>
    </dgm:pt>
    <dgm:pt modelId="{D0BC1834-11C1-47BE-9062-DA36E5C8F9CF}" type="pres">
      <dgm:prSet presAssocID="{ACCB4EC2-5359-4008-8D6C-0D1118695301}" presName="space" presStyleCnt="0"/>
      <dgm:spPr/>
    </dgm:pt>
    <dgm:pt modelId="{0C73A4E9-6C01-4BA8-A658-AEB3D97FC93B}" type="pres">
      <dgm:prSet presAssocID="{31E02A81-5A91-46CA-9EB5-901421B33B07}" presName="composite" presStyleCnt="0"/>
      <dgm:spPr/>
    </dgm:pt>
    <dgm:pt modelId="{70867BCF-1659-46E6-893A-731FAFF7D57A}" type="pres">
      <dgm:prSet presAssocID="{31E02A81-5A91-46CA-9EB5-901421B33B07}" presName="parTx" presStyleLbl="alignNode1" presStyleIdx="2" presStyleCnt="3">
        <dgm:presLayoutVars>
          <dgm:chMax val="0"/>
          <dgm:chPref val="0"/>
          <dgm:bulletEnabled val="1"/>
        </dgm:presLayoutVars>
      </dgm:prSet>
      <dgm:spPr/>
      <dgm:t>
        <a:bodyPr/>
        <a:lstStyle/>
        <a:p>
          <a:endParaRPr lang="en-US"/>
        </a:p>
      </dgm:t>
    </dgm:pt>
    <dgm:pt modelId="{ED3C06DD-47E7-4E27-8445-A60F8C405A41}" type="pres">
      <dgm:prSet presAssocID="{31E02A81-5A91-46CA-9EB5-901421B33B07}" presName="desTx" presStyleLbl="alignAccFollowNode1" presStyleIdx="2" presStyleCnt="3">
        <dgm:presLayoutVars>
          <dgm:bulletEnabled val="1"/>
        </dgm:presLayoutVars>
      </dgm:prSet>
      <dgm:spPr/>
      <dgm:t>
        <a:bodyPr/>
        <a:lstStyle/>
        <a:p>
          <a:endParaRPr lang="en-US"/>
        </a:p>
      </dgm:t>
    </dgm:pt>
  </dgm:ptLst>
  <dgm:cxnLst>
    <dgm:cxn modelId="{195E1BDE-75A8-4859-B394-C1D8D1F6DB36}" srcId="{31E02A81-5A91-46CA-9EB5-901421B33B07}" destId="{798C5A43-9493-4749-9F65-651E185C2169}" srcOrd="1" destOrd="0" parTransId="{A8627574-2270-4601-AB4C-4867F03D7C49}" sibTransId="{4E82AB01-F5A7-45D5-A08C-7B5871DDED5E}"/>
    <dgm:cxn modelId="{432B34FE-1144-4BE0-84CD-7585653547D6}" type="presOf" srcId="{1A50ADA4-7959-4D9B-8AF2-BA06102C0AAA}" destId="{5E4D06C9-9791-4E5A-A7F1-0C04A1D8B4DF}" srcOrd="0" destOrd="2" presId="urn:microsoft.com/office/officeart/2005/8/layout/hList1"/>
    <dgm:cxn modelId="{FCEC1222-8D8A-42CA-BD93-D7937F3B31C3}" srcId="{316AC4EE-3AA8-434E-8DA9-D7EDC425C2FB}" destId="{647A88FF-4CBF-496C-9821-7E9490BD1ADB}" srcOrd="1" destOrd="0" parTransId="{BD0E1DDD-13BD-459B-A9C4-72E6F09E56E0}" sibTransId="{8A0D3E60-547E-44D7-8236-4A3DFCD5766C}"/>
    <dgm:cxn modelId="{C3E8D115-00EE-42BD-B09B-C3E0551CCCB5}" srcId="{12413678-63F6-4628-BC41-21AB19960AD3}" destId="{316AC4EE-3AA8-434E-8DA9-D7EDC425C2FB}" srcOrd="0" destOrd="0" parTransId="{4F23C442-8F1A-4F4C-9D15-965DE044F724}" sibTransId="{43528354-AE6D-49DE-96CD-5604930B2D01}"/>
    <dgm:cxn modelId="{7D797C4F-9CEE-49D5-8A07-EC8DD7E7C491}" type="presOf" srcId="{C7AF3329-DE46-4A3F-B5F4-98CDB382C825}" destId="{5E4D06C9-9791-4E5A-A7F1-0C04A1D8B4DF}" srcOrd="0" destOrd="0" presId="urn:microsoft.com/office/officeart/2005/8/layout/hList1"/>
    <dgm:cxn modelId="{6AAE6085-A7C7-404D-AA53-5E8A71FDB5B5}" type="presOf" srcId="{8B61FFE1-D2C7-4DF4-B3DF-C866BAA40695}" destId="{ED3C06DD-47E7-4E27-8445-A60F8C405A41}" srcOrd="0" destOrd="2" presId="urn:microsoft.com/office/officeart/2005/8/layout/hList1"/>
    <dgm:cxn modelId="{930FA7A5-27E6-47A9-8E8D-EC0F873B7F3E}" srcId="{12413678-63F6-4628-BC41-21AB19960AD3}" destId="{3B8257D4-3E0C-4A56-BBBE-B02590CCC207}" srcOrd="1" destOrd="0" parTransId="{6C00DFA9-521E-4342-B80B-06147402E06B}" sibTransId="{ACCB4EC2-5359-4008-8D6C-0D1118695301}"/>
    <dgm:cxn modelId="{1C6799FD-F261-4827-8765-F0880EC7242B}" srcId="{3B8257D4-3E0C-4A56-BBBE-B02590CCC207}" destId="{C7AF3329-DE46-4A3F-B5F4-98CDB382C825}" srcOrd="0" destOrd="0" parTransId="{FCB8DEF8-E517-4657-A3CF-5808B7F88A9F}" sibTransId="{E2D11A52-90BA-41AB-B3CB-53E88E42826E}"/>
    <dgm:cxn modelId="{256AC7EA-5A90-497D-BA51-519419F51FD7}" srcId="{31E02A81-5A91-46CA-9EB5-901421B33B07}" destId="{C9CD59E8-98BF-4686-91B0-3E0F1BF19550}" srcOrd="0" destOrd="0" parTransId="{7B2CEA01-DC2C-4D32-BB97-2D4045146C23}" sibTransId="{BCB7206B-56BF-4761-99D9-53686D1AF520}"/>
    <dgm:cxn modelId="{B939665A-9183-40DA-B209-9199148A83F5}" type="presOf" srcId="{4DB3C9BC-4565-4A54-A398-B0B2311DAA46}" destId="{2B063C9F-66F7-436E-8F68-F462B7DFC9C9}" srcOrd="0" destOrd="0" presId="urn:microsoft.com/office/officeart/2005/8/layout/hList1"/>
    <dgm:cxn modelId="{D14477BA-BB46-4796-8C7A-D20F22D52841}" srcId="{12413678-63F6-4628-BC41-21AB19960AD3}" destId="{31E02A81-5A91-46CA-9EB5-901421B33B07}" srcOrd="2" destOrd="0" parTransId="{ECB153A0-1A7C-4EB0-BCAC-78528D2FE2E5}" sibTransId="{475931C2-6E5F-4316-891E-3AD580DC84CF}"/>
    <dgm:cxn modelId="{2B0D01DF-88E2-4411-A751-96919E18FED5}" srcId="{3B8257D4-3E0C-4A56-BBBE-B02590CCC207}" destId="{1A50ADA4-7959-4D9B-8AF2-BA06102C0AAA}" srcOrd="2" destOrd="0" parTransId="{64B32D1B-BBAF-4B00-A95B-FD8BF48D7112}" sibTransId="{B4DF6EF2-006E-4040-98B6-8A508388316D}"/>
    <dgm:cxn modelId="{26A9882D-223B-4059-84F4-08EF4FD3F0E9}" type="presOf" srcId="{798C5A43-9493-4749-9F65-651E185C2169}" destId="{ED3C06DD-47E7-4E27-8445-A60F8C405A41}" srcOrd="0" destOrd="1" presId="urn:microsoft.com/office/officeart/2005/8/layout/hList1"/>
    <dgm:cxn modelId="{B0854A08-D72A-41BB-BA40-678A6CA6E5A8}" type="presOf" srcId="{C9CD59E8-98BF-4686-91B0-3E0F1BF19550}" destId="{ED3C06DD-47E7-4E27-8445-A60F8C405A41}" srcOrd="0" destOrd="0" presId="urn:microsoft.com/office/officeart/2005/8/layout/hList1"/>
    <dgm:cxn modelId="{2BD9F296-39A4-45CE-9F66-05FC72DD48E4}" srcId="{316AC4EE-3AA8-434E-8DA9-D7EDC425C2FB}" destId="{4DB3C9BC-4565-4A54-A398-B0B2311DAA46}" srcOrd="0" destOrd="0" parTransId="{D45C6701-D6B0-404D-B2E4-A3433776B745}" sibTransId="{BAE9E3A6-1B9E-48BF-9C20-B22A30E9C77A}"/>
    <dgm:cxn modelId="{112383EC-936F-448D-A6FC-FDE9411D9148}" srcId="{31E02A81-5A91-46CA-9EB5-901421B33B07}" destId="{8B61FFE1-D2C7-4DF4-B3DF-C866BAA40695}" srcOrd="2" destOrd="0" parTransId="{92B3D2A5-55C9-4CBE-B450-FA0A2E7ECCFE}" sibTransId="{E01DF543-4396-4EEA-BA6E-D4CC8DADA4AD}"/>
    <dgm:cxn modelId="{379621E7-2E7B-4704-8FAE-32F676DA29A2}" type="presOf" srcId="{D4C32952-F7D2-4A46-AA03-C3B70AEA7105}" destId="{5E4D06C9-9791-4E5A-A7F1-0C04A1D8B4DF}" srcOrd="0" destOrd="1" presId="urn:microsoft.com/office/officeart/2005/8/layout/hList1"/>
    <dgm:cxn modelId="{A79326D2-2CEB-4A9C-940E-60DC0B456FA5}" type="presOf" srcId="{316AC4EE-3AA8-434E-8DA9-D7EDC425C2FB}" destId="{A491D780-7EC9-4DA6-8460-4568F910BB1E}" srcOrd="0" destOrd="0" presId="urn:microsoft.com/office/officeart/2005/8/layout/hList1"/>
    <dgm:cxn modelId="{584543FD-5B7C-4D3A-A172-671247CCA33B}" type="presOf" srcId="{647A88FF-4CBF-496C-9821-7E9490BD1ADB}" destId="{2B063C9F-66F7-436E-8F68-F462B7DFC9C9}" srcOrd="0" destOrd="1" presId="urn:microsoft.com/office/officeart/2005/8/layout/hList1"/>
    <dgm:cxn modelId="{C40B7C03-08FA-447B-82B6-1D1CE6CA7513}" type="presOf" srcId="{12413678-63F6-4628-BC41-21AB19960AD3}" destId="{3B5DDB8F-EE02-4C03-AE31-DBB3DB1034EF}" srcOrd="0" destOrd="0" presId="urn:microsoft.com/office/officeart/2005/8/layout/hList1"/>
    <dgm:cxn modelId="{53DB5C61-0BCB-4C26-AA49-55D0B4106183}" srcId="{316AC4EE-3AA8-434E-8DA9-D7EDC425C2FB}" destId="{E5C9A2E7-B278-4E6D-80AE-32B3E45A8087}" srcOrd="2" destOrd="0" parTransId="{171AEB88-B844-47C3-901E-6D3890EB2007}" sibTransId="{6379411B-A0ED-42F3-92DF-2717951B4B6D}"/>
    <dgm:cxn modelId="{7DC6266C-9868-49F6-A792-4ED6E6F0F23E}" type="presOf" srcId="{E5C9A2E7-B278-4E6D-80AE-32B3E45A8087}" destId="{2B063C9F-66F7-436E-8F68-F462B7DFC9C9}" srcOrd="0" destOrd="2" presId="urn:microsoft.com/office/officeart/2005/8/layout/hList1"/>
    <dgm:cxn modelId="{C0495625-F38D-438C-9939-A88873395725}" type="presOf" srcId="{3B8257D4-3E0C-4A56-BBBE-B02590CCC207}" destId="{EFE2AF95-ABD3-49BC-ACEF-4AFC58A5F7D8}" srcOrd="0" destOrd="0" presId="urn:microsoft.com/office/officeart/2005/8/layout/hList1"/>
    <dgm:cxn modelId="{7E33FA8D-0394-4FFC-9176-90B50A5DC8A3}" srcId="{3B8257D4-3E0C-4A56-BBBE-B02590CCC207}" destId="{D4C32952-F7D2-4A46-AA03-C3B70AEA7105}" srcOrd="1" destOrd="0" parTransId="{8276455A-3F3E-47B2-BC49-8F07DBC226DC}" sibTransId="{4D6C2D0B-0725-4321-B5AC-FDF57CE57350}"/>
    <dgm:cxn modelId="{0F2A4D13-C7F7-49CA-BAA4-DCEE1B1A8F6F}" type="presOf" srcId="{31E02A81-5A91-46CA-9EB5-901421B33B07}" destId="{70867BCF-1659-46E6-893A-731FAFF7D57A}" srcOrd="0" destOrd="0" presId="urn:microsoft.com/office/officeart/2005/8/layout/hList1"/>
    <dgm:cxn modelId="{A8D455A2-A1FD-4D06-99A7-D99EE246EFF7}" type="presParOf" srcId="{3B5DDB8F-EE02-4C03-AE31-DBB3DB1034EF}" destId="{8513E2C6-88BA-41DA-803B-53B1FB1BC61F}" srcOrd="0" destOrd="0" presId="urn:microsoft.com/office/officeart/2005/8/layout/hList1"/>
    <dgm:cxn modelId="{483C4755-6C29-4B84-B28B-AFDF4E913C5E}" type="presParOf" srcId="{8513E2C6-88BA-41DA-803B-53B1FB1BC61F}" destId="{A491D780-7EC9-4DA6-8460-4568F910BB1E}" srcOrd="0" destOrd="0" presId="urn:microsoft.com/office/officeart/2005/8/layout/hList1"/>
    <dgm:cxn modelId="{577B4356-C809-4264-9E59-1EF645AC09B0}" type="presParOf" srcId="{8513E2C6-88BA-41DA-803B-53B1FB1BC61F}" destId="{2B063C9F-66F7-436E-8F68-F462B7DFC9C9}" srcOrd="1" destOrd="0" presId="urn:microsoft.com/office/officeart/2005/8/layout/hList1"/>
    <dgm:cxn modelId="{4DA8CC70-6EF9-4C3B-BF1F-617930931B78}" type="presParOf" srcId="{3B5DDB8F-EE02-4C03-AE31-DBB3DB1034EF}" destId="{C407AC22-14D0-453F-AF64-7C139688E172}" srcOrd="1" destOrd="0" presId="urn:microsoft.com/office/officeart/2005/8/layout/hList1"/>
    <dgm:cxn modelId="{B399EE43-48D8-4505-8ED8-D2E6A18EE18E}" type="presParOf" srcId="{3B5DDB8F-EE02-4C03-AE31-DBB3DB1034EF}" destId="{D7A63275-B18D-4AC4-AA9F-C9F7262A7015}" srcOrd="2" destOrd="0" presId="urn:microsoft.com/office/officeart/2005/8/layout/hList1"/>
    <dgm:cxn modelId="{B23CE80B-A0A9-463F-8A4B-28CF3CAC864F}" type="presParOf" srcId="{D7A63275-B18D-4AC4-AA9F-C9F7262A7015}" destId="{EFE2AF95-ABD3-49BC-ACEF-4AFC58A5F7D8}" srcOrd="0" destOrd="0" presId="urn:microsoft.com/office/officeart/2005/8/layout/hList1"/>
    <dgm:cxn modelId="{BAEDD31F-2457-4120-B222-FE556DE1324E}" type="presParOf" srcId="{D7A63275-B18D-4AC4-AA9F-C9F7262A7015}" destId="{5E4D06C9-9791-4E5A-A7F1-0C04A1D8B4DF}" srcOrd="1" destOrd="0" presId="urn:microsoft.com/office/officeart/2005/8/layout/hList1"/>
    <dgm:cxn modelId="{802B276A-96C9-4868-9621-B11547BD1A33}" type="presParOf" srcId="{3B5DDB8F-EE02-4C03-AE31-DBB3DB1034EF}" destId="{D0BC1834-11C1-47BE-9062-DA36E5C8F9CF}" srcOrd="3" destOrd="0" presId="urn:microsoft.com/office/officeart/2005/8/layout/hList1"/>
    <dgm:cxn modelId="{93558818-CF89-4025-BB17-E66A40F7D420}" type="presParOf" srcId="{3B5DDB8F-EE02-4C03-AE31-DBB3DB1034EF}" destId="{0C73A4E9-6C01-4BA8-A658-AEB3D97FC93B}" srcOrd="4" destOrd="0" presId="urn:microsoft.com/office/officeart/2005/8/layout/hList1"/>
    <dgm:cxn modelId="{FFAD2547-4EB1-488E-8DE0-151694463E21}" type="presParOf" srcId="{0C73A4E9-6C01-4BA8-A658-AEB3D97FC93B}" destId="{70867BCF-1659-46E6-893A-731FAFF7D57A}" srcOrd="0" destOrd="0" presId="urn:microsoft.com/office/officeart/2005/8/layout/hList1"/>
    <dgm:cxn modelId="{7F1565C3-A32A-46C4-847D-580E52F4E9F2}" type="presParOf" srcId="{0C73A4E9-6C01-4BA8-A658-AEB3D97FC93B}" destId="{ED3C06DD-47E7-4E27-8445-A60F8C405A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249327-DE60-475E-9D5C-1E48887D46F7}"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783144D5-700B-4424-8D5D-9C7D77CD51A9}">
      <dgm:prSet phldrT="[Text]"/>
      <dgm:spPr/>
      <dgm:t>
        <a:bodyPr/>
        <a:lstStyle/>
        <a:p>
          <a:r>
            <a:rPr lang="en-US" dirty="0" smtClean="0">
              <a:latin typeface="Arial Narrow" panose="020B0606020202030204" pitchFamily="34" charset="0"/>
            </a:rPr>
            <a:t>Planning</a:t>
          </a:r>
          <a:endParaRPr lang="en-US" dirty="0">
            <a:latin typeface="Arial Narrow" panose="020B0606020202030204" pitchFamily="34" charset="0"/>
          </a:endParaRPr>
        </a:p>
      </dgm:t>
    </dgm:pt>
    <dgm:pt modelId="{E0A2F2B2-46F5-4D49-8BA3-08DEE956EE1E}" type="parTrans" cxnId="{4901ECB6-E779-42F8-BC84-331991DD44F7}">
      <dgm:prSet/>
      <dgm:spPr/>
      <dgm:t>
        <a:bodyPr/>
        <a:lstStyle/>
        <a:p>
          <a:endParaRPr lang="en-US"/>
        </a:p>
      </dgm:t>
    </dgm:pt>
    <dgm:pt modelId="{52168143-91F4-47D0-B90B-761DD41A9E58}" type="sibTrans" cxnId="{4901ECB6-E779-42F8-BC84-331991DD44F7}">
      <dgm:prSet/>
      <dgm:spPr/>
      <dgm:t>
        <a:bodyPr/>
        <a:lstStyle/>
        <a:p>
          <a:endParaRPr lang="en-US"/>
        </a:p>
      </dgm:t>
    </dgm:pt>
    <dgm:pt modelId="{A72A8362-E995-4AAC-AED5-3321518DCAFC}">
      <dgm:prSet phldrT="[Text]"/>
      <dgm:spPr/>
      <dgm:t>
        <a:bodyPr/>
        <a:lstStyle/>
        <a:p>
          <a:r>
            <a:rPr lang="en-US" dirty="0" smtClean="0">
              <a:latin typeface="Arial Narrow" panose="020B0606020202030204" pitchFamily="34" charset="0"/>
            </a:rPr>
            <a:t>Execution</a:t>
          </a:r>
          <a:endParaRPr lang="en-US" dirty="0">
            <a:latin typeface="Arial Narrow" panose="020B0606020202030204" pitchFamily="34" charset="0"/>
          </a:endParaRPr>
        </a:p>
      </dgm:t>
    </dgm:pt>
    <dgm:pt modelId="{33346902-02F0-47B1-BFC8-950FEA3E1B09}" type="parTrans" cxnId="{B694F10B-1E4A-437B-8CD4-CED0EF1EE29B}">
      <dgm:prSet/>
      <dgm:spPr/>
      <dgm:t>
        <a:bodyPr/>
        <a:lstStyle/>
        <a:p>
          <a:endParaRPr lang="en-US"/>
        </a:p>
      </dgm:t>
    </dgm:pt>
    <dgm:pt modelId="{62278769-3179-4F6F-8D19-CC03DA5E7AE3}" type="sibTrans" cxnId="{B694F10B-1E4A-437B-8CD4-CED0EF1EE29B}">
      <dgm:prSet/>
      <dgm:spPr/>
      <dgm:t>
        <a:bodyPr/>
        <a:lstStyle/>
        <a:p>
          <a:endParaRPr lang="en-US"/>
        </a:p>
      </dgm:t>
    </dgm:pt>
    <dgm:pt modelId="{BBEF0535-4477-48C6-B52E-B893994DADF8}">
      <dgm:prSet phldrT="[Text]"/>
      <dgm:spPr/>
      <dgm:t>
        <a:bodyPr/>
        <a:lstStyle/>
        <a:p>
          <a:r>
            <a:rPr lang="en-US" dirty="0" smtClean="0">
              <a:latin typeface="Arial Narrow" panose="020B0606020202030204" pitchFamily="34" charset="0"/>
            </a:rPr>
            <a:t>Publication</a:t>
          </a:r>
          <a:endParaRPr lang="en-US" dirty="0">
            <a:latin typeface="Arial Narrow" panose="020B0606020202030204" pitchFamily="34" charset="0"/>
          </a:endParaRPr>
        </a:p>
      </dgm:t>
    </dgm:pt>
    <dgm:pt modelId="{EB25A3D4-29B2-469D-93E8-BC7B22B4FF21}" type="parTrans" cxnId="{CEDC5B19-9B86-4A23-9722-11DC9E8A10A6}">
      <dgm:prSet/>
      <dgm:spPr/>
      <dgm:t>
        <a:bodyPr/>
        <a:lstStyle/>
        <a:p>
          <a:endParaRPr lang="en-US"/>
        </a:p>
      </dgm:t>
    </dgm:pt>
    <dgm:pt modelId="{6FF22C58-B7CC-4C08-B238-8DC86868A3C1}" type="sibTrans" cxnId="{CEDC5B19-9B86-4A23-9722-11DC9E8A10A6}">
      <dgm:prSet/>
      <dgm:spPr/>
      <dgm:t>
        <a:bodyPr/>
        <a:lstStyle/>
        <a:p>
          <a:endParaRPr lang="en-US"/>
        </a:p>
      </dgm:t>
    </dgm:pt>
    <dgm:pt modelId="{0CC981BA-8B98-497E-9E7B-11C88876D00A}" type="pres">
      <dgm:prSet presAssocID="{7C249327-DE60-475E-9D5C-1E48887D46F7}" presName="Name0" presStyleCnt="0">
        <dgm:presLayoutVars>
          <dgm:chMax val="7"/>
          <dgm:chPref val="7"/>
          <dgm:dir/>
          <dgm:animLvl val="lvl"/>
        </dgm:presLayoutVars>
      </dgm:prSet>
      <dgm:spPr/>
      <dgm:t>
        <a:bodyPr/>
        <a:lstStyle/>
        <a:p>
          <a:endParaRPr lang="en-US"/>
        </a:p>
      </dgm:t>
    </dgm:pt>
    <dgm:pt modelId="{2BFA1C17-7689-43D6-80A7-BE7F29919EA0}" type="pres">
      <dgm:prSet presAssocID="{783144D5-700B-4424-8D5D-9C7D77CD51A9}" presName="Accent1" presStyleCnt="0"/>
      <dgm:spPr/>
    </dgm:pt>
    <dgm:pt modelId="{62B2C6E8-88BA-481D-B358-0BEC95186174}" type="pres">
      <dgm:prSet presAssocID="{783144D5-700B-4424-8D5D-9C7D77CD51A9}" presName="Accent" presStyleLbl="node1" presStyleIdx="0" presStyleCnt="3"/>
      <dgm:spPr/>
    </dgm:pt>
    <dgm:pt modelId="{E8A1BAB0-E52C-44CA-8200-9C5A7DE8C823}" type="pres">
      <dgm:prSet presAssocID="{783144D5-700B-4424-8D5D-9C7D77CD51A9}" presName="Parent1" presStyleLbl="revTx" presStyleIdx="0" presStyleCnt="3">
        <dgm:presLayoutVars>
          <dgm:chMax val="1"/>
          <dgm:chPref val="1"/>
          <dgm:bulletEnabled val="1"/>
        </dgm:presLayoutVars>
      </dgm:prSet>
      <dgm:spPr/>
      <dgm:t>
        <a:bodyPr/>
        <a:lstStyle/>
        <a:p>
          <a:endParaRPr lang="en-US"/>
        </a:p>
      </dgm:t>
    </dgm:pt>
    <dgm:pt modelId="{2C4DBC5E-FC79-4EDD-9F9E-02BB66598804}" type="pres">
      <dgm:prSet presAssocID="{A72A8362-E995-4AAC-AED5-3321518DCAFC}" presName="Accent2" presStyleCnt="0"/>
      <dgm:spPr/>
    </dgm:pt>
    <dgm:pt modelId="{B34F2132-8BCC-4776-BF93-6FD9F566271B}" type="pres">
      <dgm:prSet presAssocID="{A72A8362-E995-4AAC-AED5-3321518DCAFC}" presName="Accent" presStyleLbl="node1" presStyleIdx="1" presStyleCnt="3"/>
      <dgm:spPr/>
    </dgm:pt>
    <dgm:pt modelId="{A9234C80-8399-4053-A64B-B733180B2400}" type="pres">
      <dgm:prSet presAssocID="{A72A8362-E995-4AAC-AED5-3321518DCAFC}" presName="Parent2" presStyleLbl="revTx" presStyleIdx="1" presStyleCnt="3">
        <dgm:presLayoutVars>
          <dgm:chMax val="1"/>
          <dgm:chPref val="1"/>
          <dgm:bulletEnabled val="1"/>
        </dgm:presLayoutVars>
      </dgm:prSet>
      <dgm:spPr/>
      <dgm:t>
        <a:bodyPr/>
        <a:lstStyle/>
        <a:p>
          <a:endParaRPr lang="en-US"/>
        </a:p>
      </dgm:t>
    </dgm:pt>
    <dgm:pt modelId="{4637BF2C-693A-4E2D-B324-31F42FE0A054}" type="pres">
      <dgm:prSet presAssocID="{BBEF0535-4477-48C6-B52E-B893994DADF8}" presName="Accent3" presStyleCnt="0"/>
      <dgm:spPr/>
    </dgm:pt>
    <dgm:pt modelId="{F963A7CB-BED2-4AC1-A8A6-0DA54DDDDBC5}" type="pres">
      <dgm:prSet presAssocID="{BBEF0535-4477-48C6-B52E-B893994DADF8}" presName="Accent" presStyleLbl="node1" presStyleIdx="2" presStyleCnt="3"/>
      <dgm:spPr/>
    </dgm:pt>
    <dgm:pt modelId="{9F5FB5F0-3D84-4B1E-882F-0D6EEF28831D}" type="pres">
      <dgm:prSet presAssocID="{BBEF0535-4477-48C6-B52E-B893994DADF8}" presName="Parent3" presStyleLbl="revTx" presStyleIdx="2" presStyleCnt="3" custScaleX="115943">
        <dgm:presLayoutVars>
          <dgm:chMax val="1"/>
          <dgm:chPref val="1"/>
          <dgm:bulletEnabled val="1"/>
        </dgm:presLayoutVars>
      </dgm:prSet>
      <dgm:spPr/>
      <dgm:t>
        <a:bodyPr/>
        <a:lstStyle/>
        <a:p>
          <a:endParaRPr lang="en-US"/>
        </a:p>
      </dgm:t>
    </dgm:pt>
  </dgm:ptLst>
  <dgm:cxnLst>
    <dgm:cxn modelId="{5763F524-4EDC-4ACC-91CB-6B2B44DB2729}" type="presOf" srcId="{783144D5-700B-4424-8D5D-9C7D77CD51A9}" destId="{E8A1BAB0-E52C-44CA-8200-9C5A7DE8C823}" srcOrd="0" destOrd="0" presId="urn:microsoft.com/office/officeart/2009/layout/CircleArrowProcess"/>
    <dgm:cxn modelId="{CA9B20CD-A3C5-4C95-8D89-F5FF619D9117}" type="presOf" srcId="{BBEF0535-4477-48C6-B52E-B893994DADF8}" destId="{9F5FB5F0-3D84-4B1E-882F-0D6EEF28831D}" srcOrd="0" destOrd="0" presId="urn:microsoft.com/office/officeart/2009/layout/CircleArrowProcess"/>
    <dgm:cxn modelId="{4901ECB6-E779-42F8-BC84-331991DD44F7}" srcId="{7C249327-DE60-475E-9D5C-1E48887D46F7}" destId="{783144D5-700B-4424-8D5D-9C7D77CD51A9}" srcOrd="0" destOrd="0" parTransId="{E0A2F2B2-46F5-4D49-8BA3-08DEE956EE1E}" sibTransId="{52168143-91F4-47D0-B90B-761DD41A9E58}"/>
    <dgm:cxn modelId="{2DE85753-9B30-421E-A3C9-AD07EDC6205F}" type="presOf" srcId="{A72A8362-E995-4AAC-AED5-3321518DCAFC}" destId="{A9234C80-8399-4053-A64B-B733180B2400}" srcOrd="0" destOrd="0" presId="urn:microsoft.com/office/officeart/2009/layout/CircleArrowProcess"/>
    <dgm:cxn modelId="{CEDC5B19-9B86-4A23-9722-11DC9E8A10A6}" srcId="{7C249327-DE60-475E-9D5C-1E48887D46F7}" destId="{BBEF0535-4477-48C6-B52E-B893994DADF8}" srcOrd="2" destOrd="0" parTransId="{EB25A3D4-29B2-469D-93E8-BC7B22B4FF21}" sibTransId="{6FF22C58-B7CC-4C08-B238-8DC86868A3C1}"/>
    <dgm:cxn modelId="{673E919D-E592-4982-AB70-CCB62B7BC11E}" type="presOf" srcId="{7C249327-DE60-475E-9D5C-1E48887D46F7}" destId="{0CC981BA-8B98-497E-9E7B-11C88876D00A}" srcOrd="0" destOrd="0" presId="urn:microsoft.com/office/officeart/2009/layout/CircleArrowProcess"/>
    <dgm:cxn modelId="{B694F10B-1E4A-437B-8CD4-CED0EF1EE29B}" srcId="{7C249327-DE60-475E-9D5C-1E48887D46F7}" destId="{A72A8362-E995-4AAC-AED5-3321518DCAFC}" srcOrd="1" destOrd="0" parTransId="{33346902-02F0-47B1-BFC8-950FEA3E1B09}" sibTransId="{62278769-3179-4F6F-8D19-CC03DA5E7AE3}"/>
    <dgm:cxn modelId="{1AF975BA-BC57-4186-825C-98E701ADD88C}" type="presParOf" srcId="{0CC981BA-8B98-497E-9E7B-11C88876D00A}" destId="{2BFA1C17-7689-43D6-80A7-BE7F29919EA0}" srcOrd="0" destOrd="0" presId="urn:microsoft.com/office/officeart/2009/layout/CircleArrowProcess"/>
    <dgm:cxn modelId="{D4043E7F-815B-4B44-A522-AFB34EBB14F1}" type="presParOf" srcId="{2BFA1C17-7689-43D6-80A7-BE7F29919EA0}" destId="{62B2C6E8-88BA-481D-B358-0BEC95186174}" srcOrd="0" destOrd="0" presId="urn:microsoft.com/office/officeart/2009/layout/CircleArrowProcess"/>
    <dgm:cxn modelId="{7DD59676-048A-4D84-A0D4-2177E28E97BA}" type="presParOf" srcId="{0CC981BA-8B98-497E-9E7B-11C88876D00A}" destId="{E8A1BAB0-E52C-44CA-8200-9C5A7DE8C823}" srcOrd="1" destOrd="0" presId="urn:microsoft.com/office/officeart/2009/layout/CircleArrowProcess"/>
    <dgm:cxn modelId="{6F3960CA-0D96-4792-BDB6-D7441C85872C}" type="presParOf" srcId="{0CC981BA-8B98-497E-9E7B-11C88876D00A}" destId="{2C4DBC5E-FC79-4EDD-9F9E-02BB66598804}" srcOrd="2" destOrd="0" presId="urn:microsoft.com/office/officeart/2009/layout/CircleArrowProcess"/>
    <dgm:cxn modelId="{B5BA682A-4707-42CF-80FE-AC34E7655AC3}" type="presParOf" srcId="{2C4DBC5E-FC79-4EDD-9F9E-02BB66598804}" destId="{B34F2132-8BCC-4776-BF93-6FD9F566271B}" srcOrd="0" destOrd="0" presId="urn:microsoft.com/office/officeart/2009/layout/CircleArrowProcess"/>
    <dgm:cxn modelId="{BC8B5138-84F4-4107-8FBB-B186A333503C}" type="presParOf" srcId="{0CC981BA-8B98-497E-9E7B-11C88876D00A}" destId="{A9234C80-8399-4053-A64B-B733180B2400}" srcOrd="3" destOrd="0" presId="urn:microsoft.com/office/officeart/2009/layout/CircleArrowProcess"/>
    <dgm:cxn modelId="{DD3B8EDC-3AC8-478E-839D-3205D81FD3FA}" type="presParOf" srcId="{0CC981BA-8B98-497E-9E7B-11C88876D00A}" destId="{4637BF2C-693A-4E2D-B324-31F42FE0A054}" srcOrd="4" destOrd="0" presId="urn:microsoft.com/office/officeart/2009/layout/CircleArrowProcess"/>
    <dgm:cxn modelId="{56C79D20-F709-43AA-8138-FF19A33DEE85}" type="presParOf" srcId="{4637BF2C-693A-4E2D-B324-31F42FE0A054}" destId="{F963A7CB-BED2-4AC1-A8A6-0DA54DDDDBC5}" srcOrd="0" destOrd="0" presId="urn:microsoft.com/office/officeart/2009/layout/CircleArrowProcess"/>
    <dgm:cxn modelId="{198EC741-B296-4A54-A5C6-A55091ED4523}" type="presParOf" srcId="{0CC981BA-8B98-497E-9E7B-11C88876D00A}" destId="{9F5FB5F0-3D84-4B1E-882F-0D6EEF28831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C77788-C6D1-4860-B14F-0186D80F6DF2}"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5A22874-F825-4181-9EE9-CA3157B63B53}">
      <dgm:prSet phldrT="[Text]"/>
      <dgm:spPr/>
      <dgm:t>
        <a:bodyPr/>
        <a:lstStyle/>
        <a:p>
          <a:endParaRPr lang="en-US" dirty="0">
            <a:latin typeface="Arial Narrow" panose="020B0606020202030204" pitchFamily="34" charset="0"/>
          </a:endParaRPr>
        </a:p>
      </dgm:t>
    </dgm:pt>
    <dgm:pt modelId="{8E265304-596D-4569-A653-A17A0A68D747}" type="parTrans" cxnId="{A1B2D839-EF1F-46F2-BCAB-8FE7CD5418E8}">
      <dgm:prSet/>
      <dgm:spPr/>
      <dgm:t>
        <a:bodyPr/>
        <a:lstStyle/>
        <a:p>
          <a:endParaRPr lang="en-US"/>
        </a:p>
      </dgm:t>
    </dgm:pt>
    <dgm:pt modelId="{7C64BF0F-2BFC-4F77-BCDD-6F4F4FD12261}" type="sibTrans" cxnId="{A1B2D839-EF1F-46F2-BCAB-8FE7CD5418E8}">
      <dgm:prSet/>
      <dgm:spPr/>
      <dgm:t>
        <a:bodyPr/>
        <a:lstStyle/>
        <a:p>
          <a:endParaRPr lang="en-US"/>
        </a:p>
      </dgm:t>
    </dgm:pt>
    <dgm:pt modelId="{AA22D856-9F87-4174-9565-1F77B4ECC45D}">
      <dgm:prSet phldrT="[Text]" custT="1"/>
      <dgm:spPr/>
      <dgm:t>
        <a:bodyPr/>
        <a:lstStyle/>
        <a:p>
          <a:r>
            <a:rPr lang="en-US" sz="1800" dirty="0">
              <a:latin typeface="Arial Narrow" panose="020B0606020202030204" pitchFamily="34" charset="0"/>
            </a:rPr>
            <a:t>~ Observational Data</a:t>
          </a:r>
        </a:p>
      </dgm:t>
    </dgm:pt>
    <dgm:pt modelId="{355A38E4-7086-4477-9E98-08786F3CAE96}" type="parTrans" cxnId="{5A29EF63-2CB5-4ABB-99B0-1497BAB779C3}">
      <dgm:prSet/>
      <dgm:spPr/>
      <dgm:t>
        <a:bodyPr/>
        <a:lstStyle/>
        <a:p>
          <a:endParaRPr lang="en-US"/>
        </a:p>
      </dgm:t>
    </dgm:pt>
    <dgm:pt modelId="{0FE65360-1E4A-4A82-946D-849DCF403A41}" type="sibTrans" cxnId="{5A29EF63-2CB5-4ABB-99B0-1497BAB779C3}">
      <dgm:prSet/>
      <dgm:spPr/>
      <dgm:t>
        <a:bodyPr/>
        <a:lstStyle/>
        <a:p>
          <a:endParaRPr lang="en-US"/>
        </a:p>
      </dgm:t>
    </dgm:pt>
    <dgm:pt modelId="{B955AE27-811E-4C74-BBFD-90B41BF6703C}">
      <dgm:prSet phldrT="[Text]" custT="1"/>
      <dgm:spPr/>
      <dgm:t>
        <a:bodyPr/>
        <a:lstStyle/>
        <a:p>
          <a:endParaRPr lang="en-US" sz="2200" dirty="0">
            <a:latin typeface="Arial Narrow" panose="020B0606020202030204" pitchFamily="34" charset="0"/>
          </a:endParaRPr>
        </a:p>
      </dgm:t>
    </dgm:pt>
    <dgm:pt modelId="{6614928C-E227-47A7-AE09-55855E359D64}" type="parTrans" cxnId="{FFF73F23-64BB-41B1-AEE0-961804A950BE}">
      <dgm:prSet/>
      <dgm:spPr/>
      <dgm:t>
        <a:bodyPr/>
        <a:lstStyle/>
        <a:p>
          <a:endParaRPr lang="en-US"/>
        </a:p>
      </dgm:t>
    </dgm:pt>
    <dgm:pt modelId="{FECCC36B-36FB-410E-90FF-A3FA968EF5AA}" type="sibTrans" cxnId="{FFF73F23-64BB-41B1-AEE0-961804A950BE}">
      <dgm:prSet/>
      <dgm:spPr/>
      <dgm:t>
        <a:bodyPr/>
        <a:lstStyle/>
        <a:p>
          <a:endParaRPr lang="en-US"/>
        </a:p>
      </dgm:t>
    </dgm:pt>
    <dgm:pt modelId="{2CB09502-80C0-4BE1-9489-EB57E523857C}">
      <dgm:prSet phldrT="[Text]" custT="1"/>
      <dgm:spPr/>
      <dgm:t>
        <a:bodyPr/>
        <a:lstStyle/>
        <a:p>
          <a:r>
            <a:rPr lang="en-US" sz="2200" dirty="0">
              <a:latin typeface="Arial Narrow" panose="020B0606020202030204" pitchFamily="34" charset="0"/>
            </a:rPr>
            <a:t>People</a:t>
          </a:r>
        </a:p>
      </dgm:t>
    </dgm:pt>
    <dgm:pt modelId="{0DA9414F-914A-4F04-8074-E48BC4E87593}" type="parTrans" cxnId="{1B02A5A6-7674-45CC-AB5E-6680B9850A87}">
      <dgm:prSet/>
      <dgm:spPr/>
      <dgm:t>
        <a:bodyPr/>
        <a:lstStyle/>
        <a:p>
          <a:endParaRPr lang="en-US"/>
        </a:p>
      </dgm:t>
    </dgm:pt>
    <dgm:pt modelId="{F199EA87-D4E0-42E3-A806-A62D6F8CAC9F}" type="sibTrans" cxnId="{1B02A5A6-7674-45CC-AB5E-6680B9850A87}">
      <dgm:prSet/>
      <dgm:spPr/>
      <dgm:t>
        <a:bodyPr/>
        <a:lstStyle/>
        <a:p>
          <a:endParaRPr lang="en-US"/>
        </a:p>
      </dgm:t>
    </dgm:pt>
    <dgm:pt modelId="{2B25D47B-509C-4D40-AF51-DD5062BD4388}">
      <dgm:prSet custT="1"/>
      <dgm:spPr/>
      <dgm:t>
        <a:bodyPr/>
        <a:lstStyle/>
        <a:p>
          <a:r>
            <a:rPr lang="en-US" sz="1800" dirty="0">
              <a:latin typeface="Arial Narrow" panose="020B0606020202030204" pitchFamily="34" charset="0"/>
            </a:rPr>
            <a:t>~ </a:t>
          </a:r>
          <a:r>
            <a:rPr lang="en-US" sz="1800" dirty="0" smtClean="0">
              <a:latin typeface="Arial Narrow" panose="020B0606020202030204" pitchFamily="34" charset="0"/>
            </a:rPr>
            <a:t>Skills/Experience</a:t>
          </a:r>
        </a:p>
        <a:p>
          <a:r>
            <a:rPr lang="en-US" sz="1800" dirty="0" smtClean="0">
              <a:latin typeface="Arial Narrow" panose="020B0606020202030204" pitchFamily="34" charset="0"/>
            </a:rPr>
            <a:t>   </a:t>
          </a:r>
          <a:r>
            <a:rPr lang="en-US" sz="1800" dirty="0">
              <a:latin typeface="Arial Narrow" panose="020B0606020202030204" pitchFamily="34" charset="0"/>
            </a:rPr>
            <a:t>(Programming, DB, RDM)</a:t>
          </a:r>
        </a:p>
      </dgm:t>
    </dgm:pt>
    <dgm:pt modelId="{1FFBD284-F838-4C2A-B4C8-91E805E25BD6}" type="parTrans" cxnId="{AE01B1A9-78A9-4BE6-B08F-7E7A86763097}">
      <dgm:prSet/>
      <dgm:spPr/>
      <dgm:t>
        <a:bodyPr/>
        <a:lstStyle/>
        <a:p>
          <a:endParaRPr lang="en-US"/>
        </a:p>
      </dgm:t>
    </dgm:pt>
    <dgm:pt modelId="{E42A9983-D3B4-4673-8015-EB2608871912}" type="sibTrans" cxnId="{AE01B1A9-78A9-4BE6-B08F-7E7A86763097}">
      <dgm:prSet/>
      <dgm:spPr/>
      <dgm:t>
        <a:bodyPr/>
        <a:lstStyle/>
        <a:p>
          <a:endParaRPr lang="en-US"/>
        </a:p>
      </dgm:t>
    </dgm:pt>
    <dgm:pt modelId="{F7CF3116-ABA8-4F70-8996-7517FD024FCC}">
      <dgm:prSet custT="1"/>
      <dgm:spPr/>
      <dgm:t>
        <a:bodyPr/>
        <a:lstStyle/>
        <a:p>
          <a:r>
            <a:rPr lang="en-US" sz="1800" dirty="0">
              <a:latin typeface="Arial Narrow" panose="020B0606020202030204" pitchFamily="34" charset="0"/>
            </a:rPr>
            <a:t>~ Remotely Sensed Data</a:t>
          </a:r>
        </a:p>
      </dgm:t>
    </dgm:pt>
    <dgm:pt modelId="{5BE4AF30-7D64-49B6-820A-C8B1D2A622ED}" type="parTrans" cxnId="{798BEF1D-8B4A-4740-B66F-B0F96F9546CB}">
      <dgm:prSet/>
      <dgm:spPr/>
      <dgm:t>
        <a:bodyPr/>
        <a:lstStyle/>
        <a:p>
          <a:endParaRPr lang="en-US"/>
        </a:p>
      </dgm:t>
    </dgm:pt>
    <dgm:pt modelId="{617FAF8C-EBC3-44A3-8C51-3F7A58E8001B}" type="sibTrans" cxnId="{798BEF1D-8B4A-4740-B66F-B0F96F9546CB}">
      <dgm:prSet/>
      <dgm:spPr/>
      <dgm:t>
        <a:bodyPr/>
        <a:lstStyle/>
        <a:p>
          <a:endParaRPr lang="en-US"/>
        </a:p>
      </dgm:t>
    </dgm:pt>
    <dgm:pt modelId="{DB0D27BB-1E34-4CA0-8099-D768F84317FA}">
      <dgm:prSet custT="1"/>
      <dgm:spPr/>
      <dgm:t>
        <a:bodyPr/>
        <a:lstStyle/>
        <a:p>
          <a:r>
            <a:rPr lang="en-US" sz="1800" dirty="0">
              <a:latin typeface="Arial Narrow" panose="020B0606020202030204" pitchFamily="34" charset="0"/>
            </a:rPr>
            <a:t>~ Laboratory results</a:t>
          </a:r>
        </a:p>
      </dgm:t>
    </dgm:pt>
    <dgm:pt modelId="{A44F2CC6-DDE0-44B0-8F3D-C65D48E80026}" type="parTrans" cxnId="{79F58B10-1782-4958-90E6-EA48C9F145DC}">
      <dgm:prSet/>
      <dgm:spPr/>
      <dgm:t>
        <a:bodyPr/>
        <a:lstStyle/>
        <a:p>
          <a:endParaRPr lang="en-US"/>
        </a:p>
      </dgm:t>
    </dgm:pt>
    <dgm:pt modelId="{976A45A6-444F-424E-898A-FFEDA2B741A9}" type="sibTrans" cxnId="{79F58B10-1782-4958-90E6-EA48C9F145DC}">
      <dgm:prSet/>
      <dgm:spPr/>
      <dgm:t>
        <a:bodyPr/>
        <a:lstStyle/>
        <a:p>
          <a:endParaRPr lang="en-US"/>
        </a:p>
      </dgm:t>
    </dgm:pt>
    <dgm:pt modelId="{6D044071-4F3F-46A5-8C6E-5DAFFB19D95F}">
      <dgm:prSet custT="1"/>
      <dgm:spPr/>
      <dgm:t>
        <a:bodyPr/>
        <a:lstStyle/>
        <a:p>
          <a:r>
            <a:rPr lang="en-US" sz="1800" dirty="0">
              <a:latin typeface="Arial Narrow" panose="020B0606020202030204" pitchFamily="34" charset="0"/>
            </a:rPr>
            <a:t>~ Survey (Human) Data</a:t>
          </a:r>
        </a:p>
      </dgm:t>
    </dgm:pt>
    <dgm:pt modelId="{D7BE37CE-B4E0-4E1F-B7EE-D6AC2F734EC3}" type="parTrans" cxnId="{DDC8F263-4945-4424-9B89-8708B8FD351B}">
      <dgm:prSet/>
      <dgm:spPr/>
      <dgm:t>
        <a:bodyPr/>
        <a:lstStyle/>
        <a:p>
          <a:endParaRPr lang="en-US"/>
        </a:p>
      </dgm:t>
    </dgm:pt>
    <dgm:pt modelId="{7A8233FF-4523-4C60-8A41-EF47EAA841C3}" type="sibTrans" cxnId="{DDC8F263-4945-4424-9B89-8708B8FD351B}">
      <dgm:prSet/>
      <dgm:spPr/>
      <dgm:t>
        <a:bodyPr/>
        <a:lstStyle/>
        <a:p>
          <a:endParaRPr lang="en-US"/>
        </a:p>
      </dgm:t>
    </dgm:pt>
    <dgm:pt modelId="{4B62FFF8-EA4A-49EC-8C3A-F911D77B5CC5}">
      <dgm:prSet custT="1"/>
      <dgm:spPr/>
      <dgm:t>
        <a:bodyPr/>
        <a:lstStyle/>
        <a:p>
          <a:r>
            <a:rPr lang="en-US" sz="1800" dirty="0">
              <a:latin typeface="Arial Narrow" panose="020B0606020202030204" pitchFamily="34" charset="0"/>
            </a:rPr>
            <a:t>~ Indigenous Knowledge</a:t>
          </a:r>
        </a:p>
      </dgm:t>
    </dgm:pt>
    <dgm:pt modelId="{1AED78CA-D6F4-4F0B-B922-8DF6820F4D24}" type="parTrans" cxnId="{B418E2ED-EA18-41D1-9A9A-3DA1230F2FE5}">
      <dgm:prSet/>
      <dgm:spPr/>
      <dgm:t>
        <a:bodyPr/>
        <a:lstStyle/>
        <a:p>
          <a:endParaRPr lang="en-US"/>
        </a:p>
      </dgm:t>
    </dgm:pt>
    <dgm:pt modelId="{20DBE2AA-1721-4B0F-9D16-7E037DB0B5E3}" type="sibTrans" cxnId="{B418E2ED-EA18-41D1-9A9A-3DA1230F2FE5}">
      <dgm:prSet/>
      <dgm:spPr/>
      <dgm:t>
        <a:bodyPr/>
        <a:lstStyle/>
        <a:p>
          <a:endParaRPr lang="en-US"/>
        </a:p>
      </dgm:t>
    </dgm:pt>
    <dgm:pt modelId="{F67D43B5-D6B5-4C64-A1A8-D8F81CDC3A64}">
      <dgm:prSet custT="1"/>
      <dgm:spPr/>
      <dgm:t>
        <a:bodyPr/>
        <a:lstStyle/>
        <a:p>
          <a:pPr algn="l"/>
          <a:r>
            <a:rPr lang="en-US" sz="1800" dirty="0" smtClean="0">
              <a:latin typeface="Arial Narrow" panose="020B0606020202030204" pitchFamily="34" charset="0"/>
            </a:rPr>
            <a:t>~ Isolation</a:t>
          </a:r>
          <a:endParaRPr lang="en-US" sz="1800" dirty="0">
            <a:latin typeface="Arial Narrow" panose="020B0606020202030204" pitchFamily="34" charset="0"/>
          </a:endParaRPr>
        </a:p>
      </dgm:t>
    </dgm:pt>
    <dgm:pt modelId="{D85AA391-D6B5-4FAC-860F-05C34A7ACE04}" type="parTrans" cxnId="{DB2B872C-C897-48EE-9F3B-91972DE1F9C9}">
      <dgm:prSet/>
      <dgm:spPr/>
      <dgm:t>
        <a:bodyPr/>
        <a:lstStyle/>
        <a:p>
          <a:endParaRPr lang="en-US"/>
        </a:p>
      </dgm:t>
    </dgm:pt>
    <dgm:pt modelId="{CC9CF00D-3F94-4DAB-B258-D90FB6B0B877}" type="sibTrans" cxnId="{DB2B872C-C897-48EE-9F3B-91972DE1F9C9}">
      <dgm:prSet/>
      <dgm:spPr/>
      <dgm:t>
        <a:bodyPr/>
        <a:lstStyle/>
        <a:p>
          <a:endParaRPr lang="en-US"/>
        </a:p>
      </dgm:t>
    </dgm:pt>
    <dgm:pt modelId="{F9760854-402F-4E7F-B109-46A167BF7DCC}">
      <dgm:prSet custT="1"/>
      <dgm:spPr/>
      <dgm:t>
        <a:bodyPr/>
        <a:lstStyle/>
        <a:p>
          <a:pPr algn="l"/>
          <a:r>
            <a:rPr lang="en-US" sz="1800" dirty="0">
              <a:latin typeface="Arial Narrow" panose="020B0606020202030204" pitchFamily="34" charset="0"/>
            </a:rPr>
            <a:t>~ Requirements</a:t>
          </a:r>
        </a:p>
      </dgm:t>
    </dgm:pt>
    <dgm:pt modelId="{8D8388A1-D370-457E-ADC7-CAB834C85A16}" type="parTrans" cxnId="{BF662F34-FFF7-435C-90E6-9C58BFA20828}">
      <dgm:prSet/>
      <dgm:spPr/>
      <dgm:t>
        <a:bodyPr/>
        <a:lstStyle/>
        <a:p>
          <a:endParaRPr lang="en-US"/>
        </a:p>
      </dgm:t>
    </dgm:pt>
    <dgm:pt modelId="{83258144-CB1E-42FA-8E98-2F66393D3F26}" type="sibTrans" cxnId="{BF662F34-FFF7-435C-90E6-9C58BFA20828}">
      <dgm:prSet/>
      <dgm:spPr/>
      <dgm:t>
        <a:bodyPr/>
        <a:lstStyle/>
        <a:p>
          <a:endParaRPr lang="en-US"/>
        </a:p>
      </dgm:t>
    </dgm:pt>
    <dgm:pt modelId="{67B9A60D-D4E0-4981-951A-2BDC56FCEB33}">
      <dgm:prSet custT="1"/>
      <dgm:spPr/>
      <dgm:t>
        <a:bodyPr/>
        <a:lstStyle/>
        <a:p>
          <a:pPr algn="l"/>
          <a:r>
            <a:rPr lang="en-US" sz="1800" dirty="0">
              <a:latin typeface="Arial Narrow" panose="020B0606020202030204" pitchFamily="34" charset="0"/>
            </a:rPr>
            <a:t>~ Lack of Standards </a:t>
          </a:r>
          <a:r>
            <a:rPr lang="en-US" sz="1800" dirty="0" smtClean="0">
              <a:latin typeface="Arial Narrow" panose="020B0606020202030204" pitchFamily="34" charset="0"/>
            </a:rPr>
            <a:t> </a:t>
          </a:r>
          <a:endParaRPr lang="en-US" sz="1800" dirty="0">
            <a:latin typeface="Arial Narrow" panose="020B0606020202030204" pitchFamily="34" charset="0"/>
          </a:endParaRPr>
        </a:p>
      </dgm:t>
    </dgm:pt>
    <dgm:pt modelId="{179EF8C5-98B5-4AD1-A267-A8849CF7FCDB}" type="parTrans" cxnId="{1F5D7468-47B1-447B-B04D-10E45046677E}">
      <dgm:prSet/>
      <dgm:spPr/>
      <dgm:t>
        <a:bodyPr/>
        <a:lstStyle/>
        <a:p>
          <a:endParaRPr lang="en-US"/>
        </a:p>
      </dgm:t>
    </dgm:pt>
    <dgm:pt modelId="{F027ED98-5882-42B9-8A49-140A53462551}" type="sibTrans" cxnId="{1F5D7468-47B1-447B-B04D-10E45046677E}">
      <dgm:prSet/>
      <dgm:spPr/>
      <dgm:t>
        <a:bodyPr/>
        <a:lstStyle/>
        <a:p>
          <a:endParaRPr lang="en-US"/>
        </a:p>
      </dgm:t>
    </dgm:pt>
    <dgm:pt modelId="{80A232B2-2791-468D-9359-FF84F079AD73}">
      <dgm:prSet phldrT="[Text]" custT="1"/>
      <dgm:spPr/>
      <dgm:t>
        <a:bodyPr/>
        <a:lstStyle/>
        <a:p>
          <a:r>
            <a:rPr lang="en-US" sz="1800" dirty="0">
              <a:latin typeface="Arial Narrow" panose="020B0606020202030204" pitchFamily="34" charset="0"/>
            </a:rPr>
            <a:t>~ Modelling Data</a:t>
          </a:r>
        </a:p>
      </dgm:t>
    </dgm:pt>
    <dgm:pt modelId="{A3DA5BD4-A782-429F-AA63-72B4F860D3D5}" type="parTrans" cxnId="{1B90B28E-5AEE-4C65-8B79-A4B6AC2BBE79}">
      <dgm:prSet/>
      <dgm:spPr/>
      <dgm:t>
        <a:bodyPr/>
        <a:lstStyle/>
        <a:p>
          <a:endParaRPr lang="en-US"/>
        </a:p>
      </dgm:t>
    </dgm:pt>
    <dgm:pt modelId="{C7611A2D-3667-44BC-9E3E-EBF4CBE6A300}" type="sibTrans" cxnId="{1B90B28E-5AEE-4C65-8B79-A4B6AC2BBE79}">
      <dgm:prSet/>
      <dgm:spPr/>
      <dgm:t>
        <a:bodyPr/>
        <a:lstStyle/>
        <a:p>
          <a:endParaRPr lang="en-US"/>
        </a:p>
      </dgm:t>
    </dgm:pt>
    <dgm:pt modelId="{CD8D8231-DD85-43A5-8F4C-FCF49D19BD14}">
      <dgm:prSet custT="1"/>
      <dgm:spPr/>
      <dgm:t>
        <a:bodyPr/>
        <a:lstStyle/>
        <a:p>
          <a:r>
            <a:rPr lang="en-US" sz="1800" dirty="0">
              <a:latin typeface="Arial Narrow" panose="020B0606020202030204" pitchFamily="34" charset="0"/>
            </a:rPr>
            <a:t>~ Resources</a:t>
          </a:r>
        </a:p>
      </dgm:t>
    </dgm:pt>
    <dgm:pt modelId="{D33CEDDF-1A51-41D5-B1CD-0BD629B9A98A}" type="parTrans" cxnId="{9DA5834A-7F2C-47E7-A36E-B6C8F1C24AC5}">
      <dgm:prSet/>
      <dgm:spPr/>
      <dgm:t>
        <a:bodyPr/>
        <a:lstStyle/>
        <a:p>
          <a:endParaRPr lang="en-US"/>
        </a:p>
      </dgm:t>
    </dgm:pt>
    <dgm:pt modelId="{128B9CB8-9C40-4042-8D05-BA3C93BC564D}" type="sibTrans" cxnId="{9DA5834A-7F2C-47E7-A36E-B6C8F1C24AC5}">
      <dgm:prSet/>
      <dgm:spPr/>
      <dgm:t>
        <a:bodyPr/>
        <a:lstStyle/>
        <a:p>
          <a:endParaRPr lang="en-US"/>
        </a:p>
      </dgm:t>
    </dgm:pt>
    <dgm:pt modelId="{A58F0A1E-9A34-44EC-B207-02D419BBF9AE}">
      <dgm:prSet custT="1"/>
      <dgm:spPr/>
      <dgm:t>
        <a:bodyPr/>
        <a:lstStyle/>
        <a:p>
          <a:r>
            <a:rPr lang="en-US" sz="1800" dirty="0">
              <a:latin typeface="Arial Narrow" panose="020B0606020202030204" pitchFamily="34" charset="0"/>
            </a:rPr>
            <a:t>~ Adoption/Resistance                                 </a:t>
          </a:r>
        </a:p>
      </dgm:t>
    </dgm:pt>
    <dgm:pt modelId="{7A65C09A-C1D1-42FA-A5BC-7EF13E5DA4F7}" type="parTrans" cxnId="{AE45720E-1F0E-4565-B073-C25F28A2789C}">
      <dgm:prSet/>
      <dgm:spPr/>
      <dgm:t>
        <a:bodyPr/>
        <a:lstStyle/>
        <a:p>
          <a:endParaRPr lang="en-US"/>
        </a:p>
      </dgm:t>
    </dgm:pt>
    <dgm:pt modelId="{24A30EE8-2680-4584-BF1D-5EF34B68C282}" type="sibTrans" cxnId="{AE45720E-1F0E-4565-B073-C25F28A2789C}">
      <dgm:prSet/>
      <dgm:spPr/>
      <dgm:t>
        <a:bodyPr/>
        <a:lstStyle/>
        <a:p>
          <a:endParaRPr lang="en-US"/>
        </a:p>
      </dgm:t>
    </dgm:pt>
    <dgm:pt modelId="{B449AB95-7477-4F6D-8921-DCEED20AD3F9}">
      <dgm:prSet custT="1"/>
      <dgm:spPr/>
      <dgm:t>
        <a:bodyPr/>
        <a:lstStyle/>
        <a:p>
          <a:endParaRPr lang="en-US" sz="1800" dirty="0">
            <a:latin typeface="Arial Narrow" panose="020B0606020202030204" pitchFamily="34" charset="0"/>
          </a:endParaRPr>
        </a:p>
      </dgm:t>
    </dgm:pt>
    <dgm:pt modelId="{4BBF2B78-0DA4-4F9B-B39C-21057ACFCBEF}" type="parTrans" cxnId="{AB7AC2A8-897F-40D2-8226-8A99DE7BD7FD}">
      <dgm:prSet/>
      <dgm:spPr/>
      <dgm:t>
        <a:bodyPr/>
        <a:lstStyle/>
        <a:p>
          <a:endParaRPr lang="en-US"/>
        </a:p>
      </dgm:t>
    </dgm:pt>
    <dgm:pt modelId="{E93A0326-B528-41FA-AE73-A09FD3F6181D}" type="sibTrans" cxnId="{AB7AC2A8-897F-40D2-8226-8A99DE7BD7FD}">
      <dgm:prSet/>
      <dgm:spPr/>
      <dgm:t>
        <a:bodyPr/>
        <a:lstStyle/>
        <a:p>
          <a:endParaRPr lang="en-US"/>
        </a:p>
      </dgm:t>
    </dgm:pt>
    <dgm:pt modelId="{F2C41B3A-B22E-40D8-82B8-A8A835CD72D3}">
      <dgm:prSet custT="1"/>
      <dgm:spPr/>
      <dgm:t>
        <a:bodyPr/>
        <a:lstStyle/>
        <a:p>
          <a:endParaRPr lang="en-US" sz="1800" dirty="0">
            <a:latin typeface="Arial Narrow" panose="020B0606020202030204" pitchFamily="34" charset="0"/>
          </a:endParaRPr>
        </a:p>
      </dgm:t>
    </dgm:pt>
    <dgm:pt modelId="{D5C2E3B4-2FA0-4813-B428-E83318C302E9}" type="parTrans" cxnId="{BEDC50E1-240C-42EA-9539-FCE8B37C73FD}">
      <dgm:prSet/>
      <dgm:spPr/>
      <dgm:t>
        <a:bodyPr/>
        <a:lstStyle/>
        <a:p>
          <a:endParaRPr lang="en-US"/>
        </a:p>
      </dgm:t>
    </dgm:pt>
    <dgm:pt modelId="{EA16BA21-4C55-4EA5-B07E-66B955FA7F8D}" type="sibTrans" cxnId="{BEDC50E1-240C-42EA-9539-FCE8B37C73FD}">
      <dgm:prSet/>
      <dgm:spPr/>
      <dgm:t>
        <a:bodyPr/>
        <a:lstStyle/>
        <a:p>
          <a:endParaRPr lang="en-US"/>
        </a:p>
      </dgm:t>
    </dgm:pt>
    <dgm:pt modelId="{20EA89A4-1A45-4544-84EE-F1DCBC92C7BC}">
      <dgm:prSet custT="1"/>
      <dgm:spPr/>
      <dgm:t>
        <a:bodyPr/>
        <a:lstStyle/>
        <a:p>
          <a:endParaRPr lang="en-US" sz="1200" dirty="0">
            <a:latin typeface="Arial Narrow" panose="020B0606020202030204" pitchFamily="34" charset="0"/>
          </a:endParaRPr>
        </a:p>
      </dgm:t>
    </dgm:pt>
    <dgm:pt modelId="{F844CE6D-456C-4D8B-B466-F1C715A282D3}" type="parTrans" cxnId="{5C3CF813-D6CB-4C64-93D1-EAB88AF277B9}">
      <dgm:prSet/>
      <dgm:spPr/>
      <dgm:t>
        <a:bodyPr/>
        <a:lstStyle/>
        <a:p>
          <a:endParaRPr lang="en-US"/>
        </a:p>
      </dgm:t>
    </dgm:pt>
    <dgm:pt modelId="{2413560E-B706-4687-9CB9-A41FA8671F2A}" type="sibTrans" cxnId="{5C3CF813-D6CB-4C64-93D1-EAB88AF277B9}">
      <dgm:prSet/>
      <dgm:spPr/>
      <dgm:t>
        <a:bodyPr/>
        <a:lstStyle/>
        <a:p>
          <a:endParaRPr lang="en-US"/>
        </a:p>
      </dgm:t>
    </dgm:pt>
    <dgm:pt modelId="{C0B6ADD6-481C-4364-BFAB-B658C99E404B}">
      <dgm:prSet custT="1"/>
      <dgm:spPr/>
      <dgm:t>
        <a:bodyPr/>
        <a:lstStyle/>
        <a:p>
          <a:r>
            <a:rPr lang="en-US" sz="1800" dirty="0">
              <a:latin typeface="Arial Narrow" panose="020B0606020202030204" pitchFamily="34" charset="0"/>
            </a:rPr>
            <a:t>~ Assessment of adherence                                             </a:t>
          </a:r>
        </a:p>
        <a:p>
          <a:endParaRPr lang="en-US" sz="1800" dirty="0">
            <a:latin typeface="Arial Narrow" panose="020B0606020202030204" pitchFamily="34" charset="0"/>
          </a:endParaRPr>
        </a:p>
      </dgm:t>
    </dgm:pt>
    <dgm:pt modelId="{D976184B-65D0-4BBC-8CAF-52C589596A96}" type="parTrans" cxnId="{9BAAFDEB-A407-4BF4-B804-BCBDC1633F91}">
      <dgm:prSet/>
      <dgm:spPr/>
      <dgm:t>
        <a:bodyPr/>
        <a:lstStyle/>
        <a:p>
          <a:endParaRPr lang="en-US"/>
        </a:p>
      </dgm:t>
    </dgm:pt>
    <dgm:pt modelId="{7049EF46-ECFB-4DE5-A9E8-2691915B35F8}" type="sibTrans" cxnId="{9BAAFDEB-A407-4BF4-B804-BCBDC1633F91}">
      <dgm:prSet/>
      <dgm:spPr/>
      <dgm:t>
        <a:bodyPr/>
        <a:lstStyle/>
        <a:p>
          <a:endParaRPr lang="en-US"/>
        </a:p>
      </dgm:t>
    </dgm:pt>
    <dgm:pt modelId="{D08524F5-DFCE-4EEB-9AFB-61BE988ECB6F}">
      <dgm:prSet custT="1"/>
      <dgm:spPr/>
      <dgm:t>
        <a:bodyPr/>
        <a:lstStyle/>
        <a:p>
          <a:r>
            <a:rPr lang="en-US" sz="1800" dirty="0">
              <a:latin typeface="Arial Narrow" panose="020B0606020202030204" pitchFamily="34" charset="0"/>
            </a:rPr>
            <a:t>~ Tools to make it happen</a:t>
          </a:r>
        </a:p>
      </dgm:t>
    </dgm:pt>
    <dgm:pt modelId="{5D5EFD3D-B111-4ACC-A0C4-EB63635D6087}" type="parTrans" cxnId="{E4FEB4C5-1B7D-4DC2-B670-B1224D9BF3E1}">
      <dgm:prSet/>
      <dgm:spPr/>
      <dgm:t>
        <a:bodyPr/>
        <a:lstStyle/>
        <a:p>
          <a:endParaRPr lang="en-US"/>
        </a:p>
      </dgm:t>
    </dgm:pt>
    <dgm:pt modelId="{B72768BE-4F71-4FD3-A375-15B4251B44A0}" type="sibTrans" cxnId="{E4FEB4C5-1B7D-4DC2-B670-B1224D9BF3E1}">
      <dgm:prSet/>
      <dgm:spPr/>
      <dgm:t>
        <a:bodyPr/>
        <a:lstStyle/>
        <a:p>
          <a:endParaRPr lang="en-US"/>
        </a:p>
      </dgm:t>
    </dgm:pt>
    <dgm:pt modelId="{47AA5526-42CB-44CF-A3D7-9971C4250965}">
      <dgm:prSet custT="1"/>
      <dgm:spPr/>
      <dgm:t>
        <a:bodyPr/>
        <a:lstStyle/>
        <a:p>
          <a:pPr algn="l"/>
          <a:r>
            <a:rPr lang="en-US" sz="1800" dirty="0">
              <a:latin typeface="Arial Narrow" panose="020B0606020202030204" pitchFamily="34" charset="0"/>
            </a:rPr>
            <a:t>~ </a:t>
          </a:r>
          <a:r>
            <a:rPr lang="en-US" sz="1800" dirty="0" smtClean="0">
              <a:latin typeface="Arial Narrow" panose="020B0606020202030204" pitchFamily="34" charset="0"/>
            </a:rPr>
            <a:t>Applications &amp; Owners               </a:t>
          </a:r>
          <a:endParaRPr lang="en-US" sz="1800" dirty="0">
            <a:latin typeface="Arial Narrow" panose="020B0606020202030204" pitchFamily="34" charset="0"/>
          </a:endParaRPr>
        </a:p>
      </dgm:t>
    </dgm:pt>
    <dgm:pt modelId="{F7C4DDEA-BC18-46BE-B20A-35E2DFA6833F}" type="sibTrans" cxnId="{5570C0E7-9D24-47EA-BE78-32A2BC2F33C2}">
      <dgm:prSet/>
      <dgm:spPr/>
      <dgm:t>
        <a:bodyPr/>
        <a:lstStyle/>
        <a:p>
          <a:endParaRPr lang="en-US"/>
        </a:p>
      </dgm:t>
    </dgm:pt>
    <dgm:pt modelId="{BF7EFC5B-0FAC-46E7-A160-51C397330D9D}" type="parTrans" cxnId="{5570C0E7-9D24-47EA-BE78-32A2BC2F33C2}">
      <dgm:prSet/>
      <dgm:spPr/>
      <dgm:t>
        <a:bodyPr/>
        <a:lstStyle/>
        <a:p>
          <a:endParaRPr lang="en-US"/>
        </a:p>
      </dgm:t>
    </dgm:pt>
    <dgm:pt modelId="{9D025A55-F4E7-4AF1-99EC-7D7700159D43}" type="pres">
      <dgm:prSet presAssocID="{AAC77788-C6D1-4860-B14F-0186D80F6DF2}" presName="Name0" presStyleCnt="0">
        <dgm:presLayoutVars>
          <dgm:chMax/>
          <dgm:chPref/>
          <dgm:dir/>
          <dgm:animLvl val="lvl"/>
        </dgm:presLayoutVars>
      </dgm:prSet>
      <dgm:spPr/>
      <dgm:t>
        <a:bodyPr/>
        <a:lstStyle/>
        <a:p>
          <a:endParaRPr lang="en-CA"/>
        </a:p>
      </dgm:t>
    </dgm:pt>
    <dgm:pt modelId="{59C74CB1-70B7-4871-A61E-12922743AC71}" type="pres">
      <dgm:prSet presAssocID="{75A22874-F825-4181-9EE9-CA3157B63B53}" presName="composite" presStyleCnt="0"/>
      <dgm:spPr/>
    </dgm:pt>
    <dgm:pt modelId="{802ADDA8-891A-4DEC-8518-2DA45794A9FC}" type="pres">
      <dgm:prSet presAssocID="{75A22874-F825-4181-9EE9-CA3157B63B53}" presName="Parent1" presStyleLbl="node1" presStyleIdx="0" presStyleCnt="8" custLinFactNeighborX="4934">
        <dgm:presLayoutVars>
          <dgm:chMax val="1"/>
          <dgm:chPref val="1"/>
          <dgm:bulletEnabled val="1"/>
        </dgm:presLayoutVars>
      </dgm:prSet>
      <dgm:spPr/>
      <dgm:t>
        <a:bodyPr/>
        <a:lstStyle/>
        <a:p>
          <a:endParaRPr lang="en-CA"/>
        </a:p>
      </dgm:t>
    </dgm:pt>
    <dgm:pt modelId="{C4D25314-30A3-42EF-AE3F-94C7AE810806}" type="pres">
      <dgm:prSet presAssocID="{75A22874-F825-4181-9EE9-CA3157B63B53}" presName="Childtext1" presStyleLbl="revTx" presStyleIdx="0" presStyleCnt="4" custScaleX="125731" custLinFactNeighborX="37561" custLinFactNeighborY="-33344">
        <dgm:presLayoutVars>
          <dgm:chMax val="0"/>
          <dgm:chPref val="0"/>
          <dgm:bulletEnabled val="1"/>
        </dgm:presLayoutVars>
      </dgm:prSet>
      <dgm:spPr/>
      <dgm:t>
        <a:bodyPr/>
        <a:lstStyle/>
        <a:p>
          <a:endParaRPr lang="en-CA"/>
        </a:p>
      </dgm:t>
    </dgm:pt>
    <dgm:pt modelId="{45715858-6ECC-48C1-A29C-E3D9C58C6A36}" type="pres">
      <dgm:prSet presAssocID="{75A22874-F825-4181-9EE9-CA3157B63B53}" presName="BalanceSpacing" presStyleCnt="0"/>
      <dgm:spPr/>
    </dgm:pt>
    <dgm:pt modelId="{AE91C9D0-2E20-41BF-ADFD-E69AD6250A89}" type="pres">
      <dgm:prSet presAssocID="{75A22874-F825-4181-9EE9-CA3157B63B53}" presName="BalanceSpacing1" presStyleCnt="0"/>
      <dgm:spPr/>
    </dgm:pt>
    <dgm:pt modelId="{C4E7683A-DF23-4A87-8712-60CC266BB87F}" type="pres">
      <dgm:prSet presAssocID="{7C64BF0F-2BFC-4F77-BCDD-6F4F4FD12261}" presName="Accent1Text" presStyleLbl="node1" presStyleIdx="1" presStyleCnt="8" custLinFactNeighborX="4934"/>
      <dgm:spPr/>
      <dgm:t>
        <a:bodyPr/>
        <a:lstStyle/>
        <a:p>
          <a:endParaRPr lang="en-CA"/>
        </a:p>
      </dgm:t>
    </dgm:pt>
    <dgm:pt modelId="{56F15111-E7DF-4331-B8FD-A9AA4B1F4E99}" type="pres">
      <dgm:prSet presAssocID="{7C64BF0F-2BFC-4F77-BCDD-6F4F4FD12261}" presName="spaceBetweenRectangles" presStyleCnt="0"/>
      <dgm:spPr/>
    </dgm:pt>
    <dgm:pt modelId="{FE5BB456-8FBD-4837-A9CF-AC7AAD9D5F3A}" type="pres">
      <dgm:prSet presAssocID="{B955AE27-811E-4C74-BBFD-90B41BF6703C}" presName="composite" presStyleCnt="0"/>
      <dgm:spPr/>
    </dgm:pt>
    <dgm:pt modelId="{B38B01A8-2044-4537-A05F-A034F4841115}" type="pres">
      <dgm:prSet presAssocID="{B955AE27-811E-4C74-BBFD-90B41BF6703C}" presName="Parent1" presStyleLbl="node1" presStyleIdx="2" presStyleCnt="8" custLinFactNeighborX="-13784" custLinFactNeighborY="-1914">
        <dgm:presLayoutVars>
          <dgm:chMax val="1"/>
          <dgm:chPref val="1"/>
          <dgm:bulletEnabled val="1"/>
        </dgm:presLayoutVars>
      </dgm:prSet>
      <dgm:spPr/>
      <dgm:t>
        <a:bodyPr/>
        <a:lstStyle/>
        <a:p>
          <a:endParaRPr lang="en-CA"/>
        </a:p>
      </dgm:t>
    </dgm:pt>
    <dgm:pt modelId="{996EB0B6-98EC-4872-9408-E2541BB774B0}" type="pres">
      <dgm:prSet presAssocID="{B955AE27-811E-4C74-BBFD-90B41BF6703C}" presName="Childtext1" presStyleLbl="revTx" presStyleIdx="1" presStyleCnt="4" custScaleX="135786" custScaleY="97781" custLinFactNeighborX="-50110" custLinFactNeighborY="-19049">
        <dgm:presLayoutVars>
          <dgm:chMax val="0"/>
          <dgm:chPref val="0"/>
          <dgm:bulletEnabled val="1"/>
        </dgm:presLayoutVars>
      </dgm:prSet>
      <dgm:spPr/>
      <dgm:t>
        <a:bodyPr/>
        <a:lstStyle/>
        <a:p>
          <a:endParaRPr lang="en-CA"/>
        </a:p>
      </dgm:t>
    </dgm:pt>
    <dgm:pt modelId="{96C13CA3-FF60-49C6-A262-A9F46F7B8468}" type="pres">
      <dgm:prSet presAssocID="{B955AE27-811E-4C74-BBFD-90B41BF6703C}" presName="BalanceSpacing" presStyleCnt="0"/>
      <dgm:spPr/>
    </dgm:pt>
    <dgm:pt modelId="{92842617-1AF8-478B-8AA2-E830A59F896A}" type="pres">
      <dgm:prSet presAssocID="{B955AE27-811E-4C74-BBFD-90B41BF6703C}" presName="BalanceSpacing1" presStyleCnt="0"/>
      <dgm:spPr/>
    </dgm:pt>
    <dgm:pt modelId="{54B1C9FC-1FC9-4D86-9E9F-266C5D9D7E66}" type="pres">
      <dgm:prSet presAssocID="{FECCC36B-36FB-410E-90FF-A3FA968EF5AA}" presName="Accent1Text" presStyleLbl="node1" presStyleIdx="3" presStyleCnt="8" custLinFactNeighborX="-13784" custLinFactNeighborY="-1914"/>
      <dgm:spPr/>
      <dgm:t>
        <a:bodyPr/>
        <a:lstStyle/>
        <a:p>
          <a:endParaRPr lang="en-CA"/>
        </a:p>
      </dgm:t>
    </dgm:pt>
    <dgm:pt modelId="{417CF09A-8DBE-49AB-B8EF-02975F42A212}" type="pres">
      <dgm:prSet presAssocID="{FECCC36B-36FB-410E-90FF-A3FA968EF5AA}" presName="spaceBetweenRectangles" presStyleCnt="0"/>
      <dgm:spPr/>
    </dgm:pt>
    <dgm:pt modelId="{B561B9E9-8726-42F3-9F82-2A60B7D04F7D}" type="pres">
      <dgm:prSet presAssocID="{2CB09502-80C0-4BE1-9489-EB57E523857C}" presName="composite" presStyleCnt="0"/>
      <dgm:spPr/>
    </dgm:pt>
    <dgm:pt modelId="{5B6ED3C1-B413-4702-B65A-688BFB18B34F}" type="pres">
      <dgm:prSet presAssocID="{2CB09502-80C0-4BE1-9489-EB57E523857C}" presName="Parent1" presStyleLbl="node1" presStyleIdx="4" presStyleCnt="8" custLinFactNeighborX="24091" custLinFactNeighborY="-2704">
        <dgm:presLayoutVars>
          <dgm:chMax val="1"/>
          <dgm:chPref val="1"/>
          <dgm:bulletEnabled val="1"/>
        </dgm:presLayoutVars>
      </dgm:prSet>
      <dgm:spPr/>
      <dgm:t>
        <a:bodyPr/>
        <a:lstStyle/>
        <a:p>
          <a:endParaRPr lang="en-CA"/>
        </a:p>
      </dgm:t>
    </dgm:pt>
    <dgm:pt modelId="{B2F95E68-E6AB-49C7-B662-54DB8551E5E3}" type="pres">
      <dgm:prSet presAssocID="{2CB09502-80C0-4BE1-9489-EB57E523857C}" presName="Childtext1" presStyleLbl="revTx" presStyleIdx="2" presStyleCnt="4" custScaleX="185625" custLinFactNeighborX="76004" custLinFactNeighborY="-32796">
        <dgm:presLayoutVars>
          <dgm:chMax val="0"/>
          <dgm:chPref val="0"/>
          <dgm:bulletEnabled val="1"/>
        </dgm:presLayoutVars>
      </dgm:prSet>
      <dgm:spPr/>
      <dgm:t>
        <a:bodyPr/>
        <a:lstStyle/>
        <a:p>
          <a:endParaRPr lang="en-CA"/>
        </a:p>
      </dgm:t>
    </dgm:pt>
    <dgm:pt modelId="{C12B5DAE-BE7C-4769-B377-039732700E7A}" type="pres">
      <dgm:prSet presAssocID="{2CB09502-80C0-4BE1-9489-EB57E523857C}" presName="BalanceSpacing" presStyleCnt="0"/>
      <dgm:spPr/>
    </dgm:pt>
    <dgm:pt modelId="{6A21B047-D89E-49C4-AA33-4EFFB1F5A77B}" type="pres">
      <dgm:prSet presAssocID="{2CB09502-80C0-4BE1-9489-EB57E523857C}" presName="BalanceSpacing1" presStyleCnt="0"/>
      <dgm:spPr/>
    </dgm:pt>
    <dgm:pt modelId="{B4277976-8AF4-47FF-8923-68ABB8EC33ED}" type="pres">
      <dgm:prSet presAssocID="{F199EA87-D4E0-42E3-A806-A62D6F8CAC9F}" presName="Accent1Text" presStyleLbl="node1" presStyleIdx="5" presStyleCnt="8" custLinFactNeighborX="24091" custLinFactNeighborY="-2704"/>
      <dgm:spPr/>
      <dgm:t>
        <a:bodyPr/>
        <a:lstStyle/>
        <a:p>
          <a:endParaRPr lang="en-CA"/>
        </a:p>
      </dgm:t>
    </dgm:pt>
    <dgm:pt modelId="{E268E8E0-3B68-4A5B-A493-ECFD2458FD0B}" type="pres">
      <dgm:prSet presAssocID="{F199EA87-D4E0-42E3-A806-A62D6F8CAC9F}" presName="spaceBetweenRectangles" presStyleCnt="0"/>
      <dgm:spPr/>
    </dgm:pt>
    <dgm:pt modelId="{060C6D12-C403-49DF-B65F-5276C3A57935}" type="pres">
      <dgm:prSet presAssocID="{20EA89A4-1A45-4544-84EE-F1DCBC92C7BC}" presName="composite" presStyleCnt="0"/>
      <dgm:spPr/>
    </dgm:pt>
    <dgm:pt modelId="{37FD09EA-6442-475C-ACA3-A0BADCA94B3B}" type="pres">
      <dgm:prSet presAssocID="{20EA89A4-1A45-4544-84EE-F1DCBC92C7BC}" presName="Parent1" presStyleLbl="node1" presStyleIdx="6" presStyleCnt="8" custLinFactNeighborX="-3735" custLinFactNeighborY="-4550">
        <dgm:presLayoutVars>
          <dgm:chMax val="1"/>
          <dgm:chPref val="1"/>
          <dgm:bulletEnabled val="1"/>
        </dgm:presLayoutVars>
      </dgm:prSet>
      <dgm:spPr/>
      <dgm:t>
        <a:bodyPr/>
        <a:lstStyle/>
        <a:p>
          <a:endParaRPr lang="en-CA"/>
        </a:p>
      </dgm:t>
    </dgm:pt>
    <dgm:pt modelId="{F4F3A10F-562C-40A0-917C-CBB4A1EAC652}" type="pres">
      <dgm:prSet presAssocID="{20EA89A4-1A45-4544-84EE-F1DCBC92C7BC}" presName="Childtext1" presStyleLbl="revTx" presStyleIdx="3" presStyleCnt="4" custLinFactNeighborX="-16781" custLinFactNeighborY="9198">
        <dgm:presLayoutVars>
          <dgm:chMax val="0"/>
          <dgm:chPref val="0"/>
          <dgm:bulletEnabled val="1"/>
        </dgm:presLayoutVars>
      </dgm:prSet>
      <dgm:spPr/>
      <dgm:t>
        <a:bodyPr/>
        <a:lstStyle/>
        <a:p>
          <a:endParaRPr lang="en-CA"/>
        </a:p>
      </dgm:t>
    </dgm:pt>
    <dgm:pt modelId="{ADD670A0-C71E-45AA-A76C-062E1E127ADB}" type="pres">
      <dgm:prSet presAssocID="{20EA89A4-1A45-4544-84EE-F1DCBC92C7BC}" presName="BalanceSpacing" presStyleCnt="0"/>
      <dgm:spPr/>
    </dgm:pt>
    <dgm:pt modelId="{93FE0173-4B32-4625-89F4-6E03762F06BE}" type="pres">
      <dgm:prSet presAssocID="{20EA89A4-1A45-4544-84EE-F1DCBC92C7BC}" presName="BalanceSpacing1" presStyleCnt="0"/>
      <dgm:spPr/>
    </dgm:pt>
    <dgm:pt modelId="{BE261AA7-7091-4A60-97C6-393DEB19B3AF}" type="pres">
      <dgm:prSet presAssocID="{2413560E-B706-4687-9CB9-A41FA8671F2A}" presName="Accent1Text" presStyleLbl="node1" presStyleIdx="7" presStyleCnt="8" custLinFactNeighborX="-3735" custLinFactNeighborY="-4550"/>
      <dgm:spPr/>
      <dgm:t>
        <a:bodyPr/>
        <a:lstStyle/>
        <a:p>
          <a:endParaRPr lang="en-CA"/>
        </a:p>
      </dgm:t>
    </dgm:pt>
  </dgm:ptLst>
  <dgm:cxnLst>
    <dgm:cxn modelId="{6AB14F2A-83D0-4C21-81A1-A06BB2270F54}" type="presOf" srcId="{DB0D27BB-1E34-4CA0-8099-D768F84317FA}" destId="{C4D25314-30A3-42EF-AE3F-94C7AE810806}" srcOrd="0" destOrd="3" presId="urn:microsoft.com/office/officeart/2008/layout/AlternatingHexagons"/>
    <dgm:cxn modelId="{A1B2D839-EF1F-46F2-BCAB-8FE7CD5418E8}" srcId="{AAC77788-C6D1-4860-B14F-0186D80F6DF2}" destId="{75A22874-F825-4181-9EE9-CA3157B63B53}" srcOrd="0" destOrd="0" parTransId="{8E265304-596D-4569-A653-A17A0A68D747}" sibTransId="{7C64BF0F-2BFC-4F77-BCDD-6F4F4FD12261}"/>
    <dgm:cxn modelId="{82BD3FD6-49AE-4C83-8D56-45AB43A4E2C1}" type="presOf" srcId="{F7CF3116-ABA8-4F70-8996-7517FD024FCC}" destId="{C4D25314-30A3-42EF-AE3F-94C7AE810806}" srcOrd="0" destOrd="2" presId="urn:microsoft.com/office/officeart/2008/layout/AlternatingHexagons"/>
    <dgm:cxn modelId="{04939F3A-57E0-48E4-A18D-4B9A5E69DB75}" type="presOf" srcId="{A58F0A1E-9A34-44EC-B207-02D419BBF9AE}" destId="{B2F95E68-E6AB-49C7-B662-54DB8551E5E3}" srcOrd="0" destOrd="4" presId="urn:microsoft.com/office/officeart/2008/layout/AlternatingHexagons"/>
    <dgm:cxn modelId="{BF662F34-FFF7-435C-90E6-9C58BFA20828}" srcId="{B955AE27-811E-4C74-BBFD-90B41BF6703C}" destId="{F9760854-402F-4E7F-B109-46A167BF7DCC}" srcOrd="1" destOrd="0" parTransId="{8D8388A1-D370-457E-ADC7-CAB834C85A16}" sibTransId="{83258144-CB1E-42FA-8E98-2F66393D3F26}"/>
    <dgm:cxn modelId="{AE01B1A9-78A9-4BE6-B08F-7E7A86763097}" srcId="{2CB09502-80C0-4BE1-9489-EB57E523857C}" destId="{2B25D47B-509C-4D40-AF51-DD5062BD4388}" srcOrd="2" destOrd="0" parTransId="{1FFBD284-F838-4C2A-B4C8-91E805E25BD6}" sibTransId="{E42A9983-D3B4-4673-8015-EB2608871912}"/>
    <dgm:cxn modelId="{1B90B28E-5AEE-4C65-8B79-A4B6AC2BBE79}" srcId="{75A22874-F825-4181-9EE9-CA3157B63B53}" destId="{80A232B2-2791-468D-9359-FF84F079AD73}" srcOrd="1" destOrd="0" parTransId="{A3DA5BD4-A782-429F-AA63-72B4F860D3D5}" sibTransId="{C7611A2D-3667-44BC-9E3E-EBF4CBE6A300}"/>
    <dgm:cxn modelId="{1DCD52A7-8FCE-4304-AB8E-CE372873AAED}" type="presOf" srcId="{FECCC36B-36FB-410E-90FF-A3FA968EF5AA}" destId="{54B1C9FC-1FC9-4D86-9E9F-266C5D9D7E66}" srcOrd="0" destOrd="0" presId="urn:microsoft.com/office/officeart/2008/layout/AlternatingHexagons"/>
    <dgm:cxn modelId="{AB7AC2A8-897F-40D2-8226-8A99DE7BD7FD}" srcId="{2CB09502-80C0-4BE1-9489-EB57E523857C}" destId="{B449AB95-7477-4F6D-8921-DCEED20AD3F9}" srcOrd="0" destOrd="0" parTransId="{4BBF2B78-0DA4-4F9B-B39C-21057ACFCBEF}" sibTransId="{E93A0326-B528-41FA-AE73-A09FD3F6181D}"/>
    <dgm:cxn modelId="{0DFBC620-8E74-4FC0-AFAE-AD7082144215}" type="presOf" srcId="{47AA5526-42CB-44CF-A3D7-9971C4250965}" destId="{996EB0B6-98EC-4872-9408-E2541BB774B0}" srcOrd="0" destOrd="3" presId="urn:microsoft.com/office/officeart/2008/layout/AlternatingHexagons"/>
    <dgm:cxn modelId="{BC474102-13F3-45D5-AE93-E9864FBF4E67}" type="presOf" srcId="{2CB09502-80C0-4BE1-9489-EB57E523857C}" destId="{5B6ED3C1-B413-4702-B65A-688BFB18B34F}" srcOrd="0" destOrd="0" presId="urn:microsoft.com/office/officeart/2008/layout/AlternatingHexagons"/>
    <dgm:cxn modelId="{3E22520F-EF29-4E3F-9DBE-32530E7FD64A}" type="presOf" srcId="{AAC77788-C6D1-4860-B14F-0186D80F6DF2}" destId="{9D025A55-F4E7-4AF1-99EC-7D7700159D43}" srcOrd="0" destOrd="0" presId="urn:microsoft.com/office/officeart/2008/layout/AlternatingHexagons"/>
    <dgm:cxn modelId="{DB2B872C-C897-48EE-9F3B-91972DE1F9C9}" srcId="{B955AE27-811E-4C74-BBFD-90B41BF6703C}" destId="{F67D43B5-D6B5-4C64-A1A8-D8F81CDC3A64}" srcOrd="0" destOrd="0" parTransId="{D85AA391-D6B5-4FAC-860F-05C34A7ACE04}" sibTransId="{CC9CF00D-3F94-4DAB-B258-D90FB6B0B877}"/>
    <dgm:cxn modelId="{3D120D98-2460-4767-815B-9C80FB8D5EF1}" type="presOf" srcId="{2413560E-B706-4687-9CB9-A41FA8671F2A}" destId="{BE261AA7-7091-4A60-97C6-393DEB19B3AF}" srcOrd="0" destOrd="0" presId="urn:microsoft.com/office/officeart/2008/layout/AlternatingHexagons"/>
    <dgm:cxn modelId="{798BEF1D-8B4A-4740-B66F-B0F96F9546CB}" srcId="{75A22874-F825-4181-9EE9-CA3157B63B53}" destId="{F7CF3116-ABA8-4F70-8996-7517FD024FCC}" srcOrd="2" destOrd="0" parTransId="{5BE4AF30-7D64-49B6-820A-C8B1D2A622ED}" sibTransId="{617FAF8C-EBC3-44A3-8C51-3F7A58E8001B}"/>
    <dgm:cxn modelId="{1B02A5A6-7674-45CC-AB5E-6680B9850A87}" srcId="{AAC77788-C6D1-4860-B14F-0186D80F6DF2}" destId="{2CB09502-80C0-4BE1-9489-EB57E523857C}" srcOrd="2" destOrd="0" parTransId="{0DA9414F-914A-4F04-8074-E48BC4E87593}" sibTransId="{F199EA87-D4E0-42E3-A806-A62D6F8CAC9F}"/>
    <dgm:cxn modelId="{C38FC9C3-2127-4485-9BA2-6E0CBD93D068}" type="presOf" srcId="{75A22874-F825-4181-9EE9-CA3157B63B53}" destId="{802ADDA8-891A-4DEC-8518-2DA45794A9FC}" srcOrd="0" destOrd="0" presId="urn:microsoft.com/office/officeart/2008/layout/AlternatingHexagons"/>
    <dgm:cxn modelId="{EE42E1E7-6787-43B7-8AC0-48DC64FC3403}" type="presOf" srcId="{F67D43B5-D6B5-4C64-A1A8-D8F81CDC3A64}" destId="{996EB0B6-98EC-4872-9408-E2541BB774B0}" srcOrd="0" destOrd="0" presId="urn:microsoft.com/office/officeart/2008/layout/AlternatingHexagons"/>
    <dgm:cxn modelId="{1F5D7468-47B1-447B-B04D-10E45046677E}" srcId="{B955AE27-811E-4C74-BBFD-90B41BF6703C}" destId="{67B9A60D-D4E0-4981-951A-2BDC56FCEB33}" srcOrd="2" destOrd="0" parTransId="{179EF8C5-98B5-4AD1-A267-A8849CF7FCDB}" sibTransId="{F027ED98-5882-42B9-8A49-140A53462551}"/>
    <dgm:cxn modelId="{24FCA16A-3A14-4388-9404-E4A0C8ABBED3}" type="presOf" srcId="{4B62FFF8-EA4A-49EC-8C3A-F911D77B5CC5}" destId="{C4D25314-30A3-42EF-AE3F-94C7AE810806}" srcOrd="0" destOrd="5" presId="urn:microsoft.com/office/officeart/2008/layout/AlternatingHexagons"/>
    <dgm:cxn modelId="{45519AF3-9687-4C34-98E0-4A218C143003}" type="presOf" srcId="{CD8D8231-DD85-43A5-8F4C-FCF49D19BD14}" destId="{B2F95E68-E6AB-49C7-B662-54DB8551E5E3}" srcOrd="0" destOrd="3" presId="urn:microsoft.com/office/officeart/2008/layout/AlternatingHexagons"/>
    <dgm:cxn modelId="{131A11FB-B6C9-4E6A-983F-61CBF5B7E8FD}" type="presOf" srcId="{F9760854-402F-4E7F-B109-46A167BF7DCC}" destId="{996EB0B6-98EC-4872-9408-E2541BB774B0}" srcOrd="0" destOrd="1" presId="urn:microsoft.com/office/officeart/2008/layout/AlternatingHexagons"/>
    <dgm:cxn modelId="{2AEA64F2-5D1B-4F08-897D-94F1FB7D1DF4}" type="presOf" srcId="{B449AB95-7477-4F6D-8921-DCEED20AD3F9}" destId="{B2F95E68-E6AB-49C7-B662-54DB8551E5E3}" srcOrd="0" destOrd="0" presId="urn:microsoft.com/office/officeart/2008/layout/AlternatingHexagons"/>
    <dgm:cxn modelId="{5C3CF813-D6CB-4C64-93D1-EAB88AF277B9}" srcId="{AAC77788-C6D1-4860-B14F-0186D80F6DF2}" destId="{20EA89A4-1A45-4544-84EE-F1DCBC92C7BC}" srcOrd="3" destOrd="0" parTransId="{F844CE6D-456C-4D8B-B466-F1C715A282D3}" sibTransId="{2413560E-B706-4687-9CB9-A41FA8671F2A}"/>
    <dgm:cxn modelId="{6AB178C2-CD73-4035-8725-896DF10A5775}" type="presOf" srcId="{F199EA87-D4E0-42E3-A806-A62D6F8CAC9F}" destId="{B4277976-8AF4-47FF-8923-68ABB8EC33ED}" srcOrd="0" destOrd="0" presId="urn:microsoft.com/office/officeart/2008/layout/AlternatingHexagons"/>
    <dgm:cxn modelId="{79F58B10-1782-4958-90E6-EA48C9F145DC}" srcId="{75A22874-F825-4181-9EE9-CA3157B63B53}" destId="{DB0D27BB-1E34-4CA0-8099-D768F84317FA}" srcOrd="3" destOrd="0" parTransId="{A44F2CC6-DDE0-44B0-8F3D-C65D48E80026}" sibTransId="{976A45A6-444F-424E-898A-FFEDA2B741A9}"/>
    <dgm:cxn modelId="{BEDC50E1-240C-42EA-9539-FCE8B37C73FD}" srcId="{2CB09502-80C0-4BE1-9489-EB57E523857C}" destId="{F2C41B3A-B22E-40D8-82B8-A8A835CD72D3}" srcOrd="1" destOrd="0" parTransId="{D5C2E3B4-2FA0-4813-B428-E83318C302E9}" sibTransId="{EA16BA21-4C55-4EA5-B07E-66B955FA7F8D}"/>
    <dgm:cxn modelId="{653E03B9-F62E-4682-A11B-55D46723BA87}" type="presOf" srcId="{C0B6ADD6-481C-4364-BFAB-B658C99E404B}" destId="{F4F3A10F-562C-40A0-917C-CBB4A1EAC652}" srcOrd="0" destOrd="1" presId="urn:microsoft.com/office/officeart/2008/layout/AlternatingHexagons"/>
    <dgm:cxn modelId="{B418E2ED-EA18-41D1-9A9A-3DA1230F2FE5}" srcId="{75A22874-F825-4181-9EE9-CA3157B63B53}" destId="{4B62FFF8-EA4A-49EC-8C3A-F911D77B5CC5}" srcOrd="5" destOrd="0" parTransId="{1AED78CA-D6F4-4F0B-B922-8DF6820F4D24}" sibTransId="{20DBE2AA-1721-4B0F-9D16-7E037DB0B5E3}"/>
    <dgm:cxn modelId="{05462000-175B-4225-8D42-0D59AAA58619}" type="presOf" srcId="{2B25D47B-509C-4D40-AF51-DD5062BD4388}" destId="{B2F95E68-E6AB-49C7-B662-54DB8551E5E3}" srcOrd="0" destOrd="2" presId="urn:microsoft.com/office/officeart/2008/layout/AlternatingHexagons"/>
    <dgm:cxn modelId="{2F3189BC-8888-4BAF-93CE-47B733D78C51}" type="presOf" srcId="{80A232B2-2791-468D-9359-FF84F079AD73}" destId="{C4D25314-30A3-42EF-AE3F-94C7AE810806}" srcOrd="0" destOrd="1" presId="urn:microsoft.com/office/officeart/2008/layout/AlternatingHexagons"/>
    <dgm:cxn modelId="{4DBEE47E-73B7-48DA-9C54-ECC2A1B0CB40}" type="presOf" srcId="{6D044071-4F3F-46A5-8C6E-5DAFFB19D95F}" destId="{C4D25314-30A3-42EF-AE3F-94C7AE810806}" srcOrd="0" destOrd="4" presId="urn:microsoft.com/office/officeart/2008/layout/AlternatingHexagons"/>
    <dgm:cxn modelId="{5A29EF63-2CB5-4ABB-99B0-1497BAB779C3}" srcId="{75A22874-F825-4181-9EE9-CA3157B63B53}" destId="{AA22D856-9F87-4174-9565-1F77B4ECC45D}" srcOrd="0" destOrd="0" parTransId="{355A38E4-7086-4477-9E98-08786F3CAE96}" sibTransId="{0FE65360-1E4A-4A82-946D-849DCF403A41}"/>
    <dgm:cxn modelId="{E4FEB4C5-1B7D-4DC2-B670-B1224D9BF3E1}" srcId="{20EA89A4-1A45-4544-84EE-F1DCBC92C7BC}" destId="{D08524F5-DFCE-4EEB-9AFB-61BE988ECB6F}" srcOrd="0" destOrd="0" parTransId="{5D5EFD3D-B111-4ACC-A0C4-EB63635D6087}" sibTransId="{B72768BE-4F71-4FD3-A375-15B4251B44A0}"/>
    <dgm:cxn modelId="{F75DDB68-27EF-49BC-B2C9-D6A90E3F2F72}" type="presOf" srcId="{20EA89A4-1A45-4544-84EE-F1DCBC92C7BC}" destId="{37FD09EA-6442-475C-ACA3-A0BADCA94B3B}" srcOrd="0" destOrd="0" presId="urn:microsoft.com/office/officeart/2008/layout/AlternatingHexagons"/>
    <dgm:cxn modelId="{6B25ADC9-66AA-48EF-81DE-A70296CDC9A2}" type="presOf" srcId="{F2C41B3A-B22E-40D8-82B8-A8A835CD72D3}" destId="{B2F95E68-E6AB-49C7-B662-54DB8551E5E3}" srcOrd="0" destOrd="1" presId="urn:microsoft.com/office/officeart/2008/layout/AlternatingHexagons"/>
    <dgm:cxn modelId="{91BF0DF1-72C0-41B2-BC07-DD07BC9263F0}" type="presOf" srcId="{AA22D856-9F87-4174-9565-1F77B4ECC45D}" destId="{C4D25314-30A3-42EF-AE3F-94C7AE810806}" srcOrd="0" destOrd="0" presId="urn:microsoft.com/office/officeart/2008/layout/AlternatingHexagons"/>
    <dgm:cxn modelId="{8FE93BAC-9FC7-4C26-A52C-3CC413303660}" type="presOf" srcId="{D08524F5-DFCE-4EEB-9AFB-61BE988ECB6F}" destId="{F4F3A10F-562C-40A0-917C-CBB4A1EAC652}" srcOrd="0" destOrd="0" presId="urn:microsoft.com/office/officeart/2008/layout/AlternatingHexagons"/>
    <dgm:cxn modelId="{DDD1FF1F-6495-4425-AB5F-9CAA58026A9B}" type="presOf" srcId="{B955AE27-811E-4C74-BBFD-90B41BF6703C}" destId="{B38B01A8-2044-4537-A05F-A034F4841115}" srcOrd="0" destOrd="0" presId="urn:microsoft.com/office/officeart/2008/layout/AlternatingHexagons"/>
    <dgm:cxn modelId="{E04C95F7-5977-4300-84FD-A012CF9CDD49}" type="presOf" srcId="{7C64BF0F-2BFC-4F77-BCDD-6F4F4FD12261}" destId="{C4E7683A-DF23-4A87-8712-60CC266BB87F}" srcOrd="0" destOrd="0" presId="urn:microsoft.com/office/officeart/2008/layout/AlternatingHexagons"/>
    <dgm:cxn modelId="{9BAAFDEB-A407-4BF4-B804-BCBDC1633F91}" srcId="{20EA89A4-1A45-4544-84EE-F1DCBC92C7BC}" destId="{C0B6ADD6-481C-4364-BFAB-B658C99E404B}" srcOrd="1" destOrd="0" parTransId="{D976184B-65D0-4BBC-8CAF-52C589596A96}" sibTransId="{7049EF46-ECFB-4DE5-A9E8-2691915B35F8}"/>
    <dgm:cxn modelId="{9DA5834A-7F2C-47E7-A36E-B6C8F1C24AC5}" srcId="{2CB09502-80C0-4BE1-9489-EB57E523857C}" destId="{CD8D8231-DD85-43A5-8F4C-FCF49D19BD14}" srcOrd="3" destOrd="0" parTransId="{D33CEDDF-1A51-41D5-B1CD-0BD629B9A98A}" sibTransId="{128B9CB8-9C40-4042-8D05-BA3C93BC564D}"/>
    <dgm:cxn modelId="{1F638AC8-1D5F-41D3-A1FC-1E36E6AF118B}" type="presOf" srcId="{67B9A60D-D4E0-4981-951A-2BDC56FCEB33}" destId="{996EB0B6-98EC-4872-9408-E2541BB774B0}" srcOrd="0" destOrd="2" presId="urn:microsoft.com/office/officeart/2008/layout/AlternatingHexagons"/>
    <dgm:cxn modelId="{5570C0E7-9D24-47EA-BE78-32A2BC2F33C2}" srcId="{B955AE27-811E-4C74-BBFD-90B41BF6703C}" destId="{47AA5526-42CB-44CF-A3D7-9971C4250965}" srcOrd="3" destOrd="0" parTransId="{BF7EFC5B-0FAC-46E7-A160-51C397330D9D}" sibTransId="{F7C4DDEA-BC18-46BE-B20A-35E2DFA6833F}"/>
    <dgm:cxn modelId="{FFF73F23-64BB-41B1-AEE0-961804A950BE}" srcId="{AAC77788-C6D1-4860-B14F-0186D80F6DF2}" destId="{B955AE27-811E-4C74-BBFD-90B41BF6703C}" srcOrd="1" destOrd="0" parTransId="{6614928C-E227-47A7-AE09-55855E359D64}" sibTransId="{FECCC36B-36FB-410E-90FF-A3FA968EF5AA}"/>
    <dgm:cxn modelId="{AE45720E-1F0E-4565-B073-C25F28A2789C}" srcId="{2CB09502-80C0-4BE1-9489-EB57E523857C}" destId="{A58F0A1E-9A34-44EC-B207-02D419BBF9AE}" srcOrd="4" destOrd="0" parTransId="{7A65C09A-C1D1-42FA-A5BC-7EF13E5DA4F7}" sibTransId="{24A30EE8-2680-4584-BF1D-5EF34B68C282}"/>
    <dgm:cxn modelId="{DDC8F263-4945-4424-9B89-8708B8FD351B}" srcId="{75A22874-F825-4181-9EE9-CA3157B63B53}" destId="{6D044071-4F3F-46A5-8C6E-5DAFFB19D95F}" srcOrd="4" destOrd="0" parTransId="{D7BE37CE-B4E0-4E1F-B7EE-D6AC2F734EC3}" sibTransId="{7A8233FF-4523-4C60-8A41-EF47EAA841C3}"/>
    <dgm:cxn modelId="{7231AB78-0664-49D7-A6D3-22983F24E26A}" type="presParOf" srcId="{9D025A55-F4E7-4AF1-99EC-7D7700159D43}" destId="{59C74CB1-70B7-4871-A61E-12922743AC71}" srcOrd="0" destOrd="0" presId="urn:microsoft.com/office/officeart/2008/layout/AlternatingHexagons"/>
    <dgm:cxn modelId="{E0150B15-5CE9-4C04-92CF-C71E834189B9}" type="presParOf" srcId="{59C74CB1-70B7-4871-A61E-12922743AC71}" destId="{802ADDA8-891A-4DEC-8518-2DA45794A9FC}" srcOrd="0" destOrd="0" presId="urn:microsoft.com/office/officeart/2008/layout/AlternatingHexagons"/>
    <dgm:cxn modelId="{17B0D91D-33FD-4270-B156-1864CD6A3ED0}" type="presParOf" srcId="{59C74CB1-70B7-4871-A61E-12922743AC71}" destId="{C4D25314-30A3-42EF-AE3F-94C7AE810806}" srcOrd="1" destOrd="0" presId="urn:microsoft.com/office/officeart/2008/layout/AlternatingHexagons"/>
    <dgm:cxn modelId="{42638526-7222-4DFE-B9BC-7F14036C1B21}" type="presParOf" srcId="{59C74CB1-70B7-4871-A61E-12922743AC71}" destId="{45715858-6ECC-48C1-A29C-E3D9C58C6A36}" srcOrd="2" destOrd="0" presId="urn:microsoft.com/office/officeart/2008/layout/AlternatingHexagons"/>
    <dgm:cxn modelId="{D3EC8280-F9ED-4549-B9F6-DE381713A4CC}" type="presParOf" srcId="{59C74CB1-70B7-4871-A61E-12922743AC71}" destId="{AE91C9D0-2E20-41BF-ADFD-E69AD6250A89}" srcOrd="3" destOrd="0" presId="urn:microsoft.com/office/officeart/2008/layout/AlternatingHexagons"/>
    <dgm:cxn modelId="{6FE678EF-2923-440F-9DD4-539B789F03E8}" type="presParOf" srcId="{59C74CB1-70B7-4871-A61E-12922743AC71}" destId="{C4E7683A-DF23-4A87-8712-60CC266BB87F}" srcOrd="4" destOrd="0" presId="urn:microsoft.com/office/officeart/2008/layout/AlternatingHexagons"/>
    <dgm:cxn modelId="{9D8B33F9-F1FC-4E28-9D7A-F3C579B72F04}" type="presParOf" srcId="{9D025A55-F4E7-4AF1-99EC-7D7700159D43}" destId="{56F15111-E7DF-4331-B8FD-A9AA4B1F4E99}" srcOrd="1" destOrd="0" presId="urn:microsoft.com/office/officeart/2008/layout/AlternatingHexagons"/>
    <dgm:cxn modelId="{D1B0FF4D-3DC5-43FE-9F60-D05E8213FB21}" type="presParOf" srcId="{9D025A55-F4E7-4AF1-99EC-7D7700159D43}" destId="{FE5BB456-8FBD-4837-A9CF-AC7AAD9D5F3A}" srcOrd="2" destOrd="0" presId="urn:microsoft.com/office/officeart/2008/layout/AlternatingHexagons"/>
    <dgm:cxn modelId="{7CB4E6FF-1935-47D5-A6D5-AF53173A1080}" type="presParOf" srcId="{FE5BB456-8FBD-4837-A9CF-AC7AAD9D5F3A}" destId="{B38B01A8-2044-4537-A05F-A034F4841115}" srcOrd="0" destOrd="0" presId="urn:microsoft.com/office/officeart/2008/layout/AlternatingHexagons"/>
    <dgm:cxn modelId="{C4FD2A5D-9656-42ED-8E23-0BB44C8F4A07}" type="presParOf" srcId="{FE5BB456-8FBD-4837-A9CF-AC7AAD9D5F3A}" destId="{996EB0B6-98EC-4872-9408-E2541BB774B0}" srcOrd="1" destOrd="0" presId="urn:microsoft.com/office/officeart/2008/layout/AlternatingHexagons"/>
    <dgm:cxn modelId="{AB0962A0-FD10-4CB9-B2E4-18A8B3865941}" type="presParOf" srcId="{FE5BB456-8FBD-4837-A9CF-AC7AAD9D5F3A}" destId="{96C13CA3-FF60-49C6-A262-A9F46F7B8468}" srcOrd="2" destOrd="0" presId="urn:microsoft.com/office/officeart/2008/layout/AlternatingHexagons"/>
    <dgm:cxn modelId="{37D22C0C-F297-4E13-8568-B6C49A454340}" type="presParOf" srcId="{FE5BB456-8FBD-4837-A9CF-AC7AAD9D5F3A}" destId="{92842617-1AF8-478B-8AA2-E830A59F896A}" srcOrd="3" destOrd="0" presId="urn:microsoft.com/office/officeart/2008/layout/AlternatingHexagons"/>
    <dgm:cxn modelId="{3F5761BD-7E73-4D78-904F-8594E42C06F4}" type="presParOf" srcId="{FE5BB456-8FBD-4837-A9CF-AC7AAD9D5F3A}" destId="{54B1C9FC-1FC9-4D86-9E9F-266C5D9D7E66}" srcOrd="4" destOrd="0" presId="urn:microsoft.com/office/officeart/2008/layout/AlternatingHexagons"/>
    <dgm:cxn modelId="{6388DE5D-6838-44DD-83C7-2E78580B99D9}" type="presParOf" srcId="{9D025A55-F4E7-4AF1-99EC-7D7700159D43}" destId="{417CF09A-8DBE-49AB-B8EF-02975F42A212}" srcOrd="3" destOrd="0" presId="urn:microsoft.com/office/officeart/2008/layout/AlternatingHexagons"/>
    <dgm:cxn modelId="{5FF26748-78A2-4244-A0F6-07044C33547D}" type="presParOf" srcId="{9D025A55-F4E7-4AF1-99EC-7D7700159D43}" destId="{B561B9E9-8726-42F3-9F82-2A60B7D04F7D}" srcOrd="4" destOrd="0" presId="urn:microsoft.com/office/officeart/2008/layout/AlternatingHexagons"/>
    <dgm:cxn modelId="{45CC6FEF-A27E-4BB1-B771-493B16CBBD38}" type="presParOf" srcId="{B561B9E9-8726-42F3-9F82-2A60B7D04F7D}" destId="{5B6ED3C1-B413-4702-B65A-688BFB18B34F}" srcOrd="0" destOrd="0" presId="urn:microsoft.com/office/officeart/2008/layout/AlternatingHexagons"/>
    <dgm:cxn modelId="{C074EC55-CD0C-4BB9-A3A7-2C59E9620D66}" type="presParOf" srcId="{B561B9E9-8726-42F3-9F82-2A60B7D04F7D}" destId="{B2F95E68-E6AB-49C7-B662-54DB8551E5E3}" srcOrd="1" destOrd="0" presId="urn:microsoft.com/office/officeart/2008/layout/AlternatingHexagons"/>
    <dgm:cxn modelId="{789059D0-BDFC-40FB-8103-4310F46C287E}" type="presParOf" srcId="{B561B9E9-8726-42F3-9F82-2A60B7D04F7D}" destId="{C12B5DAE-BE7C-4769-B377-039732700E7A}" srcOrd="2" destOrd="0" presId="urn:microsoft.com/office/officeart/2008/layout/AlternatingHexagons"/>
    <dgm:cxn modelId="{FB33FD55-F986-4F74-8A9D-DE68EB963DA7}" type="presParOf" srcId="{B561B9E9-8726-42F3-9F82-2A60B7D04F7D}" destId="{6A21B047-D89E-49C4-AA33-4EFFB1F5A77B}" srcOrd="3" destOrd="0" presId="urn:microsoft.com/office/officeart/2008/layout/AlternatingHexagons"/>
    <dgm:cxn modelId="{2C12F9B0-A8C3-48A8-A45E-477B7CA56320}" type="presParOf" srcId="{B561B9E9-8726-42F3-9F82-2A60B7D04F7D}" destId="{B4277976-8AF4-47FF-8923-68ABB8EC33ED}" srcOrd="4" destOrd="0" presId="urn:microsoft.com/office/officeart/2008/layout/AlternatingHexagons"/>
    <dgm:cxn modelId="{36E238A5-7935-4906-BA96-09814CEF4CF3}" type="presParOf" srcId="{9D025A55-F4E7-4AF1-99EC-7D7700159D43}" destId="{E268E8E0-3B68-4A5B-A493-ECFD2458FD0B}" srcOrd="5" destOrd="0" presId="urn:microsoft.com/office/officeart/2008/layout/AlternatingHexagons"/>
    <dgm:cxn modelId="{F50FC1AB-05C2-4E02-991B-D3DE7EDE8B20}" type="presParOf" srcId="{9D025A55-F4E7-4AF1-99EC-7D7700159D43}" destId="{060C6D12-C403-49DF-B65F-5276C3A57935}" srcOrd="6" destOrd="0" presId="urn:microsoft.com/office/officeart/2008/layout/AlternatingHexagons"/>
    <dgm:cxn modelId="{7168F8DF-0FA2-447E-AB92-1A4C46D283C5}" type="presParOf" srcId="{060C6D12-C403-49DF-B65F-5276C3A57935}" destId="{37FD09EA-6442-475C-ACA3-A0BADCA94B3B}" srcOrd="0" destOrd="0" presId="urn:microsoft.com/office/officeart/2008/layout/AlternatingHexagons"/>
    <dgm:cxn modelId="{180E2BEF-D418-40EC-81F0-A1A4D52FBA15}" type="presParOf" srcId="{060C6D12-C403-49DF-B65F-5276C3A57935}" destId="{F4F3A10F-562C-40A0-917C-CBB4A1EAC652}" srcOrd="1" destOrd="0" presId="urn:microsoft.com/office/officeart/2008/layout/AlternatingHexagons"/>
    <dgm:cxn modelId="{2517B5BF-C5A3-47FF-88C6-0556BE7D922A}" type="presParOf" srcId="{060C6D12-C403-49DF-B65F-5276C3A57935}" destId="{ADD670A0-C71E-45AA-A76C-062E1E127ADB}" srcOrd="2" destOrd="0" presId="urn:microsoft.com/office/officeart/2008/layout/AlternatingHexagons"/>
    <dgm:cxn modelId="{6210D24E-F32D-4970-A24B-C24AF602E4CF}" type="presParOf" srcId="{060C6D12-C403-49DF-B65F-5276C3A57935}" destId="{93FE0173-4B32-4625-89F4-6E03762F06BE}" srcOrd="3" destOrd="0" presId="urn:microsoft.com/office/officeart/2008/layout/AlternatingHexagons"/>
    <dgm:cxn modelId="{74D778B9-7725-402E-A602-6EA8258F27A9}" type="presParOf" srcId="{060C6D12-C403-49DF-B65F-5276C3A57935}" destId="{BE261AA7-7091-4A60-97C6-393DEB19B3AF}"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2F072-EA0D-41EA-A639-98D4ECA3364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B90E2476-C0E8-49A0-AC58-0D34466883E1}">
      <dgm:prSet phldrT="[Text]"/>
      <dgm:spPr/>
      <dgm:t>
        <a:bodyPr/>
        <a:lstStyle/>
        <a:p>
          <a:r>
            <a:rPr lang="en-US" dirty="0" smtClean="0">
              <a:latin typeface="Arial Narrow" panose="020B0606020202030204" pitchFamily="34" charset="0"/>
            </a:rPr>
            <a:t> Accessible Data</a:t>
          </a:r>
          <a:endParaRPr lang="en-US" dirty="0">
            <a:latin typeface="Arial Narrow" panose="020B0606020202030204" pitchFamily="34" charset="0"/>
          </a:endParaRPr>
        </a:p>
      </dgm:t>
    </dgm:pt>
    <dgm:pt modelId="{86657933-5489-4110-8DEA-E918640F9419}" type="parTrans" cxnId="{56665EB7-9787-4776-8475-FF40FADAEB0F}">
      <dgm:prSet/>
      <dgm:spPr/>
      <dgm:t>
        <a:bodyPr/>
        <a:lstStyle/>
        <a:p>
          <a:endParaRPr lang="en-US"/>
        </a:p>
      </dgm:t>
    </dgm:pt>
    <dgm:pt modelId="{130FD067-35AE-4DEE-B575-10A633B91D46}" type="sibTrans" cxnId="{56665EB7-9787-4776-8475-FF40FADAEB0F}">
      <dgm:prSet/>
      <dgm:spPr/>
      <dgm:t>
        <a:bodyPr/>
        <a:lstStyle/>
        <a:p>
          <a:endParaRPr lang="en-US"/>
        </a:p>
      </dgm:t>
    </dgm:pt>
    <dgm:pt modelId="{3E12E3BC-9D75-4221-A85F-C9C889FEAD3B}">
      <dgm:prSet phldrT="[Text]"/>
      <dgm:spPr/>
      <dgm:t>
        <a:bodyPr/>
        <a:lstStyle/>
        <a:p>
          <a:r>
            <a:rPr lang="en-US" dirty="0" smtClean="0">
              <a:latin typeface="Arial Narrow" panose="020B0606020202030204" pitchFamily="34" charset="0"/>
            </a:rPr>
            <a:t>Discoverable</a:t>
          </a:r>
          <a:endParaRPr lang="en-US" dirty="0">
            <a:latin typeface="Arial Narrow" panose="020B0606020202030204" pitchFamily="34" charset="0"/>
          </a:endParaRPr>
        </a:p>
      </dgm:t>
    </dgm:pt>
    <dgm:pt modelId="{30229FD9-5E2F-4D28-92C1-B245EAD22699}" type="parTrans" cxnId="{B9190A99-0D95-4832-9FF8-4767B3D56D52}">
      <dgm:prSet/>
      <dgm:spPr/>
      <dgm:t>
        <a:bodyPr/>
        <a:lstStyle/>
        <a:p>
          <a:endParaRPr lang="en-US"/>
        </a:p>
      </dgm:t>
    </dgm:pt>
    <dgm:pt modelId="{66517275-9FCD-48E0-8EC5-AE8C419DDB02}" type="sibTrans" cxnId="{B9190A99-0D95-4832-9FF8-4767B3D56D52}">
      <dgm:prSet/>
      <dgm:spPr/>
      <dgm:t>
        <a:bodyPr/>
        <a:lstStyle/>
        <a:p>
          <a:endParaRPr lang="en-US"/>
        </a:p>
      </dgm:t>
    </dgm:pt>
    <dgm:pt modelId="{B4A17CBD-6873-453E-B2F6-98B629F1B4FD}">
      <dgm:prSet phldrT="[Text]"/>
      <dgm:spPr/>
      <dgm:t>
        <a:bodyPr/>
        <a:lstStyle/>
        <a:p>
          <a:r>
            <a:rPr lang="en-US" dirty="0" smtClean="0">
              <a:latin typeface="Arial Narrow" panose="020B0606020202030204" pitchFamily="34" charset="0"/>
            </a:rPr>
            <a:t>Publication Readiness</a:t>
          </a:r>
          <a:endParaRPr lang="en-US" dirty="0">
            <a:latin typeface="Arial Narrow" panose="020B0606020202030204" pitchFamily="34" charset="0"/>
          </a:endParaRPr>
        </a:p>
      </dgm:t>
    </dgm:pt>
    <dgm:pt modelId="{4A7A3A8B-BD29-4E47-8E6F-CD9EAD293528}" type="parTrans" cxnId="{6DC329A9-3B7B-45B8-9DB7-36D30F2B14B7}">
      <dgm:prSet/>
      <dgm:spPr/>
      <dgm:t>
        <a:bodyPr/>
        <a:lstStyle/>
        <a:p>
          <a:endParaRPr lang="en-US"/>
        </a:p>
      </dgm:t>
    </dgm:pt>
    <dgm:pt modelId="{738B73E4-26C2-4EAE-B016-DD2200D8207C}" type="sibTrans" cxnId="{6DC329A9-3B7B-45B8-9DB7-36D30F2B14B7}">
      <dgm:prSet/>
      <dgm:spPr/>
      <dgm:t>
        <a:bodyPr/>
        <a:lstStyle/>
        <a:p>
          <a:endParaRPr lang="en-US"/>
        </a:p>
      </dgm:t>
    </dgm:pt>
    <dgm:pt modelId="{3667C48F-A465-44E5-AFA7-B8AB67984E86}">
      <dgm:prSet phldrT="[Text]"/>
      <dgm:spPr/>
      <dgm:t>
        <a:bodyPr/>
        <a:lstStyle/>
        <a:p>
          <a:r>
            <a:rPr lang="en-US" dirty="0" smtClean="0">
              <a:latin typeface="Arial Narrow" panose="020B0606020202030204" pitchFamily="34" charset="0"/>
            </a:rPr>
            <a:t>Generate reusable data</a:t>
          </a:r>
          <a:endParaRPr lang="en-US" dirty="0">
            <a:latin typeface="Arial Narrow" panose="020B0606020202030204" pitchFamily="34" charset="0"/>
          </a:endParaRPr>
        </a:p>
      </dgm:t>
    </dgm:pt>
    <dgm:pt modelId="{CF86F1C6-54D4-49BA-8D16-7BA9CB5875F7}" type="parTrans" cxnId="{2A0AD556-F23B-49B3-AFC0-C6F22ABB5EAB}">
      <dgm:prSet/>
      <dgm:spPr/>
      <dgm:t>
        <a:bodyPr/>
        <a:lstStyle/>
        <a:p>
          <a:endParaRPr lang="en-US"/>
        </a:p>
      </dgm:t>
    </dgm:pt>
    <dgm:pt modelId="{A059690D-A548-4D60-983F-EA752280337B}" type="sibTrans" cxnId="{2A0AD556-F23B-49B3-AFC0-C6F22ABB5EAB}">
      <dgm:prSet/>
      <dgm:spPr/>
      <dgm:t>
        <a:bodyPr/>
        <a:lstStyle/>
        <a:p>
          <a:endParaRPr lang="en-US"/>
        </a:p>
      </dgm:t>
    </dgm:pt>
    <dgm:pt modelId="{36C76459-6851-4A09-BF63-B58C41736ED8}">
      <dgm:prSet phldrT="[Text]"/>
      <dgm:spPr/>
      <dgm:t>
        <a:bodyPr/>
        <a:lstStyle/>
        <a:p>
          <a:r>
            <a:rPr lang="en-US" dirty="0" smtClean="0">
              <a:latin typeface="Arial Narrow" panose="020B0606020202030204" pitchFamily="34" charset="0"/>
            </a:rPr>
            <a:t>Publish Data</a:t>
          </a:r>
          <a:endParaRPr lang="en-US" dirty="0">
            <a:latin typeface="Arial Narrow" panose="020B0606020202030204" pitchFamily="34" charset="0"/>
          </a:endParaRPr>
        </a:p>
      </dgm:t>
    </dgm:pt>
    <dgm:pt modelId="{F94CFADD-6446-48D6-95E4-4236EC14DAEF}" type="parTrans" cxnId="{59297343-20CD-4A2C-8D6F-020BE0194644}">
      <dgm:prSet/>
      <dgm:spPr/>
      <dgm:t>
        <a:bodyPr/>
        <a:lstStyle/>
        <a:p>
          <a:endParaRPr lang="en-US"/>
        </a:p>
      </dgm:t>
    </dgm:pt>
    <dgm:pt modelId="{35047E3C-FEE6-412F-B09A-6AB1A84F7FBD}" type="sibTrans" cxnId="{59297343-20CD-4A2C-8D6F-020BE0194644}">
      <dgm:prSet/>
      <dgm:spPr/>
      <dgm:t>
        <a:bodyPr/>
        <a:lstStyle/>
        <a:p>
          <a:endParaRPr lang="en-US"/>
        </a:p>
      </dgm:t>
    </dgm:pt>
    <dgm:pt modelId="{323E0A3E-AE6A-4453-9298-54CF2E1D4554}">
      <dgm:prSet phldrT="[Text]"/>
      <dgm:spPr>
        <a:solidFill>
          <a:schemeClr val="accent2">
            <a:lumMod val="20000"/>
            <a:lumOff val="80000"/>
            <a:alpha val="90000"/>
          </a:schemeClr>
        </a:solidFill>
      </dgm:spPr>
      <dgm:t>
        <a:bodyPr/>
        <a:lstStyle/>
        <a:p>
          <a:r>
            <a:rPr lang="en-US" dirty="0" smtClean="0">
              <a:latin typeface="Arial Narrow" panose="020B0606020202030204" pitchFamily="34" charset="0"/>
            </a:rPr>
            <a:t>Project Level Data Management</a:t>
          </a:r>
          <a:endParaRPr lang="en-US" dirty="0">
            <a:latin typeface="Arial Narrow" panose="020B0606020202030204" pitchFamily="34" charset="0"/>
          </a:endParaRPr>
        </a:p>
      </dgm:t>
    </dgm:pt>
    <dgm:pt modelId="{5DFF9A58-0529-4686-A138-7C1C1A010E5D}" type="parTrans" cxnId="{BA23C700-91A1-4346-8D2F-3ED7298FB485}">
      <dgm:prSet/>
      <dgm:spPr/>
      <dgm:t>
        <a:bodyPr/>
        <a:lstStyle/>
        <a:p>
          <a:endParaRPr lang="en-US"/>
        </a:p>
      </dgm:t>
    </dgm:pt>
    <dgm:pt modelId="{6892C840-339F-42A5-A22D-1E9E756BF43C}" type="sibTrans" cxnId="{BA23C700-91A1-4346-8D2F-3ED7298FB485}">
      <dgm:prSet/>
      <dgm:spPr/>
      <dgm:t>
        <a:bodyPr/>
        <a:lstStyle/>
        <a:p>
          <a:endParaRPr lang="en-US"/>
        </a:p>
      </dgm:t>
    </dgm:pt>
    <dgm:pt modelId="{A483D30C-4235-4B2E-B370-8B2A878E2D8F}">
      <dgm:prSet phldrT="[Text]"/>
      <dgm:spPr/>
      <dgm:t>
        <a:bodyPr/>
        <a:lstStyle/>
        <a:p>
          <a:r>
            <a:rPr lang="en-US" dirty="0" smtClean="0">
              <a:latin typeface="Arial Narrow" panose="020B0606020202030204" pitchFamily="34" charset="0"/>
            </a:rPr>
            <a:t>Plan</a:t>
          </a:r>
          <a:endParaRPr lang="en-US" dirty="0">
            <a:latin typeface="Arial Narrow" panose="020B0606020202030204" pitchFamily="34" charset="0"/>
          </a:endParaRPr>
        </a:p>
      </dgm:t>
    </dgm:pt>
    <dgm:pt modelId="{239DF955-FC79-48BE-8FBE-75D605F73732}" type="parTrans" cxnId="{38B30638-A300-4266-9C57-512FD979C242}">
      <dgm:prSet/>
      <dgm:spPr/>
      <dgm:t>
        <a:bodyPr/>
        <a:lstStyle/>
        <a:p>
          <a:endParaRPr lang="en-US"/>
        </a:p>
      </dgm:t>
    </dgm:pt>
    <dgm:pt modelId="{3CCF3D24-AC7E-4D9B-B204-C271F03ACEDF}" type="sibTrans" cxnId="{38B30638-A300-4266-9C57-512FD979C242}">
      <dgm:prSet/>
      <dgm:spPr/>
      <dgm:t>
        <a:bodyPr/>
        <a:lstStyle/>
        <a:p>
          <a:endParaRPr lang="en-US"/>
        </a:p>
      </dgm:t>
    </dgm:pt>
    <dgm:pt modelId="{07C5C12A-ACCD-457E-89E7-E41819F092CE}">
      <dgm:prSet phldrT="[Text]"/>
      <dgm:spPr/>
      <dgm:t>
        <a:bodyPr/>
        <a:lstStyle/>
        <a:p>
          <a:r>
            <a:rPr lang="en-US" dirty="0" smtClean="0">
              <a:latin typeface="Arial Narrow" panose="020B0606020202030204" pitchFamily="34" charset="0"/>
            </a:rPr>
            <a:t>Safeguard Data</a:t>
          </a:r>
          <a:endParaRPr lang="en-US" dirty="0">
            <a:latin typeface="Arial Narrow" panose="020B0606020202030204" pitchFamily="34" charset="0"/>
          </a:endParaRPr>
        </a:p>
      </dgm:t>
    </dgm:pt>
    <dgm:pt modelId="{6B8573E2-5AE6-426B-99D3-874A8E4CC356}" type="parTrans" cxnId="{D4C43FAB-79B9-4BD0-86C9-0061380B7173}">
      <dgm:prSet/>
      <dgm:spPr/>
      <dgm:t>
        <a:bodyPr/>
        <a:lstStyle/>
        <a:p>
          <a:endParaRPr lang="en-US"/>
        </a:p>
      </dgm:t>
    </dgm:pt>
    <dgm:pt modelId="{820F6919-A794-40C8-96E3-4CFA6A3107B3}" type="sibTrans" cxnId="{D4C43FAB-79B9-4BD0-86C9-0061380B7173}">
      <dgm:prSet/>
      <dgm:spPr/>
      <dgm:t>
        <a:bodyPr/>
        <a:lstStyle/>
        <a:p>
          <a:endParaRPr lang="en-US"/>
        </a:p>
      </dgm:t>
    </dgm:pt>
    <dgm:pt modelId="{502916EF-6E40-402B-8A23-E0D62F825E40}">
      <dgm:prSet phldrT="[Text]"/>
      <dgm:spPr/>
      <dgm:t>
        <a:bodyPr/>
        <a:lstStyle/>
        <a:p>
          <a:r>
            <a:rPr lang="en-US" dirty="0" smtClean="0">
              <a:latin typeface="Arial Narrow" panose="020B0606020202030204" pitchFamily="34" charset="0"/>
            </a:rPr>
            <a:t>Available</a:t>
          </a:r>
          <a:endParaRPr lang="en-US" dirty="0">
            <a:latin typeface="Arial Narrow" panose="020B0606020202030204" pitchFamily="34" charset="0"/>
          </a:endParaRPr>
        </a:p>
      </dgm:t>
    </dgm:pt>
    <dgm:pt modelId="{8B01F608-F2D3-49DE-92CE-E48E7353F291}" type="parTrans" cxnId="{090E5E0B-6239-4D35-BCA2-70EEA4BCF63C}">
      <dgm:prSet/>
      <dgm:spPr/>
      <dgm:t>
        <a:bodyPr/>
        <a:lstStyle/>
        <a:p>
          <a:endParaRPr lang="en-US"/>
        </a:p>
      </dgm:t>
    </dgm:pt>
    <dgm:pt modelId="{BD7C6C1F-F3B9-4632-8926-FB7B44D3834C}" type="sibTrans" cxnId="{090E5E0B-6239-4D35-BCA2-70EEA4BCF63C}">
      <dgm:prSet/>
      <dgm:spPr/>
      <dgm:t>
        <a:bodyPr/>
        <a:lstStyle/>
        <a:p>
          <a:endParaRPr lang="en-US"/>
        </a:p>
      </dgm:t>
    </dgm:pt>
    <dgm:pt modelId="{4D03546C-1BC8-47C2-A38F-5E25EFDC6290}">
      <dgm:prSet phldrT="[Text]"/>
      <dgm:spPr/>
      <dgm:t>
        <a:bodyPr/>
        <a:lstStyle/>
        <a:p>
          <a:r>
            <a:rPr lang="en-US" dirty="0" smtClean="0">
              <a:latin typeface="Arial Narrow" panose="020B0606020202030204" pitchFamily="34" charset="0"/>
            </a:rPr>
            <a:t>Sustainable</a:t>
          </a:r>
          <a:endParaRPr lang="en-US" dirty="0">
            <a:latin typeface="Arial Narrow" panose="020B0606020202030204" pitchFamily="34" charset="0"/>
          </a:endParaRPr>
        </a:p>
      </dgm:t>
    </dgm:pt>
    <dgm:pt modelId="{BB8DB497-9F5B-4EC7-99C8-2B299E9557B7}" type="parTrans" cxnId="{E493A10F-2278-4DD6-8E07-EEB1EBE4924B}">
      <dgm:prSet/>
      <dgm:spPr/>
      <dgm:t>
        <a:bodyPr/>
        <a:lstStyle/>
        <a:p>
          <a:endParaRPr lang="en-US"/>
        </a:p>
      </dgm:t>
    </dgm:pt>
    <dgm:pt modelId="{094B6C82-DCCE-43B4-9D63-26519BB18B06}" type="sibTrans" cxnId="{E493A10F-2278-4DD6-8E07-EEB1EBE4924B}">
      <dgm:prSet/>
      <dgm:spPr/>
      <dgm:t>
        <a:bodyPr/>
        <a:lstStyle/>
        <a:p>
          <a:endParaRPr lang="en-US"/>
        </a:p>
      </dgm:t>
    </dgm:pt>
    <dgm:pt modelId="{E13EB1B9-8A70-4E63-8939-C78E64C6C852}">
      <dgm:prSet phldrT="[Text]"/>
      <dgm:spPr/>
      <dgm:t>
        <a:bodyPr/>
        <a:lstStyle/>
        <a:p>
          <a:r>
            <a:rPr lang="en-US" dirty="0" smtClean="0">
              <a:latin typeface="Arial Narrow" panose="020B0606020202030204" pitchFamily="34" charset="0"/>
            </a:rPr>
            <a:t>Identify Standards</a:t>
          </a:r>
          <a:endParaRPr lang="en-US" dirty="0">
            <a:latin typeface="Arial Narrow" panose="020B0606020202030204" pitchFamily="34" charset="0"/>
          </a:endParaRPr>
        </a:p>
      </dgm:t>
    </dgm:pt>
    <dgm:pt modelId="{0489B6EF-369E-41FD-BBA3-9887231D0EF3}" type="parTrans" cxnId="{2071CA4B-1837-4F47-9949-5839EAE8A3D2}">
      <dgm:prSet/>
      <dgm:spPr/>
      <dgm:t>
        <a:bodyPr/>
        <a:lstStyle/>
        <a:p>
          <a:endParaRPr lang="en-US"/>
        </a:p>
      </dgm:t>
    </dgm:pt>
    <dgm:pt modelId="{BAA94E79-1ED9-4134-B3BA-EE2236BDAADD}" type="sibTrans" cxnId="{2071CA4B-1837-4F47-9949-5839EAE8A3D2}">
      <dgm:prSet/>
      <dgm:spPr/>
      <dgm:t>
        <a:bodyPr/>
        <a:lstStyle/>
        <a:p>
          <a:endParaRPr lang="en-US"/>
        </a:p>
      </dgm:t>
    </dgm:pt>
    <dgm:pt modelId="{F8CCA9B1-CBFA-45F6-A180-65889F53F54B}" type="pres">
      <dgm:prSet presAssocID="{8992F072-EA0D-41EA-A639-98D4ECA33640}" presName="Name0" presStyleCnt="0">
        <dgm:presLayoutVars>
          <dgm:chMax val="7"/>
          <dgm:dir/>
          <dgm:animLvl val="lvl"/>
          <dgm:resizeHandles val="exact"/>
        </dgm:presLayoutVars>
      </dgm:prSet>
      <dgm:spPr/>
      <dgm:t>
        <a:bodyPr/>
        <a:lstStyle/>
        <a:p>
          <a:endParaRPr lang="en-US"/>
        </a:p>
      </dgm:t>
    </dgm:pt>
    <dgm:pt modelId="{530F2B39-1A7A-423F-BF5D-DF8192F12053}" type="pres">
      <dgm:prSet presAssocID="{B90E2476-C0E8-49A0-AC58-0D34466883E1}" presName="circle1" presStyleLbl="node1" presStyleIdx="0" presStyleCnt="3"/>
      <dgm:spPr/>
    </dgm:pt>
    <dgm:pt modelId="{CA57D169-C244-4A0A-82AC-296778AE8D9B}" type="pres">
      <dgm:prSet presAssocID="{B90E2476-C0E8-49A0-AC58-0D34466883E1}" presName="space" presStyleCnt="0"/>
      <dgm:spPr/>
    </dgm:pt>
    <dgm:pt modelId="{0EB0FEF6-4F7E-402E-AA47-535B3539E44E}" type="pres">
      <dgm:prSet presAssocID="{B90E2476-C0E8-49A0-AC58-0D34466883E1}" presName="rect1" presStyleLbl="alignAcc1" presStyleIdx="0" presStyleCnt="3"/>
      <dgm:spPr/>
      <dgm:t>
        <a:bodyPr/>
        <a:lstStyle/>
        <a:p>
          <a:endParaRPr lang="en-US"/>
        </a:p>
      </dgm:t>
    </dgm:pt>
    <dgm:pt modelId="{9103A188-F83D-40DC-A7DA-99C78863D9B9}" type="pres">
      <dgm:prSet presAssocID="{B4A17CBD-6873-453E-B2F6-98B629F1B4FD}" presName="vertSpace2" presStyleLbl="node1" presStyleIdx="0" presStyleCnt="3"/>
      <dgm:spPr/>
    </dgm:pt>
    <dgm:pt modelId="{FD778A63-FF49-4193-B050-AB4D9C49A8D2}" type="pres">
      <dgm:prSet presAssocID="{B4A17CBD-6873-453E-B2F6-98B629F1B4FD}" presName="circle2" presStyleLbl="node1" presStyleIdx="1" presStyleCnt="3"/>
      <dgm:spPr/>
    </dgm:pt>
    <dgm:pt modelId="{F17A86D8-9D12-4E07-B9C7-2C923B3E0E55}" type="pres">
      <dgm:prSet presAssocID="{B4A17CBD-6873-453E-B2F6-98B629F1B4FD}" presName="rect2" presStyleLbl="alignAcc1" presStyleIdx="1" presStyleCnt="3"/>
      <dgm:spPr/>
      <dgm:t>
        <a:bodyPr/>
        <a:lstStyle/>
        <a:p>
          <a:endParaRPr lang="en-US"/>
        </a:p>
      </dgm:t>
    </dgm:pt>
    <dgm:pt modelId="{8B27BC6E-B0FA-44F5-A906-E65F3311F52E}" type="pres">
      <dgm:prSet presAssocID="{323E0A3E-AE6A-4453-9298-54CF2E1D4554}" presName="vertSpace3" presStyleLbl="node1" presStyleIdx="1" presStyleCnt="3"/>
      <dgm:spPr/>
    </dgm:pt>
    <dgm:pt modelId="{7D987ADB-B3CB-43B5-9CEE-66B3CAA19C3A}" type="pres">
      <dgm:prSet presAssocID="{323E0A3E-AE6A-4453-9298-54CF2E1D4554}" presName="circle3" presStyleLbl="node1" presStyleIdx="2" presStyleCnt="3"/>
      <dgm:spPr/>
    </dgm:pt>
    <dgm:pt modelId="{66894DF8-B59F-46D1-A061-0AA8ED060DE0}" type="pres">
      <dgm:prSet presAssocID="{323E0A3E-AE6A-4453-9298-54CF2E1D4554}" presName="rect3" presStyleLbl="alignAcc1" presStyleIdx="2" presStyleCnt="3"/>
      <dgm:spPr/>
      <dgm:t>
        <a:bodyPr/>
        <a:lstStyle/>
        <a:p>
          <a:endParaRPr lang="en-US"/>
        </a:p>
      </dgm:t>
    </dgm:pt>
    <dgm:pt modelId="{9979E2FF-434D-4A7F-AA0B-D61BD13F7A41}" type="pres">
      <dgm:prSet presAssocID="{B90E2476-C0E8-49A0-AC58-0D34466883E1}" presName="rect1ParTx" presStyleLbl="alignAcc1" presStyleIdx="2" presStyleCnt="3">
        <dgm:presLayoutVars>
          <dgm:chMax val="1"/>
          <dgm:bulletEnabled val="1"/>
        </dgm:presLayoutVars>
      </dgm:prSet>
      <dgm:spPr/>
      <dgm:t>
        <a:bodyPr/>
        <a:lstStyle/>
        <a:p>
          <a:endParaRPr lang="en-US"/>
        </a:p>
      </dgm:t>
    </dgm:pt>
    <dgm:pt modelId="{5788E361-82CE-4E21-93A1-CDA7870DF2AB}" type="pres">
      <dgm:prSet presAssocID="{B90E2476-C0E8-49A0-AC58-0D34466883E1}" presName="rect1ChTx" presStyleLbl="alignAcc1" presStyleIdx="2" presStyleCnt="3">
        <dgm:presLayoutVars>
          <dgm:bulletEnabled val="1"/>
        </dgm:presLayoutVars>
      </dgm:prSet>
      <dgm:spPr/>
      <dgm:t>
        <a:bodyPr/>
        <a:lstStyle/>
        <a:p>
          <a:endParaRPr lang="en-US"/>
        </a:p>
      </dgm:t>
    </dgm:pt>
    <dgm:pt modelId="{A7B7B9C9-74CD-4739-AD15-BB1B3A119BB7}" type="pres">
      <dgm:prSet presAssocID="{B4A17CBD-6873-453E-B2F6-98B629F1B4FD}" presName="rect2ParTx" presStyleLbl="alignAcc1" presStyleIdx="2" presStyleCnt="3">
        <dgm:presLayoutVars>
          <dgm:chMax val="1"/>
          <dgm:bulletEnabled val="1"/>
        </dgm:presLayoutVars>
      </dgm:prSet>
      <dgm:spPr/>
      <dgm:t>
        <a:bodyPr/>
        <a:lstStyle/>
        <a:p>
          <a:endParaRPr lang="en-US"/>
        </a:p>
      </dgm:t>
    </dgm:pt>
    <dgm:pt modelId="{8629B244-0DB4-4463-9E5F-3324F5516D2F}" type="pres">
      <dgm:prSet presAssocID="{B4A17CBD-6873-453E-B2F6-98B629F1B4FD}" presName="rect2ChTx" presStyleLbl="alignAcc1" presStyleIdx="2" presStyleCnt="3">
        <dgm:presLayoutVars>
          <dgm:bulletEnabled val="1"/>
        </dgm:presLayoutVars>
      </dgm:prSet>
      <dgm:spPr/>
      <dgm:t>
        <a:bodyPr/>
        <a:lstStyle/>
        <a:p>
          <a:endParaRPr lang="en-US"/>
        </a:p>
      </dgm:t>
    </dgm:pt>
    <dgm:pt modelId="{DC5E4849-37CF-4BB0-A54A-A5C96F33B0C8}" type="pres">
      <dgm:prSet presAssocID="{323E0A3E-AE6A-4453-9298-54CF2E1D4554}" presName="rect3ParTx" presStyleLbl="alignAcc1" presStyleIdx="2" presStyleCnt="3">
        <dgm:presLayoutVars>
          <dgm:chMax val="1"/>
          <dgm:bulletEnabled val="1"/>
        </dgm:presLayoutVars>
      </dgm:prSet>
      <dgm:spPr/>
      <dgm:t>
        <a:bodyPr/>
        <a:lstStyle/>
        <a:p>
          <a:endParaRPr lang="en-US"/>
        </a:p>
      </dgm:t>
    </dgm:pt>
    <dgm:pt modelId="{5D51170F-3537-4F9D-86F1-371A771DAB3C}" type="pres">
      <dgm:prSet presAssocID="{323E0A3E-AE6A-4453-9298-54CF2E1D4554}" presName="rect3ChTx" presStyleLbl="alignAcc1" presStyleIdx="2" presStyleCnt="3">
        <dgm:presLayoutVars>
          <dgm:bulletEnabled val="1"/>
        </dgm:presLayoutVars>
      </dgm:prSet>
      <dgm:spPr/>
      <dgm:t>
        <a:bodyPr/>
        <a:lstStyle/>
        <a:p>
          <a:endParaRPr lang="en-US"/>
        </a:p>
      </dgm:t>
    </dgm:pt>
  </dgm:ptLst>
  <dgm:cxnLst>
    <dgm:cxn modelId="{B9190A99-0D95-4832-9FF8-4767B3D56D52}" srcId="{B90E2476-C0E8-49A0-AC58-0D34466883E1}" destId="{3E12E3BC-9D75-4221-A85F-C9C889FEAD3B}" srcOrd="0" destOrd="0" parTransId="{30229FD9-5E2F-4D28-92C1-B245EAD22699}" sibTransId="{66517275-9FCD-48E0-8EC5-AE8C419DDB02}"/>
    <dgm:cxn modelId="{E493A10F-2278-4DD6-8E07-EEB1EBE4924B}" srcId="{B90E2476-C0E8-49A0-AC58-0D34466883E1}" destId="{4D03546C-1BC8-47C2-A38F-5E25EFDC6290}" srcOrd="2" destOrd="0" parTransId="{BB8DB497-9F5B-4EC7-99C8-2B299E9557B7}" sibTransId="{094B6C82-DCCE-43B4-9D63-26519BB18B06}"/>
    <dgm:cxn modelId="{BD6DCDF5-1ADF-47B4-BF7E-89561133E041}" type="presOf" srcId="{323E0A3E-AE6A-4453-9298-54CF2E1D4554}" destId="{66894DF8-B59F-46D1-A061-0AA8ED060DE0}" srcOrd="0" destOrd="0" presId="urn:microsoft.com/office/officeart/2005/8/layout/target3"/>
    <dgm:cxn modelId="{E01B945E-97A9-4C82-BEF2-827FFD2DC360}" type="presOf" srcId="{B90E2476-C0E8-49A0-AC58-0D34466883E1}" destId="{9979E2FF-434D-4A7F-AA0B-D61BD13F7A41}" srcOrd="1" destOrd="0" presId="urn:microsoft.com/office/officeart/2005/8/layout/target3"/>
    <dgm:cxn modelId="{C87E1FB1-2E98-4596-A77C-7CD5CB997641}" type="presOf" srcId="{323E0A3E-AE6A-4453-9298-54CF2E1D4554}" destId="{DC5E4849-37CF-4BB0-A54A-A5C96F33B0C8}" srcOrd="1" destOrd="0" presId="urn:microsoft.com/office/officeart/2005/8/layout/target3"/>
    <dgm:cxn modelId="{2A0AD556-F23B-49B3-AFC0-C6F22ABB5EAB}" srcId="{B4A17CBD-6873-453E-B2F6-98B629F1B4FD}" destId="{3667C48F-A465-44E5-AFA7-B8AB67984E86}" srcOrd="0" destOrd="0" parTransId="{CF86F1C6-54D4-49BA-8D16-7BA9CB5875F7}" sibTransId="{A059690D-A548-4D60-983F-EA752280337B}"/>
    <dgm:cxn modelId="{1CA60C43-13C3-4F9A-A78C-5B8BDF0209A1}" type="presOf" srcId="{8992F072-EA0D-41EA-A639-98D4ECA33640}" destId="{F8CCA9B1-CBFA-45F6-A180-65889F53F54B}" srcOrd="0" destOrd="0" presId="urn:microsoft.com/office/officeart/2005/8/layout/target3"/>
    <dgm:cxn modelId="{F9E22EF5-60E0-48A9-946D-413497EB7D50}" type="presOf" srcId="{B4A17CBD-6873-453E-B2F6-98B629F1B4FD}" destId="{A7B7B9C9-74CD-4739-AD15-BB1B3A119BB7}" srcOrd="1" destOrd="0" presId="urn:microsoft.com/office/officeart/2005/8/layout/target3"/>
    <dgm:cxn modelId="{38B30638-A300-4266-9C57-512FD979C242}" srcId="{323E0A3E-AE6A-4453-9298-54CF2E1D4554}" destId="{A483D30C-4235-4B2E-B370-8B2A878E2D8F}" srcOrd="0" destOrd="0" parTransId="{239DF955-FC79-48BE-8FBE-75D605F73732}" sibTransId="{3CCF3D24-AC7E-4D9B-B204-C271F03ACEDF}"/>
    <dgm:cxn modelId="{30839CE5-035E-44BD-B36C-E67E2F500706}" type="presOf" srcId="{07C5C12A-ACCD-457E-89E7-E41819F092CE}" destId="{5D51170F-3537-4F9D-86F1-371A771DAB3C}" srcOrd="0" destOrd="2" presId="urn:microsoft.com/office/officeart/2005/8/layout/target3"/>
    <dgm:cxn modelId="{56665EB7-9787-4776-8475-FF40FADAEB0F}" srcId="{8992F072-EA0D-41EA-A639-98D4ECA33640}" destId="{B90E2476-C0E8-49A0-AC58-0D34466883E1}" srcOrd="0" destOrd="0" parTransId="{86657933-5489-4110-8DEA-E918640F9419}" sibTransId="{130FD067-35AE-4DEE-B575-10A633B91D46}"/>
    <dgm:cxn modelId="{AB1B80F2-E577-4739-BD94-AC325D8ED662}" type="presOf" srcId="{4D03546C-1BC8-47C2-A38F-5E25EFDC6290}" destId="{5788E361-82CE-4E21-93A1-CDA7870DF2AB}" srcOrd="0" destOrd="2" presId="urn:microsoft.com/office/officeart/2005/8/layout/target3"/>
    <dgm:cxn modelId="{9B4900BE-7C75-4CEC-812D-8D0482355BF6}" type="presOf" srcId="{B90E2476-C0E8-49A0-AC58-0D34466883E1}" destId="{0EB0FEF6-4F7E-402E-AA47-535B3539E44E}" srcOrd="0" destOrd="0" presId="urn:microsoft.com/office/officeart/2005/8/layout/target3"/>
    <dgm:cxn modelId="{BA23C700-91A1-4346-8D2F-3ED7298FB485}" srcId="{8992F072-EA0D-41EA-A639-98D4ECA33640}" destId="{323E0A3E-AE6A-4453-9298-54CF2E1D4554}" srcOrd="2" destOrd="0" parTransId="{5DFF9A58-0529-4686-A138-7C1C1A010E5D}" sibTransId="{6892C840-339F-42A5-A22D-1E9E756BF43C}"/>
    <dgm:cxn modelId="{59297343-20CD-4A2C-8D6F-020BE0194644}" srcId="{B4A17CBD-6873-453E-B2F6-98B629F1B4FD}" destId="{36C76459-6851-4A09-BF63-B58C41736ED8}" srcOrd="1" destOrd="0" parTransId="{F94CFADD-6446-48D6-95E4-4236EC14DAEF}" sibTransId="{35047E3C-FEE6-412F-B09A-6AB1A84F7FBD}"/>
    <dgm:cxn modelId="{090E5E0B-6239-4D35-BCA2-70EEA4BCF63C}" srcId="{B90E2476-C0E8-49A0-AC58-0D34466883E1}" destId="{502916EF-6E40-402B-8A23-E0D62F825E40}" srcOrd="1" destOrd="0" parTransId="{8B01F608-F2D3-49DE-92CE-E48E7353F291}" sibTransId="{BD7C6C1F-F3B9-4632-8926-FB7B44D3834C}"/>
    <dgm:cxn modelId="{E13EBB0E-02BB-4DD6-BCBC-9153561E4D98}" type="presOf" srcId="{A483D30C-4235-4B2E-B370-8B2A878E2D8F}" destId="{5D51170F-3537-4F9D-86F1-371A771DAB3C}" srcOrd="0" destOrd="0" presId="urn:microsoft.com/office/officeart/2005/8/layout/target3"/>
    <dgm:cxn modelId="{90F7108C-8264-4847-A497-4DBDFD2576A2}" type="presOf" srcId="{E13EB1B9-8A70-4E63-8939-C78E64C6C852}" destId="{5D51170F-3537-4F9D-86F1-371A771DAB3C}" srcOrd="0" destOrd="1" presId="urn:microsoft.com/office/officeart/2005/8/layout/target3"/>
    <dgm:cxn modelId="{7CFE46BF-0EB0-4DF4-BB40-00A9E88D1ABC}" type="presOf" srcId="{B4A17CBD-6873-453E-B2F6-98B629F1B4FD}" destId="{F17A86D8-9D12-4E07-B9C7-2C923B3E0E55}" srcOrd="0" destOrd="0" presId="urn:microsoft.com/office/officeart/2005/8/layout/target3"/>
    <dgm:cxn modelId="{D4C43FAB-79B9-4BD0-86C9-0061380B7173}" srcId="{323E0A3E-AE6A-4453-9298-54CF2E1D4554}" destId="{07C5C12A-ACCD-457E-89E7-E41819F092CE}" srcOrd="2" destOrd="0" parTransId="{6B8573E2-5AE6-426B-99D3-874A8E4CC356}" sibTransId="{820F6919-A794-40C8-96E3-4CFA6A3107B3}"/>
    <dgm:cxn modelId="{1CA984C0-9285-4B22-B4D5-B3E80DAA2304}" type="presOf" srcId="{36C76459-6851-4A09-BF63-B58C41736ED8}" destId="{8629B244-0DB4-4463-9E5F-3324F5516D2F}" srcOrd="0" destOrd="1" presId="urn:microsoft.com/office/officeart/2005/8/layout/target3"/>
    <dgm:cxn modelId="{AD1D8A4C-F1E0-4DF4-A1F3-ACA39A7AD1DF}" type="presOf" srcId="{502916EF-6E40-402B-8A23-E0D62F825E40}" destId="{5788E361-82CE-4E21-93A1-CDA7870DF2AB}" srcOrd="0" destOrd="1" presId="urn:microsoft.com/office/officeart/2005/8/layout/target3"/>
    <dgm:cxn modelId="{6DC329A9-3B7B-45B8-9DB7-36D30F2B14B7}" srcId="{8992F072-EA0D-41EA-A639-98D4ECA33640}" destId="{B4A17CBD-6873-453E-B2F6-98B629F1B4FD}" srcOrd="1" destOrd="0" parTransId="{4A7A3A8B-BD29-4E47-8E6F-CD9EAD293528}" sibTransId="{738B73E4-26C2-4EAE-B016-DD2200D8207C}"/>
    <dgm:cxn modelId="{88E20797-EF39-4549-A1D3-667BB4285A76}" type="presOf" srcId="{3667C48F-A465-44E5-AFA7-B8AB67984E86}" destId="{8629B244-0DB4-4463-9E5F-3324F5516D2F}" srcOrd="0" destOrd="0" presId="urn:microsoft.com/office/officeart/2005/8/layout/target3"/>
    <dgm:cxn modelId="{2071CA4B-1837-4F47-9949-5839EAE8A3D2}" srcId="{323E0A3E-AE6A-4453-9298-54CF2E1D4554}" destId="{E13EB1B9-8A70-4E63-8939-C78E64C6C852}" srcOrd="1" destOrd="0" parTransId="{0489B6EF-369E-41FD-BBA3-9887231D0EF3}" sibTransId="{BAA94E79-1ED9-4134-B3BA-EE2236BDAADD}"/>
    <dgm:cxn modelId="{1DCDF41B-8A17-492A-8240-D9E8923CA620}" type="presOf" srcId="{3E12E3BC-9D75-4221-A85F-C9C889FEAD3B}" destId="{5788E361-82CE-4E21-93A1-CDA7870DF2AB}" srcOrd="0" destOrd="0" presId="urn:microsoft.com/office/officeart/2005/8/layout/target3"/>
    <dgm:cxn modelId="{2227BB7C-5797-47ED-9243-BD72A4FE7F15}" type="presParOf" srcId="{F8CCA9B1-CBFA-45F6-A180-65889F53F54B}" destId="{530F2B39-1A7A-423F-BF5D-DF8192F12053}" srcOrd="0" destOrd="0" presId="urn:microsoft.com/office/officeart/2005/8/layout/target3"/>
    <dgm:cxn modelId="{401BCE9A-39DF-4E16-8B4A-89D2BA6F6544}" type="presParOf" srcId="{F8CCA9B1-CBFA-45F6-A180-65889F53F54B}" destId="{CA57D169-C244-4A0A-82AC-296778AE8D9B}" srcOrd="1" destOrd="0" presId="urn:microsoft.com/office/officeart/2005/8/layout/target3"/>
    <dgm:cxn modelId="{0E4B70FA-3A2F-4841-B643-DB4A34D78A2C}" type="presParOf" srcId="{F8CCA9B1-CBFA-45F6-A180-65889F53F54B}" destId="{0EB0FEF6-4F7E-402E-AA47-535B3539E44E}" srcOrd="2" destOrd="0" presId="urn:microsoft.com/office/officeart/2005/8/layout/target3"/>
    <dgm:cxn modelId="{F538C22D-B56F-4B86-9035-DC54CC3CABB9}" type="presParOf" srcId="{F8CCA9B1-CBFA-45F6-A180-65889F53F54B}" destId="{9103A188-F83D-40DC-A7DA-99C78863D9B9}" srcOrd="3" destOrd="0" presId="urn:microsoft.com/office/officeart/2005/8/layout/target3"/>
    <dgm:cxn modelId="{2C38875D-F422-44BB-B4D1-6B87A82B86C0}" type="presParOf" srcId="{F8CCA9B1-CBFA-45F6-A180-65889F53F54B}" destId="{FD778A63-FF49-4193-B050-AB4D9C49A8D2}" srcOrd="4" destOrd="0" presId="urn:microsoft.com/office/officeart/2005/8/layout/target3"/>
    <dgm:cxn modelId="{7B603F0C-683C-457D-AB90-1F4CE7149BA4}" type="presParOf" srcId="{F8CCA9B1-CBFA-45F6-A180-65889F53F54B}" destId="{F17A86D8-9D12-4E07-B9C7-2C923B3E0E55}" srcOrd="5" destOrd="0" presId="urn:microsoft.com/office/officeart/2005/8/layout/target3"/>
    <dgm:cxn modelId="{18BB4559-C897-499C-A0A9-8F480728F58E}" type="presParOf" srcId="{F8CCA9B1-CBFA-45F6-A180-65889F53F54B}" destId="{8B27BC6E-B0FA-44F5-A906-E65F3311F52E}" srcOrd="6" destOrd="0" presId="urn:microsoft.com/office/officeart/2005/8/layout/target3"/>
    <dgm:cxn modelId="{3FB485F0-8442-4B1B-B6BE-61BC9F2D0895}" type="presParOf" srcId="{F8CCA9B1-CBFA-45F6-A180-65889F53F54B}" destId="{7D987ADB-B3CB-43B5-9CEE-66B3CAA19C3A}" srcOrd="7" destOrd="0" presId="urn:microsoft.com/office/officeart/2005/8/layout/target3"/>
    <dgm:cxn modelId="{0A5430ED-8D96-4481-A8C8-EB8A33DED9C5}" type="presParOf" srcId="{F8CCA9B1-CBFA-45F6-A180-65889F53F54B}" destId="{66894DF8-B59F-46D1-A061-0AA8ED060DE0}" srcOrd="8" destOrd="0" presId="urn:microsoft.com/office/officeart/2005/8/layout/target3"/>
    <dgm:cxn modelId="{491B7E95-723A-4E2E-837E-F1FD44C26935}" type="presParOf" srcId="{F8CCA9B1-CBFA-45F6-A180-65889F53F54B}" destId="{9979E2FF-434D-4A7F-AA0B-D61BD13F7A41}" srcOrd="9" destOrd="0" presId="urn:microsoft.com/office/officeart/2005/8/layout/target3"/>
    <dgm:cxn modelId="{2C94B489-2833-4776-A0DC-C277754899B3}" type="presParOf" srcId="{F8CCA9B1-CBFA-45F6-A180-65889F53F54B}" destId="{5788E361-82CE-4E21-93A1-CDA7870DF2AB}" srcOrd="10" destOrd="0" presId="urn:microsoft.com/office/officeart/2005/8/layout/target3"/>
    <dgm:cxn modelId="{520A44F4-394D-4DE0-BC5F-C0BA928084D3}" type="presParOf" srcId="{F8CCA9B1-CBFA-45F6-A180-65889F53F54B}" destId="{A7B7B9C9-74CD-4739-AD15-BB1B3A119BB7}" srcOrd="11" destOrd="0" presId="urn:microsoft.com/office/officeart/2005/8/layout/target3"/>
    <dgm:cxn modelId="{EDA13517-9F48-4EEA-974D-CF28012F3569}" type="presParOf" srcId="{F8CCA9B1-CBFA-45F6-A180-65889F53F54B}" destId="{8629B244-0DB4-4463-9E5F-3324F5516D2F}" srcOrd="12" destOrd="0" presId="urn:microsoft.com/office/officeart/2005/8/layout/target3"/>
    <dgm:cxn modelId="{3F6343F7-CDAC-4CEC-811D-651EF81715E7}" type="presParOf" srcId="{F8CCA9B1-CBFA-45F6-A180-65889F53F54B}" destId="{DC5E4849-37CF-4BB0-A54A-A5C96F33B0C8}" srcOrd="13" destOrd="0" presId="urn:microsoft.com/office/officeart/2005/8/layout/target3"/>
    <dgm:cxn modelId="{28A18AF5-C266-47DC-8D6C-462E77F266F8}" type="presParOf" srcId="{F8CCA9B1-CBFA-45F6-A180-65889F53F54B}" destId="{5D51170F-3537-4F9D-86F1-371A771DAB3C}"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45F52D-9FA2-4844-A220-E20627C571B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0AB5F32-5DBE-475F-B238-1B079E1D0815}">
      <dgm:prSet phldrT="[Text]"/>
      <dgm:spPr/>
      <dgm:t>
        <a:bodyPr/>
        <a:lstStyle/>
        <a:p>
          <a:r>
            <a:rPr lang="en-US" dirty="0" smtClean="0">
              <a:latin typeface="Arial Narrow" panose="020B0606020202030204" pitchFamily="34" charset="0"/>
            </a:rPr>
            <a:t>Backups</a:t>
          </a:r>
          <a:endParaRPr lang="en-US" dirty="0">
            <a:latin typeface="Arial Narrow" panose="020B0606020202030204" pitchFamily="34" charset="0"/>
          </a:endParaRPr>
        </a:p>
      </dgm:t>
    </dgm:pt>
    <dgm:pt modelId="{EE2C5FE6-47E3-4928-9A7C-D2321D8400DB}" type="parTrans" cxnId="{77CA039E-8A1F-429E-983C-C25B351E1C3E}">
      <dgm:prSet/>
      <dgm:spPr/>
      <dgm:t>
        <a:bodyPr/>
        <a:lstStyle/>
        <a:p>
          <a:endParaRPr lang="en-US"/>
        </a:p>
      </dgm:t>
    </dgm:pt>
    <dgm:pt modelId="{5943688B-8E01-4182-BA5D-847F0F55F2F8}" type="sibTrans" cxnId="{77CA039E-8A1F-429E-983C-C25B351E1C3E}">
      <dgm:prSet/>
      <dgm:spPr/>
      <dgm:t>
        <a:bodyPr/>
        <a:lstStyle/>
        <a:p>
          <a:endParaRPr lang="en-US"/>
        </a:p>
      </dgm:t>
    </dgm:pt>
    <dgm:pt modelId="{534C2807-7839-4001-9C3D-D9A599528D5D}">
      <dgm:prSet/>
      <dgm:spPr/>
      <dgm:t>
        <a:bodyPr/>
        <a:lstStyle/>
        <a:p>
          <a:r>
            <a:rPr lang="en-US" smtClean="0">
              <a:latin typeface="Arial Narrow" panose="020B0606020202030204" pitchFamily="34" charset="0"/>
            </a:rPr>
            <a:t>File Naming</a:t>
          </a:r>
          <a:endParaRPr lang="en-US">
            <a:latin typeface="Arial Narrow" panose="020B0606020202030204" pitchFamily="34" charset="0"/>
          </a:endParaRPr>
        </a:p>
      </dgm:t>
    </dgm:pt>
    <dgm:pt modelId="{9DF54B31-0E59-46CD-A642-54FBE2334221}" type="parTrans" cxnId="{F1D65A2F-056C-47CD-8F95-A95D810A499F}">
      <dgm:prSet/>
      <dgm:spPr/>
      <dgm:t>
        <a:bodyPr/>
        <a:lstStyle/>
        <a:p>
          <a:endParaRPr lang="en-US"/>
        </a:p>
      </dgm:t>
    </dgm:pt>
    <dgm:pt modelId="{4358DB9D-FD43-40B8-92EA-E98C6CC61EB7}" type="sibTrans" cxnId="{F1D65A2F-056C-47CD-8F95-A95D810A499F}">
      <dgm:prSet/>
      <dgm:spPr/>
      <dgm:t>
        <a:bodyPr/>
        <a:lstStyle/>
        <a:p>
          <a:endParaRPr lang="en-US"/>
        </a:p>
      </dgm:t>
    </dgm:pt>
    <dgm:pt modelId="{4F18B5D5-FC10-4FD7-9E8F-5B721184AD4F}">
      <dgm:prSet/>
      <dgm:spPr/>
      <dgm:t>
        <a:bodyPr/>
        <a:lstStyle/>
        <a:p>
          <a:r>
            <a:rPr lang="en-US" dirty="0" smtClean="0">
              <a:latin typeface="Arial Narrow" panose="020B0606020202030204" pitchFamily="34" charset="0"/>
            </a:rPr>
            <a:t>Security</a:t>
          </a:r>
          <a:endParaRPr lang="en-US" dirty="0">
            <a:latin typeface="Arial Narrow" panose="020B0606020202030204" pitchFamily="34" charset="0"/>
          </a:endParaRPr>
        </a:p>
      </dgm:t>
    </dgm:pt>
    <dgm:pt modelId="{A043E563-4B9E-4FB6-BFA1-ED29475FC659}" type="parTrans" cxnId="{8279139C-935A-4F94-B633-EDCB1AAF778B}">
      <dgm:prSet/>
      <dgm:spPr/>
      <dgm:t>
        <a:bodyPr/>
        <a:lstStyle/>
        <a:p>
          <a:endParaRPr lang="en-US"/>
        </a:p>
      </dgm:t>
    </dgm:pt>
    <dgm:pt modelId="{48B887EA-A0F5-4229-AB95-2195E7451BFD}" type="sibTrans" cxnId="{8279139C-935A-4F94-B633-EDCB1AAF778B}">
      <dgm:prSet/>
      <dgm:spPr/>
      <dgm:t>
        <a:bodyPr/>
        <a:lstStyle/>
        <a:p>
          <a:endParaRPr lang="en-US"/>
        </a:p>
      </dgm:t>
    </dgm:pt>
    <dgm:pt modelId="{0EDD7ED4-BFE6-4540-B8DB-116D7D0EF934}">
      <dgm:prSet/>
      <dgm:spPr/>
      <dgm:t>
        <a:bodyPr/>
        <a:lstStyle/>
        <a:p>
          <a:r>
            <a:rPr lang="en-US" dirty="0" smtClean="0">
              <a:latin typeface="Arial Narrow" panose="020B0606020202030204" pitchFamily="34" charset="0"/>
            </a:rPr>
            <a:t>File Formats</a:t>
          </a:r>
          <a:endParaRPr lang="en-US" dirty="0">
            <a:latin typeface="Arial Narrow" panose="020B0606020202030204" pitchFamily="34" charset="0"/>
          </a:endParaRPr>
        </a:p>
      </dgm:t>
    </dgm:pt>
    <dgm:pt modelId="{60B54BEF-6D31-4605-908C-A0DE4DD39E4D}" type="parTrans" cxnId="{C4921C41-9A70-4CFA-939F-2DA637D19347}">
      <dgm:prSet/>
      <dgm:spPr/>
      <dgm:t>
        <a:bodyPr/>
        <a:lstStyle/>
        <a:p>
          <a:endParaRPr lang="en-US"/>
        </a:p>
      </dgm:t>
    </dgm:pt>
    <dgm:pt modelId="{C738614E-0031-49DB-8037-D3317CC4551E}" type="sibTrans" cxnId="{C4921C41-9A70-4CFA-939F-2DA637D19347}">
      <dgm:prSet/>
      <dgm:spPr/>
      <dgm:t>
        <a:bodyPr/>
        <a:lstStyle/>
        <a:p>
          <a:endParaRPr lang="en-US"/>
        </a:p>
      </dgm:t>
    </dgm:pt>
    <dgm:pt modelId="{167A9E79-6017-4C85-BA54-69D8B6080C70}">
      <dgm:prSet/>
      <dgm:spPr/>
      <dgm:t>
        <a:bodyPr/>
        <a:lstStyle/>
        <a:p>
          <a:r>
            <a:rPr lang="en-US" dirty="0" smtClean="0">
              <a:latin typeface="Arial Narrow" panose="020B0606020202030204" pitchFamily="34" charset="0"/>
            </a:rPr>
            <a:t>QA/QC</a:t>
          </a:r>
          <a:endParaRPr lang="en-US" dirty="0">
            <a:latin typeface="Arial Narrow" panose="020B0606020202030204" pitchFamily="34" charset="0"/>
          </a:endParaRPr>
        </a:p>
      </dgm:t>
    </dgm:pt>
    <dgm:pt modelId="{6226CEEB-E430-45F9-B10E-9DF77DA5FA56}" type="parTrans" cxnId="{0B75C46D-2A5D-49D3-8E4E-4931C5194308}">
      <dgm:prSet/>
      <dgm:spPr/>
      <dgm:t>
        <a:bodyPr/>
        <a:lstStyle/>
        <a:p>
          <a:endParaRPr lang="en-US"/>
        </a:p>
      </dgm:t>
    </dgm:pt>
    <dgm:pt modelId="{FE166D0D-97A7-4537-B12F-9356ACCB428A}" type="sibTrans" cxnId="{0B75C46D-2A5D-49D3-8E4E-4931C5194308}">
      <dgm:prSet/>
      <dgm:spPr/>
      <dgm:t>
        <a:bodyPr/>
        <a:lstStyle/>
        <a:p>
          <a:endParaRPr lang="en-US"/>
        </a:p>
      </dgm:t>
    </dgm:pt>
    <dgm:pt modelId="{D357DEAD-6EFA-4BB4-8CF0-9B1C43B43CEA}">
      <dgm:prSet/>
      <dgm:spPr/>
      <dgm:t>
        <a:bodyPr/>
        <a:lstStyle/>
        <a:p>
          <a:r>
            <a:rPr lang="en-US" dirty="0" err="1" smtClean="0">
              <a:latin typeface="Arial Narrow" panose="020B0606020202030204" pitchFamily="34" charset="0"/>
            </a:rPr>
            <a:t>Standarize</a:t>
          </a:r>
          <a:endParaRPr lang="en-US" dirty="0">
            <a:latin typeface="Arial Narrow" panose="020B0606020202030204" pitchFamily="34" charset="0"/>
          </a:endParaRPr>
        </a:p>
      </dgm:t>
    </dgm:pt>
    <dgm:pt modelId="{F1F08F5B-786A-4035-A2FD-336C1800FB79}" type="parTrans" cxnId="{771C56FB-A80D-4D62-8820-08E9572E40D1}">
      <dgm:prSet/>
      <dgm:spPr/>
      <dgm:t>
        <a:bodyPr/>
        <a:lstStyle/>
        <a:p>
          <a:endParaRPr lang="en-US"/>
        </a:p>
      </dgm:t>
    </dgm:pt>
    <dgm:pt modelId="{6A007258-0570-4661-9941-1DB11CE3A21A}" type="sibTrans" cxnId="{771C56FB-A80D-4D62-8820-08E9572E40D1}">
      <dgm:prSet/>
      <dgm:spPr/>
      <dgm:t>
        <a:bodyPr/>
        <a:lstStyle/>
        <a:p>
          <a:endParaRPr lang="en-US"/>
        </a:p>
      </dgm:t>
    </dgm:pt>
    <dgm:pt modelId="{8C899AAF-EC21-405B-8852-DD07E33AE6FE}" type="pres">
      <dgm:prSet presAssocID="{3745F52D-9FA2-4844-A220-E20627C571B0}" presName="diagram" presStyleCnt="0">
        <dgm:presLayoutVars>
          <dgm:dir/>
          <dgm:resizeHandles val="exact"/>
        </dgm:presLayoutVars>
      </dgm:prSet>
      <dgm:spPr/>
      <dgm:t>
        <a:bodyPr/>
        <a:lstStyle/>
        <a:p>
          <a:endParaRPr lang="en-US"/>
        </a:p>
      </dgm:t>
    </dgm:pt>
    <dgm:pt modelId="{7DF6B4EB-E4EE-4122-B6F4-5C4FD7D15D54}" type="pres">
      <dgm:prSet presAssocID="{10AB5F32-5DBE-475F-B238-1B079E1D0815}" presName="node" presStyleLbl="node1" presStyleIdx="0" presStyleCnt="6">
        <dgm:presLayoutVars>
          <dgm:bulletEnabled val="1"/>
        </dgm:presLayoutVars>
      </dgm:prSet>
      <dgm:spPr/>
      <dgm:t>
        <a:bodyPr/>
        <a:lstStyle/>
        <a:p>
          <a:endParaRPr lang="en-US"/>
        </a:p>
      </dgm:t>
    </dgm:pt>
    <dgm:pt modelId="{AED2617C-4A5F-4D9F-B99B-AB11B6E0FEFC}" type="pres">
      <dgm:prSet presAssocID="{5943688B-8E01-4182-BA5D-847F0F55F2F8}" presName="sibTrans" presStyleCnt="0"/>
      <dgm:spPr/>
    </dgm:pt>
    <dgm:pt modelId="{F5341B62-819D-45E0-AEBD-0750EDF7E115}" type="pres">
      <dgm:prSet presAssocID="{534C2807-7839-4001-9C3D-D9A599528D5D}" presName="node" presStyleLbl="node1" presStyleIdx="1" presStyleCnt="6">
        <dgm:presLayoutVars>
          <dgm:bulletEnabled val="1"/>
        </dgm:presLayoutVars>
      </dgm:prSet>
      <dgm:spPr/>
      <dgm:t>
        <a:bodyPr/>
        <a:lstStyle/>
        <a:p>
          <a:endParaRPr lang="en-US"/>
        </a:p>
      </dgm:t>
    </dgm:pt>
    <dgm:pt modelId="{E33927E0-9DA9-4F54-B424-5E70A9467704}" type="pres">
      <dgm:prSet presAssocID="{4358DB9D-FD43-40B8-92EA-E98C6CC61EB7}" presName="sibTrans" presStyleCnt="0"/>
      <dgm:spPr/>
    </dgm:pt>
    <dgm:pt modelId="{876D1CC3-31C2-4F1E-8F14-4E24AFDB4675}" type="pres">
      <dgm:prSet presAssocID="{4F18B5D5-FC10-4FD7-9E8F-5B721184AD4F}" presName="node" presStyleLbl="node1" presStyleIdx="2" presStyleCnt="6">
        <dgm:presLayoutVars>
          <dgm:bulletEnabled val="1"/>
        </dgm:presLayoutVars>
      </dgm:prSet>
      <dgm:spPr/>
      <dgm:t>
        <a:bodyPr/>
        <a:lstStyle/>
        <a:p>
          <a:endParaRPr lang="en-US"/>
        </a:p>
      </dgm:t>
    </dgm:pt>
    <dgm:pt modelId="{05B9862E-76F1-4091-B37B-9E0503AF7C0E}" type="pres">
      <dgm:prSet presAssocID="{48B887EA-A0F5-4229-AB95-2195E7451BFD}" presName="sibTrans" presStyleCnt="0"/>
      <dgm:spPr/>
    </dgm:pt>
    <dgm:pt modelId="{36F69C8B-69B1-4758-82B8-33ED4F311797}" type="pres">
      <dgm:prSet presAssocID="{0EDD7ED4-BFE6-4540-B8DB-116D7D0EF934}" presName="node" presStyleLbl="node1" presStyleIdx="3" presStyleCnt="6">
        <dgm:presLayoutVars>
          <dgm:bulletEnabled val="1"/>
        </dgm:presLayoutVars>
      </dgm:prSet>
      <dgm:spPr/>
      <dgm:t>
        <a:bodyPr/>
        <a:lstStyle/>
        <a:p>
          <a:endParaRPr lang="en-US"/>
        </a:p>
      </dgm:t>
    </dgm:pt>
    <dgm:pt modelId="{FB583719-4D06-4C1C-86DD-D886DA41E423}" type="pres">
      <dgm:prSet presAssocID="{C738614E-0031-49DB-8037-D3317CC4551E}" presName="sibTrans" presStyleCnt="0"/>
      <dgm:spPr/>
    </dgm:pt>
    <dgm:pt modelId="{95654E9D-DDB8-432A-B4CE-200C270BE25D}" type="pres">
      <dgm:prSet presAssocID="{D357DEAD-6EFA-4BB4-8CF0-9B1C43B43CEA}" presName="node" presStyleLbl="node1" presStyleIdx="4" presStyleCnt="6">
        <dgm:presLayoutVars>
          <dgm:bulletEnabled val="1"/>
        </dgm:presLayoutVars>
      </dgm:prSet>
      <dgm:spPr/>
      <dgm:t>
        <a:bodyPr/>
        <a:lstStyle/>
        <a:p>
          <a:endParaRPr lang="en-US"/>
        </a:p>
      </dgm:t>
    </dgm:pt>
    <dgm:pt modelId="{741C8EE2-3262-4589-A8FD-C3D199499F8E}" type="pres">
      <dgm:prSet presAssocID="{6A007258-0570-4661-9941-1DB11CE3A21A}" presName="sibTrans" presStyleCnt="0"/>
      <dgm:spPr/>
    </dgm:pt>
    <dgm:pt modelId="{FC477802-8BF6-44B4-B9E2-385631E4A18D}" type="pres">
      <dgm:prSet presAssocID="{167A9E79-6017-4C85-BA54-69D8B6080C70}" presName="node" presStyleLbl="node1" presStyleIdx="5" presStyleCnt="6">
        <dgm:presLayoutVars>
          <dgm:bulletEnabled val="1"/>
        </dgm:presLayoutVars>
      </dgm:prSet>
      <dgm:spPr/>
      <dgm:t>
        <a:bodyPr/>
        <a:lstStyle/>
        <a:p>
          <a:endParaRPr lang="en-US"/>
        </a:p>
      </dgm:t>
    </dgm:pt>
  </dgm:ptLst>
  <dgm:cxnLst>
    <dgm:cxn modelId="{F9274732-1BAF-4BD3-85B0-C87F43E42F95}" type="presOf" srcId="{0EDD7ED4-BFE6-4540-B8DB-116D7D0EF934}" destId="{36F69C8B-69B1-4758-82B8-33ED4F311797}" srcOrd="0" destOrd="0" presId="urn:microsoft.com/office/officeart/2005/8/layout/default"/>
    <dgm:cxn modelId="{77CA039E-8A1F-429E-983C-C25B351E1C3E}" srcId="{3745F52D-9FA2-4844-A220-E20627C571B0}" destId="{10AB5F32-5DBE-475F-B238-1B079E1D0815}" srcOrd="0" destOrd="0" parTransId="{EE2C5FE6-47E3-4928-9A7C-D2321D8400DB}" sibTransId="{5943688B-8E01-4182-BA5D-847F0F55F2F8}"/>
    <dgm:cxn modelId="{ED3C8C35-F991-4F7D-9B3C-254C2FB4C591}" type="presOf" srcId="{534C2807-7839-4001-9C3D-D9A599528D5D}" destId="{F5341B62-819D-45E0-AEBD-0750EDF7E115}" srcOrd="0" destOrd="0" presId="urn:microsoft.com/office/officeart/2005/8/layout/default"/>
    <dgm:cxn modelId="{4FA56710-F9AF-46C9-8E8B-F840FC422B61}" type="presOf" srcId="{4F18B5D5-FC10-4FD7-9E8F-5B721184AD4F}" destId="{876D1CC3-31C2-4F1E-8F14-4E24AFDB4675}" srcOrd="0" destOrd="0" presId="urn:microsoft.com/office/officeart/2005/8/layout/default"/>
    <dgm:cxn modelId="{0B75C46D-2A5D-49D3-8E4E-4931C5194308}" srcId="{3745F52D-9FA2-4844-A220-E20627C571B0}" destId="{167A9E79-6017-4C85-BA54-69D8B6080C70}" srcOrd="5" destOrd="0" parTransId="{6226CEEB-E430-45F9-B10E-9DF77DA5FA56}" sibTransId="{FE166D0D-97A7-4537-B12F-9356ACCB428A}"/>
    <dgm:cxn modelId="{771C56FB-A80D-4D62-8820-08E9572E40D1}" srcId="{3745F52D-9FA2-4844-A220-E20627C571B0}" destId="{D357DEAD-6EFA-4BB4-8CF0-9B1C43B43CEA}" srcOrd="4" destOrd="0" parTransId="{F1F08F5B-786A-4035-A2FD-336C1800FB79}" sibTransId="{6A007258-0570-4661-9941-1DB11CE3A21A}"/>
    <dgm:cxn modelId="{C4921C41-9A70-4CFA-939F-2DA637D19347}" srcId="{3745F52D-9FA2-4844-A220-E20627C571B0}" destId="{0EDD7ED4-BFE6-4540-B8DB-116D7D0EF934}" srcOrd="3" destOrd="0" parTransId="{60B54BEF-6D31-4605-908C-A0DE4DD39E4D}" sibTransId="{C738614E-0031-49DB-8037-D3317CC4551E}"/>
    <dgm:cxn modelId="{27893EA4-3499-4428-A4F8-596C60115939}" type="presOf" srcId="{3745F52D-9FA2-4844-A220-E20627C571B0}" destId="{8C899AAF-EC21-405B-8852-DD07E33AE6FE}" srcOrd="0" destOrd="0" presId="urn:microsoft.com/office/officeart/2005/8/layout/default"/>
    <dgm:cxn modelId="{42680435-F51E-41D4-B537-DA1CE570755D}" type="presOf" srcId="{D357DEAD-6EFA-4BB4-8CF0-9B1C43B43CEA}" destId="{95654E9D-DDB8-432A-B4CE-200C270BE25D}" srcOrd="0" destOrd="0" presId="urn:microsoft.com/office/officeart/2005/8/layout/default"/>
    <dgm:cxn modelId="{16203383-C612-4728-B2CD-EDD3242F4A38}" type="presOf" srcId="{10AB5F32-5DBE-475F-B238-1B079E1D0815}" destId="{7DF6B4EB-E4EE-4122-B6F4-5C4FD7D15D54}" srcOrd="0" destOrd="0" presId="urn:microsoft.com/office/officeart/2005/8/layout/default"/>
    <dgm:cxn modelId="{8279139C-935A-4F94-B633-EDCB1AAF778B}" srcId="{3745F52D-9FA2-4844-A220-E20627C571B0}" destId="{4F18B5D5-FC10-4FD7-9E8F-5B721184AD4F}" srcOrd="2" destOrd="0" parTransId="{A043E563-4B9E-4FB6-BFA1-ED29475FC659}" sibTransId="{48B887EA-A0F5-4229-AB95-2195E7451BFD}"/>
    <dgm:cxn modelId="{267CD8BE-DE9D-4AE8-B595-151CF2040200}" type="presOf" srcId="{167A9E79-6017-4C85-BA54-69D8B6080C70}" destId="{FC477802-8BF6-44B4-B9E2-385631E4A18D}" srcOrd="0" destOrd="0" presId="urn:microsoft.com/office/officeart/2005/8/layout/default"/>
    <dgm:cxn modelId="{F1D65A2F-056C-47CD-8F95-A95D810A499F}" srcId="{3745F52D-9FA2-4844-A220-E20627C571B0}" destId="{534C2807-7839-4001-9C3D-D9A599528D5D}" srcOrd="1" destOrd="0" parTransId="{9DF54B31-0E59-46CD-A642-54FBE2334221}" sibTransId="{4358DB9D-FD43-40B8-92EA-E98C6CC61EB7}"/>
    <dgm:cxn modelId="{746691FF-9CCD-4367-ACB4-5CC0F364E60B}" type="presParOf" srcId="{8C899AAF-EC21-405B-8852-DD07E33AE6FE}" destId="{7DF6B4EB-E4EE-4122-B6F4-5C4FD7D15D54}" srcOrd="0" destOrd="0" presId="urn:microsoft.com/office/officeart/2005/8/layout/default"/>
    <dgm:cxn modelId="{B75D12FE-47A3-4CFC-97C4-40DB96CED3A8}" type="presParOf" srcId="{8C899AAF-EC21-405B-8852-DD07E33AE6FE}" destId="{AED2617C-4A5F-4D9F-B99B-AB11B6E0FEFC}" srcOrd="1" destOrd="0" presId="urn:microsoft.com/office/officeart/2005/8/layout/default"/>
    <dgm:cxn modelId="{58AB648A-0146-4B0B-96FD-C1DEA4570D74}" type="presParOf" srcId="{8C899AAF-EC21-405B-8852-DD07E33AE6FE}" destId="{F5341B62-819D-45E0-AEBD-0750EDF7E115}" srcOrd="2" destOrd="0" presId="urn:microsoft.com/office/officeart/2005/8/layout/default"/>
    <dgm:cxn modelId="{10079CDD-7EB4-4ED0-B02E-1F1C0F7DDEEC}" type="presParOf" srcId="{8C899AAF-EC21-405B-8852-DD07E33AE6FE}" destId="{E33927E0-9DA9-4F54-B424-5E70A9467704}" srcOrd="3" destOrd="0" presId="urn:microsoft.com/office/officeart/2005/8/layout/default"/>
    <dgm:cxn modelId="{FF1D25A4-83B0-4BEA-86F1-E1FDAE2A4D5D}" type="presParOf" srcId="{8C899AAF-EC21-405B-8852-DD07E33AE6FE}" destId="{876D1CC3-31C2-4F1E-8F14-4E24AFDB4675}" srcOrd="4" destOrd="0" presId="urn:microsoft.com/office/officeart/2005/8/layout/default"/>
    <dgm:cxn modelId="{E6FBDADA-BD2B-4C7A-B863-599AF864DE43}" type="presParOf" srcId="{8C899AAF-EC21-405B-8852-DD07E33AE6FE}" destId="{05B9862E-76F1-4091-B37B-9E0503AF7C0E}" srcOrd="5" destOrd="0" presId="urn:microsoft.com/office/officeart/2005/8/layout/default"/>
    <dgm:cxn modelId="{DA45BBBC-9C42-4239-A168-6C8039484A7B}" type="presParOf" srcId="{8C899AAF-EC21-405B-8852-DD07E33AE6FE}" destId="{36F69C8B-69B1-4758-82B8-33ED4F311797}" srcOrd="6" destOrd="0" presId="urn:microsoft.com/office/officeart/2005/8/layout/default"/>
    <dgm:cxn modelId="{DA359CCC-4D3C-4FE6-9D6F-2836C048A869}" type="presParOf" srcId="{8C899AAF-EC21-405B-8852-DD07E33AE6FE}" destId="{FB583719-4D06-4C1C-86DD-D886DA41E423}" srcOrd="7" destOrd="0" presId="urn:microsoft.com/office/officeart/2005/8/layout/default"/>
    <dgm:cxn modelId="{B259689C-CD00-4131-AF3B-79945A056839}" type="presParOf" srcId="{8C899AAF-EC21-405B-8852-DD07E33AE6FE}" destId="{95654E9D-DDB8-432A-B4CE-200C270BE25D}" srcOrd="8" destOrd="0" presId="urn:microsoft.com/office/officeart/2005/8/layout/default"/>
    <dgm:cxn modelId="{2600E7C8-06A5-4D97-A32B-C9D7425E8761}" type="presParOf" srcId="{8C899AAF-EC21-405B-8852-DD07E33AE6FE}" destId="{741C8EE2-3262-4589-A8FD-C3D199499F8E}" srcOrd="9" destOrd="0" presId="urn:microsoft.com/office/officeart/2005/8/layout/default"/>
    <dgm:cxn modelId="{D8B81B71-B856-4446-8986-A735EFB18133}" type="presParOf" srcId="{8C899AAF-EC21-405B-8852-DD07E33AE6FE}" destId="{FC477802-8BF6-44B4-B9E2-385631E4A18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A695F8-6107-4F16-BC33-3CEF5F1393C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C83BD48-7F8D-47C5-9CBE-8AE3AEAFE8F4}">
      <dgm:prSet phldrT="[Text]"/>
      <dgm:spPr/>
      <dgm:t>
        <a:bodyPr/>
        <a:lstStyle/>
        <a:p>
          <a:r>
            <a:rPr lang="en-US" dirty="0" smtClean="0"/>
            <a:t>3</a:t>
          </a:r>
          <a:endParaRPr lang="en-US" dirty="0"/>
        </a:p>
      </dgm:t>
    </dgm:pt>
    <dgm:pt modelId="{EC2F6DAA-FD07-4DC7-9773-043A3C45CC4E}" type="parTrans" cxnId="{3D09BDF4-D377-48F0-9351-3C83A4C84A3F}">
      <dgm:prSet/>
      <dgm:spPr/>
      <dgm:t>
        <a:bodyPr/>
        <a:lstStyle/>
        <a:p>
          <a:endParaRPr lang="en-US"/>
        </a:p>
      </dgm:t>
    </dgm:pt>
    <dgm:pt modelId="{3FCBBACC-6B13-4FB6-B772-CF3B95FE8EF0}" type="sibTrans" cxnId="{3D09BDF4-D377-48F0-9351-3C83A4C84A3F}">
      <dgm:prSet/>
      <dgm:spPr/>
      <dgm:t>
        <a:bodyPr/>
        <a:lstStyle/>
        <a:p>
          <a:endParaRPr lang="en-US"/>
        </a:p>
      </dgm:t>
    </dgm:pt>
    <dgm:pt modelId="{84B5562A-02B3-4453-A742-B43C6CA8F43F}">
      <dgm:prSet phldrT="[Text]"/>
      <dgm:spPr/>
      <dgm:t>
        <a:bodyPr/>
        <a:lstStyle/>
        <a:p>
          <a:r>
            <a:rPr lang="en-US" dirty="0" smtClean="0"/>
            <a:t>Store 3 copies of your data</a:t>
          </a:r>
          <a:endParaRPr lang="en-US" dirty="0"/>
        </a:p>
      </dgm:t>
    </dgm:pt>
    <dgm:pt modelId="{09BE3AF3-CBDE-4DAE-A9AA-1C6CE7DEF40C}" type="parTrans" cxnId="{FA6AD145-4142-410D-B59E-8C8C59D1484A}">
      <dgm:prSet/>
      <dgm:spPr/>
      <dgm:t>
        <a:bodyPr/>
        <a:lstStyle/>
        <a:p>
          <a:endParaRPr lang="en-US"/>
        </a:p>
      </dgm:t>
    </dgm:pt>
    <dgm:pt modelId="{750E81CB-E20F-4E2D-9D0B-AF7AE12594C1}" type="sibTrans" cxnId="{FA6AD145-4142-410D-B59E-8C8C59D1484A}">
      <dgm:prSet/>
      <dgm:spPr/>
      <dgm:t>
        <a:bodyPr/>
        <a:lstStyle/>
        <a:p>
          <a:endParaRPr lang="en-US"/>
        </a:p>
      </dgm:t>
    </dgm:pt>
    <dgm:pt modelId="{5C362B10-19A7-47A0-9C2D-26ECC0E0BE18}">
      <dgm:prSet phldrT="[Text]"/>
      <dgm:spPr/>
      <dgm:t>
        <a:bodyPr/>
        <a:lstStyle/>
        <a:p>
          <a:r>
            <a:rPr lang="en-US" dirty="0" smtClean="0"/>
            <a:t>2</a:t>
          </a:r>
          <a:endParaRPr lang="en-US" dirty="0"/>
        </a:p>
      </dgm:t>
    </dgm:pt>
    <dgm:pt modelId="{A89EE2E1-76FC-4948-8201-A0EC3EA5D999}" type="parTrans" cxnId="{B3E012F9-F30C-491D-B369-CE7AE8244A4D}">
      <dgm:prSet/>
      <dgm:spPr/>
      <dgm:t>
        <a:bodyPr/>
        <a:lstStyle/>
        <a:p>
          <a:endParaRPr lang="en-US"/>
        </a:p>
      </dgm:t>
    </dgm:pt>
    <dgm:pt modelId="{0E39DCA6-D403-43EC-8B66-3FDE0C8F1D37}" type="sibTrans" cxnId="{B3E012F9-F30C-491D-B369-CE7AE8244A4D}">
      <dgm:prSet/>
      <dgm:spPr/>
      <dgm:t>
        <a:bodyPr/>
        <a:lstStyle/>
        <a:p>
          <a:endParaRPr lang="en-US"/>
        </a:p>
      </dgm:t>
    </dgm:pt>
    <dgm:pt modelId="{CCD9BCB2-DC22-4F81-9EFC-E77D5E2E68C1}">
      <dgm:prSet phldrT="[Text]"/>
      <dgm:spPr/>
      <dgm:t>
        <a:bodyPr/>
        <a:lstStyle/>
        <a:p>
          <a:r>
            <a:rPr lang="en-US" dirty="0" smtClean="0"/>
            <a:t>Use at least 2 media</a:t>
          </a:r>
          <a:endParaRPr lang="en-US" dirty="0"/>
        </a:p>
      </dgm:t>
    </dgm:pt>
    <dgm:pt modelId="{3EB5ACC3-027C-4C32-A105-C6F2B788D3FD}" type="parTrans" cxnId="{5598DC45-39CA-4FFB-BC05-79F403C8F806}">
      <dgm:prSet/>
      <dgm:spPr/>
      <dgm:t>
        <a:bodyPr/>
        <a:lstStyle/>
        <a:p>
          <a:endParaRPr lang="en-US"/>
        </a:p>
      </dgm:t>
    </dgm:pt>
    <dgm:pt modelId="{A55F2355-DD69-4A77-99D2-F5D3CA2BF6A7}" type="sibTrans" cxnId="{5598DC45-39CA-4FFB-BC05-79F403C8F806}">
      <dgm:prSet/>
      <dgm:spPr/>
      <dgm:t>
        <a:bodyPr/>
        <a:lstStyle/>
        <a:p>
          <a:endParaRPr lang="en-US"/>
        </a:p>
      </dgm:t>
    </dgm:pt>
    <dgm:pt modelId="{87E80029-233B-4A11-B628-118ECEFF1036}">
      <dgm:prSet phldrT="[Text]"/>
      <dgm:spPr/>
      <dgm:t>
        <a:bodyPr/>
        <a:lstStyle/>
        <a:p>
          <a:r>
            <a:rPr lang="en-US" dirty="0" smtClean="0"/>
            <a:t>1 </a:t>
          </a:r>
          <a:endParaRPr lang="en-US" dirty="0"/>
        </a:p>
      </dgm:t>
    </dgm:pt>
    <dgm:pt modelId="{492803EF-ED14-4A0D-9999-2741A804FE9E}" type="parTrans" cxnId="{9A45A8C9-D322-4781-A3A3-7039C0328F91}">
      <dgm:prSet/>
      <dgm:spPr/>
      <dgm:t>
        <a:bodyPr/>
        <a:lstStyle/>
        <a:p>
          <a:endParaRPr lang="en-US"/>
        </a:p>
      </dgm:t>
    </dgm:pt>
    <dgm:pt modelId="{168001A7-2B8C-4650-95CA-21E82FCD9FA4}" type="sibTrans" cxnId="{9A45A8C9-D322-4781-A3A3-7039C0328F91}">
      <dgm:prSet/>
      <dgm:spPr/>
      <dgm:t>
        <a:bodyPr/>
        <a:lstStyle/>
        <a:p>
          <a:endParaRPr lang="en-US"/>
        </a:p>
      </dgm:t>
    </dgm:pt>
    <dgm:pt modelId="{B39B8F0C-8B1F-4988-B741-49C07A7EDF9B}">
      <dgm:prSet phldrT="[Text]"/>
      <dgm:spPr/>
      <dgm:t>
        <a:bodyPr/>
        <a:lstStyle/>
        <a:p>
          <a:r>
            <a:rPr lang="en-US" dirty="0" smtClean="0"/>
            <a:t>Have one remote copy</a:t>
          </a:r>
          <a:endParaRPr lang="en-US" dirty="0"/>
        </a:p>
      </dgm:t>
    </dgm:pt>
    <dgm:pt modelId="{9BAB4092-9945-4FD1-872C-AC1019476792}" type="parTrans" cxnId="{E3F6091B-51A3-44F5-BCC2-2D229333566E}">
      <dgm:prSet/>
      <dgm:spPr/>
      <dgm:t>
        <a:bodyPr/>
        <a:lstStyle/>
        <a:p>
          <a:endParaRPr lang="en-US"/>
        </a:p>
      </dgm:t>
    </dgm:pt>
    <dgm:pt modelId="{F460C418-0253-4CFF-A46A-47B68F2630F3}" type="sibTrans" cxnId="{E3F6091B-51A3-44F5-BCC2-2D229333566E}">
      <dgm:prSet/>
      <dgm:spPr/>
      <dgm:t>
        <a:bodyPr/>
        <a:lstStyle/>
        <a:p>
          <a:endParaRPr lang="en-US"/>
        </a:p>
      </dgm:t>
    </dgm:pt>
    <dgm:pt modelId="{10003359-E1FA-4425-AAB3-2DFB67E471F2}" type="pres">
      <dgm:prSet presAssocID="{7CA695F8-6107-4F16-BC33-3CEF5F1393CD}" presName="linearFlow" presStyleCnt="0">
        <dgm:presLayoutVars>
          <dgm:dir/>
          <dgm:animLvl val="lvl"/>
          <dgm:resizeHandles val="exact"/>
        </dgm:presLayoutVars>
      </dgm:prSet>
      <dgm:spPr/>
      <dgm:t>
        <a:bodyPr/>
        <a:lstStyle/>
        <a:p>
          <a:endParaRPr lang="en-US"/>
        </a:p>
      </dgm:t>
    </dgm:pt>
    <dgm:pt modelId="{932EECF4-E219-43B7-9814-B53F63AFF170}" type="pres">
      <dgm:prSet presAssocID="{DC83BD48-7F8D-47C5-9CBE-8AE3AEAFE8F4}" presName="composite" presStyleCnt="0"/>
      <dgm:spPr/>
    </dgm:pt>
    <dgm:pt modelId="{BFCE3740-816A-494E-97DD-B5D9367E94C9}" type="pres">
      <dgm:prSet presAssocID="{DC83BD48-7F8D-47C5-9CBE-8AE3AEAFE8F4}" presName="parentText" presStyleLbl="alignNode1" presStyleIdx="0" presStyleCnt="3">
        <dgm:presLayoutVars>
          <dgm:chMax val="1"/>
          <dgm:bulletEnabled val="1"/>
        </dgm:presLayoutVars>
      </dgm:prSet>
      <dgm:spPr/>
      <dgm:t>
        <a:bodyPr/>
        <a:lstStyle/>
        <a:p>
          <a:endParaRPr lang="en-US"/>
        </a:p>
      </dgm:t>
    </dgm:pt>
    <dgm:pt modelId="{D32C1226-7FE1-43E8-8E1D-84F7E634F8A9}" type="pres">
      <dgm:prSet presAssocID="{DC83BD48-7F8D-47C5-9CBE-8AE3AEAFE8F4}" presName="descendantText" presStyleLbl="alignAcc1" presStyleIdx="0" presStyleCnt="3">
        <dgm:presLayoutVars>
          <dgm:bulletEnabled val="1"/>
        </dgm:presLayoutVars>
      </dgm:prSet>
      <dgm:spPr/>
      <dgm:t>
        <a:bodyPr/>
        <a:lstStyle/>
        <a:p>
          <a:endParaRPr lang="en-US"/>
        </a:p>
      </dgm:t>
    </dgm:pt>
    <dgm:pt modelId="{E4EAD401-6B71-4A6A-A511-855A8043E236}" type="pres">
      <dgm:prSet presAssocID="{3FCBBACC-6B13-4FB6-B772-CF3B95FE8EF0}" presName="sp" presStyleCnt="0"/>
      <dgm:spPr/>
    </dgm:pt>
    <dgm:pt modelId="{CCD76E42-204B-45D2-A543-BB287C058AC1}" type="pres">
      <dgm:prSet presAssocID="{5C362B10-19A7-47A0-9C2D-26ECC0E0BE18}" presName="composite" presStyleCnt="0"/>
      <dgm:spPr/>
    </dgm:pt>
    <dgm:pt modelId="{FC5A4EF1-2A4E-442E-9DE4-D55434A041A6}" type="pres">
      <dgm:prSet presAssocID="{5C362B10-19A7-47A0-9C2D-26ECC0E0BE18}" presName="parentText" presStyleLbl="alignNode1" presStyleIdx="1" presStyleCnt="3">
        <dgm:presLayoutVars>
          <dgm:chMax val="1"/>
          <dgm:bulletEnabled val="1"/>
        </dgm:presLayoutVars>
      </dgm:prSet>
      <dgm:spPr/>
      <dgm:t>
        <a:bodyPr/>
        <a:lstStyle/>
        <a:p>
          <a:endParaRPr lang="en-US"/>
        </a:p>
      </dgm:t>
    </dgm:pt>
    <dgm:pt modelId="{73E024CC-6737-419F-9EF1-928BFBFC7511}" type="pres">
      <dgm:prSet presAssocID="{5C362B10-19A7-47A0-9C2D-26ECC0E0BE18}" presName="descendantText" presStyleLbl="alignAcc1" presStyleIdx="1" presStyleCnt="3">
        <dgm:presLayoutVars>
          <dgm:bulletEnabled val="1"/>
        </dgm:presLayoutVars>
      </dgm:prSet>
      <dgm:spPr/>
      <dgm:t>
        <a:bodyPr/>
        <a:lstStyle/>
        <a:p>
          <a:endParaRPr lang="en-US"/>
        </a:p>
      </dgm:t>
    </dgm:pt>
    <dgm:pt modelId="{45D8D154-4049-408F-82FF-D45E1011AF5E}" type="pres">
      <dgm:prSet presAssocID="{0E39DCA6-D403-43EC-8B66-3FDE0C8F1D37}" presName="sp" presStyleCnt="0"/>
      <dgm:spPr/>
    </dgm:pt>
    <dgm:pt modelId="{2D8487B4-A08A-4BA8-87AA-21DB64914889}" type="pres">
      <dgm:prSet presAssocID="{87E80029-233B-4A11-B628-118ECEFF1036}" presName="composite" presStyleCnt="0"/>
      <dgm:spPr/>
    </dgm:pt>
    <dgm:pt modelId="{18307661-895C-45D3-B686-2C4D40189A48}" type="pres">
      <dgm:prSet presAssocID="{87E80029-233B-4A11-B628-118ECEFF1036}" presName="parentText" presStyleLbl="alignNode1" presStyleIdx="2" presStyleCnt="3">
        <dgm:presLayoutVars>
          <dgm:chMax val="1"/>
          <dgm:bulletEnabled val="1"/>
        </dgm:presLayoutVars>
      </dgm:prSet>
      <dgm:spPr/>
      <dgm:t>
        <a:bodyPr/>
        <a:lstStyle/>
        <a:p>
          <a:endParaRPr lang="en-US"/>
        </a:p>
      </dgm:t>
    </dgm:pt>
    <dgm:pt modelId="{62BCAB7B-7AAB-42D3-9DFC-E6F261D4887E}" type="pres">
      <dgm:prSet presAssocID="{87E80029-233B-4A11-B628-118ECEFF1036}" presName="descendantText" presStyleLbl="alignAcc1" presStyleIdx="2" presStyleCnt="3">
        <dgm:presLayoutVars>
          <dgm:bulletEnabled val="1"/>
        </dgm:presLayoutVars>
      </dgm:prSet>
      <dgm:spPr/>
      <dgm:t>
        <a:bodyPr/>
        <a:lstStyle/>
        <a:p>
          <a:endParaRPr lang="en-US"/>
        </a:p>
      </dgm:t>
    </dgm:pt>
  </dgm:ptLst>
  <dgm:cxnLst>
    <dgm:cxn modelId="{FA6AD145-4142-410D-B59E-8C8C59D1484A}" srcId="{DC83BD48-7F8D-47C5-9CBE-8AE3AEAFE8F4}" destId="{84B5562A-02B3-4453-A742-B43C6CA8F43F}" srcOrd="0" destOrd="0" parTransId="{09BE3AF3-CBDE-4DAE-A9AA-1C6CE7DEF40C}" sibTransId="{750E81CB-E20F-4E2D-9D0B-AF7AE12594C1}"/>
    <dgm:cxn modelId="{881CB96D-90D6-46DA-9E83-F150E1051819}" type="presOf" srcId="{84B5562A-02B3-4453-A742-B43C6CA8F43F}" destId="{D32C1226-7FE1-43E8-8E1D-84F7E634F8A9}" srcOrd="0" destOrd="0" presId="urn:microsoft.com/office/officeart/2005/8/layout/chevron2"/>
    <dgm:cxn modelId="{0AD4E55B-77C8-4754-BE21-C9074259C46B}" type="presOf" srcId="{DC83BD48-7F8D-47C5-9CBE-8AE3AEAFE8F4}" destId="{BFCE3740-816A-494E-97DD-B5D9367E94C9}" srcOrd="0" destOrd="0" presId="urn:microsoft.com/office/officeart/2005/8/layout/chevron2"/>
    <dgm:cxn modelId="{92ACBB0A-3BD2-4348-916C-F71E4996ECC0}" type="presOf" srcId="{87E80029-233B-4A11-B628-118ECEFF1036}" destId="{18307661-895C-45D3-B686-2C4D40189A48}" srcOrd="0" destOrd="0" presId="urn:microsoft.com/office/officeart/2005/8/layout/chevron2"/>
    <dgm:cxn modelId="{3D09BDF4-D377-48F0-9351-3C83A4C84A3F}" srcId="{7CA695F8-6107-4F16-BC33-3CEF5F1393CD}" destId="{DC83BD48-7F8D-47C5-9CBE-8AE3AEAFE8F4}" srcOrd="0" destOrd="0" parTransId="{EC2F6DAA-FD07-4DC7-9773-043A3C45CC4E}" sibTransId="{3FCBBACC-6B13-4FB6-B772-CF3B95FE8EF0}"/>
    <dgm:cxn modelId="{B3E012F9-F30C-491D-B369-CE7AE8244A4D}" srcId="{7CA695F8-6107-4F16-BC33-3CEF5F1393CD}" destId="{5C362B10-19A7-47A0-9C2D-26ECC0E0BE18}" srcOrd="1" destOrd="0" parTransId="{A89EE2E1-76FC-4948-8201-A0EC3EA5D999}" sibTransId="{0E39DCA6-D403-43EC-8B66-3FDE0C8F1D37}"/>
    <dgm:cxn modelId="{50AB7121-099D-4560-973B-4D280D559C38}" type="presOf" srcId="{5C362B10-19A7-47A0-9C2D-26ECC0E0BE18}" destId="{FC5A4EF1-2A4E-442E-9DE4-D55434A041A6}" srcOrd="0" destOrd="0" presId="urn:microsoft.com/office/officeart/2005/8/layout/chevron2"/>
    <dgm:cxn modelId="{07E675FE-E187-4073-949F-9B29D23FD3E3}" type="presOf" srcId="{7CA695F8-6107-4F16-BC33-3CEF5F1393CD}" destId="{10003359-E1FA-4425-AAB3-2DFB67E471F2}" srcOrd="0" destOrd="0" presId="urn:microsoft.com/office/officeart/2005/8/layout/chevron2"/>
    <dgm:cxn modelId="{C005CC91-475B-4C4E-9D0F-84ACFC3EF9C8}" type="presOf" srcId="{CCD9BCB2-DC22-4F81-9EFC-E77D5E2E68C1}" destId="{73E024CC-6737-419F-9EF1-928BFBFC7511}" srcOrd="0" destOrd="0" presId="urn:microsoft.com/office/officeart/2005/8/layout/chevron2"/>
    <dgm:cxn modelId="{9A45A8C9-D322-4781-A3A3-7039C0328F91}" srcId="{7CA695F8-6107-4F16-BC33-3CEF5F1393CD}" destId="{87E80029-233B-4A11-B628-118ECEFF1036}" srcOrd="2" destOrd="0" parTransId="{492803EF-ED14-4A0D-9999-2741A804FE9E}" sibTransId="{168001A7-2B8C-4650-95CA-21E82FCD9FA4}"/>
    <dgm:cxn modelId="{5598DC45-39CA-4FFB-BC05-79F403C8F806}" srcId="{5C362B10-19A7-47A0-9C2D-26ECC0E0BE18}" destId="{CCD9BCB2-DC22-4F81-9EFC-E77D5E2E68C1}" srcOrd="0" destOrd="0" parTransId="{3EB5ACC3-027C-4C32-A105-C6F2B788D3FD}" sibTransId="{A55F2355-DD69-4A77-99D2-F5D3CA2BF6A7}"/>
    <dgm:cxn modelId="{E3F6091B-51A3-44F5-BCC2-2D229333566E}" srcId="{87E80029-233B-4A11-B628-118ECEFF1036}" destId="{B39B8F0C-8B1F-4988-B741-49C07A7EDF9B}" srcOrd="0" destOrd="0" parTransId="{9BAB4092-9945-4FD1-872C-AC1019476792}" sibTransId="{F460C418-0253-4CFF-A46A-47B68F2630F3}"/>
    <dgm:cxn modelId="{00412417-B2AA-4EC1-B24B-3E7E648AA51A}" type="presOf" srcId="{B39B8F0C-8B1F-4988-B741-49C07A7EDF9B}" destId="{62BCAB7B-7AAB-42D3-9DFC-E6F261D4887E}" srcOrd="0" destOrd="0" presId="urn:microsoft.com/office/officeart/2005/8/layout/chevron2"/>
    <dgm:cxn modelId="{BCF9E58D-58C5-4C6B-B307-700CE9578459}" type="presParOf" srcId="{10003359-E1FA-4425-AAB3-2DFB67E471F2}" destId="{932EECF4-E219-43B7-9814-B53F63AFF170}" srcOrd="0" destOrd="0" presId="urn:microsoft.com/office/officeart/2005/8/layout/chevron2"/>
    <dgm:cxn modelId="{D6E6D522-7AAB-4529-89D8-E2581CA591F0}" type="presParOf" srcId="{932EECF4-E219-43B7-9814-B53F63AFF170}" destId="{BFCE3740-816A-494E-97DD-B5D9367E94C9}" srcOrd="0" destOrd="0" presId="urn:microsoft.com/office/officeart/2005/8/layout/chevron2"/>
    <dgm:cxn modelId="{7ABF1691-2022-4F22-98C8-04D04B75845F}" type="presParOf" srcId="{932EECF4-E219-43B7-9814-B53F63AFF170}" destId="{D32C1226-7FE1-43E8-8E1D-84F7E634F8A9}" srcOrd="1" destOrd="0" presId="urn:microsoft.com/office/officeart/2005/8/layout/chevron2"/>
    <dgm:cxn modelId="{B64DEA0B-59DA-4B7D-8CB9-B9BFFE19684E}" type="presParOf" srcId="{10003359-E1FA-4425-AAB3-2DFB67E471F2}" destId="{E4EAD401-6B71-4A6A-A511-855A8043E236}" srcOrd="1" destOrd="0" presId="urn:microsoft.com/office/officeart/2005/8/layout/chevron2"/>
    <dgm:cxn modelId="{B6141DD2-F71D-4039-AAB2-02FD3248B1BF}" type="presParOf" srcId="{10003359-E1FA-4425-AAB3-2DFB67E471F2}" destId="{CCD76E42-204B-45D2-A543-BB287C058AC1}" srcOrd="2" destOrd="0" presId="urn:microsoft.com/office/officeart/2005/8/layout/chevron2"/>
    <dgm:cxn modelId="{00F84A1A-CFB0-40FF-8F73-29A937B58A09}" type="presParOf" srcId="{CCD76E42-204B-45D2-A543-BB287C058AC1}" destId="{FC5A4EF1-2A4E-442E-9DE4-D55434A041A6}" srcOrd="0" destOrd="0" presId="urn:microsoft.com/office/officeart/2005/8/layout/chevron2"/>
    <dgm:cxn modelId="{084FC3AA-BDA8-4E58-BC76-B449C28F6D0E}" type="presParOf" srcId="{CCD76E42-204B-45D2-A543-BB287C058AC1}" destId="{73E024CC-6737-419F-9EF1-928BFBFC7511}" srcOrd="1" destOrd="0" presId="urn:microsoft.com/office/officeart/2005/8/layout/chevron2"/>
    <dgm:cxn modelId="{ED415004-4675-4CD9-A07B-AB5004CAF625}" type="presParOf" srcId="{10003359-E1FA-4425-AAB3-2DFB67E471F2}" destId="{45D8D154-4049-408F-82FF-D45E1011AF5E}" srcOrd="3" destOrd="0" presId="urn:microsoft.com/office/officeart/2005/8/layout/chevron2"/>
    <dgm:cxn modelId="{E0B8C67E-975E-4E35-8E75-35A1838B169F}" type="presParOf" srcId="{10003359-E1FA-4425-AAB3-2DFB67E471F2}" destId="{2D8487B4-A08A-4BA8-87AA-21DB64914889}" srcOrd="4" destOrd="0" presId="urn:microsoft.com/office/officeart/2005/8/layout/chevron2"/>
    <dgm:cxn modelId="{FDCC21F7-A153-45DA-9C06-08F89537A25B}" type="presParOf" srcId="{2D8487B4-A08A-4BA8-87AA-21DB64914889}" destId="{18307661-895C-45D3-B686-2C4D40189A48}" srcOrd="0" destOrd="0" presId="urn:microsoft.com/office/officeart/2005/8/layout/chevron2"/>
    <dgm:cxn modelId="{E8DF000E-4202-4782-931A-C4A305EA1057}" type="presParOf" srcId="{2D8487B4-A08A-4BA8-87AA-21DB64914889}" destId="{62BCAB7B-7AAB-42D3-9DFC-E6F261D4887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5A391-5DED-4312-A7C1-896594F867E5}">
      <dsp:nvSpPr>
        <dsp:cNvPr id="0" name=""/>
        <dsp:cNvSpPr/>
      </dsp:nvSpPr>
      <dsp:spPr>
        <a:xfrm>
          <a:off x="0" y="41808"/>
          <a:ext cx="6727975" cy="1346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solidFill>
                <a:srgbClr val="1F497D"/>
              </a:solidFill>
              <a:latin typeface="Arial Narrow" panose="020B0606020202030204" pitchFamily="34" charset="0"/>
              <a:ea typeface="Calibri" panose="020F0502020204030204" pitchFamily="34" charset="0"/>
            </a:rPr>
            <a:t>Introduction: Overview of Research Data Management (RDM) </a:t>
          </a:r>
          <a:endParaRPr lang="en-US" sz="3100" kern="1200" dirty="0">
            <a:latin typeface="Arial Narrow" panose="020B0606020202030204" pitchFamily="34" charset="0"/>
          </a:endParaRPr>
        </a:p>
      </dsp:txBody>
      <dsp:txXfrm>
        <a:off x="65732" y="107540"/>
        <a:ext cx="6596511" cy="1215059"/>
      </dsp:txXfrm>
    </dsp:sp>
    <dsp:sp modelId="{7A4EB84F-6D7B-4DA6-9ACA-2FC74DACEA35}">
      <dsp:nvSpPr>
        <dsp:cNvPr id="0" name=""/>
        <dsp:cNvSpPr/>
      </dsp:nvSpPr>
      <dsp:spPr>
        <a:xfrm>
          <a:off x="0" y="1483317"/>
          <a:ext cx="6727975" cy="1346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solidFill>
                <a:srgbClr val="1F497D"/>
              </a:solidFill>
              <a:latin typeface="Arial Narrow" panose="020B0606020202030204" pitchFamily="34" charset="0"/>
              <a:ea typeface="Calibri" panose="020F0502020204030204" pitchFamily="34" charset="0"/>
            </a:rPr>
            <a:t>Documentation</a:t>
          </a:r>
        </a:p>
      </dsp:txBody>
      <dsp:txXfrm>
        <a:off x="65732" y="1549049"/>
        <a:ext cx="6596511" cy="1215059"/>
      </dsp:txXfrm>
    </dsp:sp>
    <dsp:sp modelId="{887EF043-34F2-4CDE-AE11-04946EF5EC2B}">
      <dsp:nvSpPr>
        <dsp:cNvPr id="0" name=""/>
        <dsp:cNvSpPr/>
      </dsp:nvSpPr>
      <dsp:spPr>
        <a:xfrm>
          <a:off x="0" y="2919121"/>
          <a:ext cx="6727975" cy="1346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solidFill>
                <a:srgbClr val="1F497D"/>
              </a:solidFill>
              <a:latin typeface="Arial Narrow" panose="020B0606020202030204" pitchFamily="34" charset="0"/>
              <a:ea typeface="Calibri" panose="020F0502020204030204" pitchFamily="34" charset="0"/>
            </a:rPr>
            <a:t>Data Management </a:t>
          </a:r>
          <a:r>
            <a:rPr lang="en-US" sz="3100" kern="1200" smtClean="0">
              <a:solidFill>
                <a:srgbClr val="1F497D"/>
              </a:solidFill>
              <a:latin typeface="Arial Narrow" panose="020B0606020202030204" pitchFamily="34" charset="0"/>
              <a:ea typeface="Calibri" panose="020F0502020204030204" pitchFamily="34" charset="0"/>
            </a:rPr>
            <a:t>Quick Hits</a:t>
          </a:r>
        </a:p>
        <a:p>
          <a:pPr lvl="0" algn="l" defTabSz="1377950">
            <a:lnSpc>
              <a:spcPct val="90000"/>
            </a:lnSpc>
            <a:spcBef>
              <a:spcPct val="0"/>
            </a:spcBef>
            <a:spcAft>
              <a:spcPct val="35000"/>
            </a:spcAft>
          </a:pPr>
          <a:endParaRPr lang="en-US" sz="3100" kern="1200" dirty="0" smtClean="0">
            <a:solidFill>
              <a:srgbClr val="1F497D"/>
            </a:solidFill>
            <a:latin typeface="Arial Narrow" panose="020B0606020202030204" pitchFamily="34" charset="0"/>
            <a:ea typeface="Calibri" panose="020F0502020204030204" pitchFamily="34" charset="0"/>
          </a:endParaRPr>
        </a:p>
      </dsp:txBody>
      <dsp:txXfrm>
        <a:off x="65732" y="2984853"/>
        <a:ext cx="6596511" cy="1215059"/>
      </dsp:txXfrm>
    </dsp:sp>
    <dsp:sp modelId="{276F75BF-C0BA-4DB7-A76B-106FF3928566}">
      <dsp:nvSpPr>
        <dsp:cNvPr id="0" name=""/>
        <dsp:cNvSpPr/>
      </dsp:nvSpPr>
      <dsp:spPr>
        <a:xfrm>
          <a:off x="0" y="4402439"/>
          <a:ext cx="6727975" cy="134652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solidFill>
                <a:srgbClr val="1F497D"/>
              </a:solidFill>
              <a:latin typeface="Arial Narrow" panose="020B0606020202030204" pitchFamily="34" charset="0"/>
              <a:ea typeface="Calibri" panose="020F0502020204030204" pitchFamily="34" charset="0"/>
            </a:rPr>
            <a:t>Data Management Plans</a:t>
          </a:r>
        </a:p>
      </dsp:txBody>
      <dsp:txXfrm>
        <a:off x="65732" y="4468171"/>
        <a:ext cx="6596511" cy="12150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057A4-8349-4377-B06D-C1217ED45394}">
      <dsp:nvSpPr>
        <dsp:cNvPr id="0" name=""/>
        <dsp:cNvSpPr/>
      </dsp:nvSpPr>
      <dsp:spPr>
        <a:xfrm>
          <a:off x="952" y="2131984"/>
          <a:ext cx="2393156" cy="923758"/>
        </a:xfrm>
        <a:prstGeom prst="chevron">
          <a:avLst>
            <a:gd name="adj" fmla="val 4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EA153-5BD9-4B58-8BD1-C58FE269E029}">
      <dsp:nvSpPr>
        <dsp:cNvPr id="0" name=""/>
        <dsp:cNvSpPr/>
      </dsp:nvSpPr>
      <dsp:spPr>
        <a:xfrm>
          <a:off x="639127" y="2362924"/>
          <a:ext cx="2020887" cy="92375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Here (local)</a:t>
          </a:r>
          <a:endParaRPr lang="en-US" sz="2000" kern="1200" dirty="0"/>
        </a:p>
      </dsp:txBody>
      <dsp:txXfrm>
        <a:off x="666183" y="2389980"/>
        <a:ext cx="1966775" cy="869646"/>
      </dsp:txXfrm>
    </dsp:sp>
    <dsp:sp modelId="{C691B53E-BF38-4FA2-B7B1-3036544EC56B}">
      <dsp:nvSpPr>
        <dsp:cNvPr id="0" name=""/>
        <dsp:cNvSpPr/>
      </dsp:nvSpPr>
      <dsp:spPr>
        <a:xfrm>
          <a:off x="2734468" y="2131984"/>
          <a:ext cx="2393156" cy="923758"/>
        </a:xfrm>
        <a:prstGeom prst="chevron">
          <a:avLst>
            <a:gd name="adj" fmla="val 4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E1FA9-55E0-49B1-9134-E929CC4F7C39}">
      <dsp:nvSpPr>
        <dsp:cNvPr id="0" name=""/>
        <dsp:cNvSpPr/>
      </dsp:nvSpPr>
      <dsp:spPr>
        <a:xfrm>
          <a:off x="3372643" y="2362924"/>
          <a:ext cx="2020887" cy="92375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Near (external storage)</a:t>
          </a:r>
          <a:endParaRPr lang="en-US" sz="2000" kern="1200" dirty="0"/>
        </a:p>
      </dsp:txBody>
      <dsp:txXfrm>
        <a:off x="3399699" y="2389980"/>
        <a:ext cx="1966775" cy="869646"/>
      </dsp:txXfrm>
    </dsp:sp>
    <dsp:sp modelId="{562DE198-B324-4486-AF9C-AA60F393A797}">
      <dsp:nvSpPr>
        <dsp:cNvPr id="0" name=""/>
        <dsp:cNvSpPr/>
      </dsp:nvSpPr>
      <dsp:spPr>
        <a:xfrm>
          <a:off x="5467985" y="2131984"/>
          <a:ext cx="2393156" cy="923758"/>
        </a:xfrm>
        <a:prstGeom prst="chevron">
          <a:avLst>
            <a:gd name="adj" fmla="val 4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912BE4-9744-41BD-8D23-506CA90215CF}">
      <dsp:nvSpPr>
        <dsp:cNvPr id="0" name=""/>
        <dsp:cNvSpPr/>
      </dsp:nvSpPr>
      <dsp:spPr>
        <a:xfrm>
          <a:off x="6106160" y="2362924"/>
          <a:ext cx="2020887" cy="92375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mtClean="0"/>
            <a:t>Far (remote/cloud)</a:t>
          </a:r>
          <a:endParaRPr lang="en-US" sz="2000" kern="1200" dirty="0"/>
        </a:p>
      </dsp:txBody>
      <dsp:txXfrm>
        <a:off x="6133216" y="2389980"/>
        <a:ext cx="1966775" cy="8696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DD8B1-67D8-4361-A7ED-FEEB58A38624}">
      <dsp:nvSpPr>
        <dsp:cNvPr id="0" name=""/>
        <dsp:cNvSpPr/>
      </dsp:nvSpPr>
      <dsp:spPr>
        <a:xfrm>
          <a:off x="0" y="25247"/>
          <a:ext cx="7315200" cy="10553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Sensitive Data</a:t>
          </a:r>
          <a:endParaRPr lang="en-US" sz="4400" kern="1200" dirty="0"/>
        </a:p>
      </dsp:txBody>
      <dsp:txXfrm>
        <a:off x="51517" y="76764"/>
        <a:ext cx="7212166" cy="952306"/>
      </dsp:txXfrm>
    </dsp:sp>
    <dsp:sp modelId="{B5F1E968-2797-4A05-B421-9AEFF82DDB95}">
      <dsp:nvSpPr>
        <dsp:cNvPr id="0" name=""/>
        <dsp:cNvSpPr/>
      </dsp:nvSpPr>
      <dsp:spPr>
        <a:xfrm>
          <a:off x="0" y="1080587"/>
          <a:ext cx="7315200"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dirty="0" smtClean="0"/>
            <a:t>Personal Information</a:t>
          </a:r>
          <a:endParaRPr lang="en-US" sz="3400" kern="1200" dirty="0"/>
        </a:p>
        <a:p>
          <a:pPr marL="285750" lvl="1" indent="-285750" algn="l" defTabSz="1511300">
            <a:lnSpc>
              <a:spcPct val="90000"/>
            </a:lnSpc>
            <a:spcBef>
              <a:spcPct val="0"/>
            </a:spcBef>
            <a:spcAft>
              <a:spcPct val="20000"/>
            </a:spcAft>
            <a:buChar char="••"/>
          </a:pPr>
          <a:r>
            <a:rPr lang="en-US" sz="3400" kern="1200" dirty="0" smtClean="0"/>
            <a:t>Traditional Knowledge</a:t>
          </a:r>
          <a:endParaRPr lang="en-US" sz="3400" kern="1200" dirty="0"/>
        </a:p>
        <a:p>
          <a:pPr marL="285750" lvl="1" indent="-285750" algn="l" defTabSz="1511300">
            <a:lnSpc>
              <a:spcPct val="90000"/>
            </a:lnSpc>
            <a:spcBef>
              <a:spcPct val="0"/>
            </a:spcBef>
            <a:spcAft>
              <a:spcPct val="20000"/>
            </a:spcAft>
            <a:buChar char="••"/>
          </a:pPr>
          <a:r>
            <a:rPr lang="en-US" sz="3400" kern="1200" dirty="0" smtClean="0"/>
            <a:t>Endangered Species Habitat</a:t>
          </a:r>
          <a:endParaRPr lang="en-US" sz="3400" kern="1200" dirty="0"/>
        </a:p>
      </dsp:txBody>
      <dsp:txXfrm>
        <a:off x="0" y="1080587"/>
        <a:ext cx="7315200" cy="1776060"/>
      </dsp:txXfrm>
    </dsp:sp>
    <dsp:sp modelId="{73990C0D-892F-4E4C-BADF-DD65AAC06B12}">
      <dsp:nvSpPr>
        <dsp:cNvPr id="0" name=""/>
        <dsp:cNvSpPr/>
      </dsp:nvSpPr>
      <dsp:spPr>
        <a:xfrm>
          <a:off x="0" y="2856647"/>
          <a:ext cx="7315200" cy="10553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dirty="0" smtClean="0"/>
            <a:t>Restricted Data</a:t>
          </a:r>
          <a:endParaRPr lang="en-US" sz="4400" kern="1200" dirty="0"/>
        </a:p>
      </dsp:txBody>
      <dsp:txXfrm>
        <a:off x="51517" y="2908164"/>
        <a:ext cx="7212166" cy="952306"/>
      </dsp:txXfrm>
    </dsp:sp>
    <dsp:sp modelId="{92DA21CA-3BF5-4EDA-9766-0E19497F9D59}">
      <dsp:nvSpPr>
        <dsp:cNvPr id="0" name=""/>
        <dsp:cNvSpPr/>
      </dsp:nvSpPr>
      <dsp:spPr>
        <a:xfrm>
          <a:off x="0" y="3911987"/>
          <a:ext cx="7315200"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dirty="0" smtClean="0"/>
            <a:t>Data under </a:t>
          </a:r>
          <a:r>
            <a:rPr lang="en-US" sz="3400" kern="1200" dirty="0" err="1" smtClean="0"/>
            <a:t>licence</a:t>
          </a:r>
          <a:endParaRPr lang="en-US" sz="3400" kern="1200" dirty="0"/>
        </a:p>
        <a:p>
          <a:pPr marL="285750" lvl="1" indent="-285750" algn="l" defTabSz="1511300">
            <a:lnSpc>
              <a:spcPct val="90000"/>
            </a:lnSpc>
            <a:spcBef>
              <a:spcPct val="0"/>
            </a:spcBef>
            <a:spcAft>
              <a:spcPct val="20000"/>
            </a:spcAft>
            <a:buChar char="••"/>
          </a:pPr>
          <a:r>
            <a:rPr lang="en-US" sz="3400" kern="1200" dirty="0" smtClean="0"/>
            <a:t>Industrial Data</a:t>
          </a:r>
          <a:endParaRPr lang="en-US" sz="3400" kern="1200" dirty="0"/>
        </a:p>
      </dsp:txBody>
      <dsp:txXfrm>
        <a:off x="0" y="3911987"/>
        <a:ext cx="7315200" cy="1184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47107-1A69-4D44-BFD8-15EC10ECD9AA}">
      <dsp:nvSpPr>
        <dsp:cNvPr id="0" name=""/>
        <dsp:cNvSpPr/>
      </dsp:nvSpPr>
      <dsp:spPr>
        <a:xfrm>
          <a:off x="672851" y="2282"/>
          <a:ext cx="1705570" cy="85278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Data</a:t>
          </a:r>
          <a:endParaRPr lang="en-US" sz="3200" kern="1200" dirty="0"/>
        </a:p>
      </dsp:txBody>
      <dsp:txXfrm>
        <a:off x="697828" y="27259"/>
        <a:ext cx="1655616" cy="802831"/>
      </dsp:txXfrm>
    </dsp:sp>
    <dsp:sp modelId="{12D35AD2-8720-4A77-BE92-1A0A59645A30}">
      <dsp:nvSpPr>
        <dsp:cNvPr id="0" name=""/>
        <dsp:cNvSpPr/>
      </dsp:nvSpPr>
      <dsp:spPr>
        <a:xfrm>
          <a:off x="843408" y="855067"/>
          <a:ext cx="170557" cy="639588"/>
        </a:xfrm>
        <a:custGeom>
          <a:avLst/>
          <a:gdLst/>
          <a:ahLst/>
          <a:cxnLst/>
          <a:rect l="0" t="0" r="0" b="0"/>
          <a:pathLst>
            <a:path>
              <a:moveTo>
                <a:pt x="0" y="0"/>
              </a:moveTo>
              <a:lnTo>
                <a:pt x="0" y="639588"/>
              </a:lnTo>
              <a:lnTo>
                <a:pt x="170557" y="63958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D6A972-AAC7-4F31-80C3-D7E8BD719B27}">
      <dsp:nvSpPr>
        <dsp:cNvPr id="0" name=""/>
        <dsp:cNvSpPr/>
      </dsp:nvSpPr>
      <dsp:spPr>
        <a:xfrm>
          <a:off x="1013966" y="1068263"/>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Use</a:t>
          </a:r>
          <a:endParaRPr lang="en-US" sz="1500" kern="1200" dirty="0"/>
        </a:p>
      </dsp:txBody>
      <dsp:txXfrm>
        <a:off x="1038943" y="1093240"/>
        <a:ext cx="1314502" cy="802831"/>
      </dsp:txXfrm>
    </dsp:sp>
    <dsp:sp modelId="{E87CC694-D4B2-4B8F-81FF-199A91814C90}">
      <dsp:nvSpPr>
        <dsp:cNvPr id="0" name=""/>
        <dsp:cNvSpPr/>
      </dsp:nvSpPr>
      <dsp:spPr>
        <a:xfrm>
          <a:off x="843408" y="855067"/>
          <a:ext cx="170557" cy="1705570"/>
        </a:xfrm>
        <a:custGeom>
          <a:avLst/>
          <a:gdLst/>
          <a:ahLst/>
          <a:cxnLst/>
          <a:rect l="0" t="0" r="0" b="0"/>
          <a:pathLst>
            <a:path>
              <a:moveTo>
                <a:pt x="0" y="0"/>
              </a:moveTo>
              <a:lnTo>
                <a:pt x="0" y="1705570"/>
              </a:lnTo>
              <a:lnTo>
                <a:pt x="170557" y="17055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64CDF-0A9B-4BBC-A355-1C348B93B462}">
      <dsp:nvSpPr>
        <dsp:cNvPr id="0" name=""/>
        <dsp:cNvSpPr/>
      </dsp:nvSpPr>
      <dsp:spPr>
        <a:xfrm>
          <a:off x="1013966" y="2134244"/>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Collect</a:t>
          </a:r>
          <a:endParaRPr lang="en-US" sz="1500" kern="1200" dirty="0"/>
        </a:p>
      </dsp:txBody>
      <dsp:txXfrm>
        <a:off x="1038943" y="2159221"/>
        <a:ext cx="1314502" cy="802831"/>
      </dsp:txXfrm>
    </dsp:sp>
    <dsp:sp modelId="{A8B1AD55-B064-481E-BEB5-5CF375A4A838}">
      <dsp:nvSpPr>
        <dsp:cNvPr id="0" name=""/>
        <dsp:cNvSpPr/>
      </dsp:nvSpPr>
      <dsp:spPr>
        <a:xfrm>
          <a:off x="2804814" y="2282"/>
          <a:ext cx="1705570" cy="85278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Methods</a:t>
          </a:r>
          <a:endParaRPr lang="en-US" sz="3200" kern="1200" dirty="0"/>
        </a:p>
      </dsp:txBody>
      <dsp:txXfrm>
        <a:off x="2829791" y="27259"/>
        <a:ext cx="1655616" cy="802831"/>
      </dsp:txXfrm>
    </dsp:sp>
    <dsp:sp modelId="{AA1570A7-9C85-47F2-A94B-64087EB551E0}">
      <dsp:nvSpPr>
        <dsp:cNvPr id="0" name=""/>
        <dsp:cNvSpPr/>
      </dsp:nvSpPr>
      <dsp:spPr>
        <a:xfrm>
          <a:off x="2975371" y="855067"/>
          <a:ext cx="170557" cy="639588"/>
        </a:xfrm>
        <a:custGeom>
          <a:avLst/>
          <a:gdLst/>
          <a:ahLst/>
          <a:cxnLst/>
          <a:rect l="0" t="0" r="0" b="0"/>
          <a:pathLst>
            <a:path>
              <a:moveTo>
                <a:pt x="0" y="0"/>
              </a:moveTo>
              <a:lnTo>
                <a:pt x="0" y="639588"/>
              </a:lnTo>
              <a:lnTo>
                <a:pt x="170557" y="63958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DCDA9-F277-482A-95AC-A29BCE534EF6}">
      <dsp:nvSpPr>
        <dsp:cNvPr id="0" name=""/>
        <dsp:cNvSpPr/>
      </dsp:nvSpPr>
      <dsp:spPr>
        <a:xfrm>
          <a:off x="3145928" y="1068263"/>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Storage</a:t>
          </a:r>
        </a:p>
      </dsp:txBody>
      <dsp:txXfrm>
        <a:off x="3170905" y="1093240"/>
        <a:ext cx="1314502" cy="802831"/>
      </dsp:txXfrm>
    </dsp:sp>
    <dsp:sp modelId="{04769B63-5CC0-491D-911C-70D086CA21E6}">
      <dsp:nvSpPr>
        <dsp:cNvPr id="0" name=""/>
        <dsp:cNvSpPr/>
      </dsp:nvSpPr>
      <dsp:spPr>
        <a:xfrm>
          <a:off x="2975371" y="855067"/>
          <a:ext cx="170557" cy="1705570"/>
        </a:xfrm>
        <a:custGeom>
          <a:avLst/>
          <a:gdLst/>
          <a:ahLst/>
          <a:cxnLst/>
          <a:rect l="0" t="0" r="0" b="0"/>
          <a:pathLst>
            <a:path>
              <a:moveTo>
                <a:pt x="0" y="0"/>
              </a:moveTo>
              <a:lnTo>
                <a:pt x="0" y="1705570"/>
              </a:lnTo>
              <a:lnTo>
                <a:pt x="170557" y="170557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63D818-4318-4C7E-91D4-B2B1F96B2BAA}">
      <dsp:nvSpPr>
        <dsp:cNvPr id="0" name=""/>
        <dsp:cNvSpPr/>
      </dsp:nvSpPr>
      <dsp:spPr>
        <a:xfrm>
          <a:off x="3145928" y="2134244"/>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Standards</a:t>
          </a:r>
        </a:p>
      </dsp:txBody>
      <dsp:txXfrm>
        <a:off x="3170905" y="2159221"/>
        <a:ext cx="1314502" cy="802831"/>
      </dsp:txXfrm>
    </dsp:sp>
    <dsp:sp modelId="{1063E120-36A5-4F1A-9708-7FE5A8E2E777}">
      <dsp:nvSpPr>
        <dsp:cNvPr id="0" name=""/>
        <dsp:cNvSpPr/>
      </dsp:nvSpPr>
      <dsp:spPr>
        <a:xfrm>
          <a:off x="2975371" y="855067"/>
          <a:ext cx="170557" cy="2771551"/>
        </a:xfrm>
        <a:custGeom>
          <a:avLst/>
          <a:gdLst/>
          <a:ahLst/>
          <a:cxnLst/>
          <a:rect l="0" t="0" r="0" b="0"/>
          <a:pathLst>
            <a:path>
              <a:moveTo>
                <a:pt x="0" y="0"/>
              </a:moveTo>
              <a:lnTo>
                <a:pt x="0" y="2771551"/>
              </a:lnTo>
              <a:lnTo>
                <a:pt x="170557" y="2771551"/>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E07D7B-7BDC-4225-9F9E-F54074C1A1EC}">
      <dsp:nvSpPr>
        <dsp:cNvPr id="0" name=""/>
        <dsp:cNvSpPr/>
      </dsp:nvSpPr>
      <dsp:spPr>
        <a:xfrm>
          <a:off x="3145928" y="3200226"/>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Process</a:t>
          </a:r>
        </a:p>
      </dsp:txBody>
      <dsp:txXfrm>
        <a:off x="3170905" y="3225203"/>
        <a:ext cx="1314502" cy="802831"/>
      </dsp:txXfrm>
    </dsp:sp>
    <dsp:sp modelId="{3966C50A-2630-4098-908F-BFFD0FCDC16B}">
      <dsp:nvSpPr>
        <dsp:cNvPr id="0" name=""/>
        <dsp:cNvSpPr/>
      </dsp:nvSpPr>
      <dsp:spPr>
        <a:xfrm>
          <a:off x="2975371" y="855067"/>
          <a:ext cx="170557" cy="3837533"/>
        </a:xfrm>
        <a:custGeom>
          <a:avLst/>
          <a:gdLst/>
          <a:ahLst/>
          <a:cxnLst/>
          <a:rect l="0" t="0" r="0" b="0"/>
          <a:pathLst>
            <a:path>
              <a:moveTo>
                <a:pt x="0" y="0"/>
              </a:moveTo>
              <a:lnTo>
                <a:pt x="0" y="3837533"/>
              </a:lnTo>
              <a:lnTo>
                <a:pt x="170557" y="383753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E020D-0B77-4D32-BE0C-BE6C0B42206E}">
      <dsp:nvSpPr>
        <dsp:cNvPr id="0" name=""/>
        <dsp:cNvSpPr/>
      </dsp:nvSpPr>
      <dsp:spPr>
        <a:xfrm>
          <a:off x="3145928" y="4266207"/>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Documentation</a:t>
          </a:r>
        </a:p>
      </dsp:txBody>
      <dsp:txXfrm>
        <a:off x="3170905" y="4291184"/>
        <a:ext cx="1314502" cy="802831"/>
      </dsp:txXfrm>
    </dsp:sp>
    <dsp:sp modelId="{084CA709-8011-44AA-B1E2-A073F75CDFA5}">
      <dsp:nvSpPr>
        <dsp:cNvPr id="0" name=""/>
        <dsp:cNvSpPr/>
      </dsp:nvSpPr>
      <dsp:spPr>
        <a:xfrm>
          <a:off x="4936777" y="2282"/>
          <a:ext cx="1705570" cy="85278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Huh</a:t>
          </a:r>
        </a:p>
      </dsp:txBody>
      <dsp:txXfrm>
        <a:off x="4961754" y="27259"/>
        <a:ext cx="1655616" cy="802831"/>
      </dsp:txXfrm>
    </dsp:sp>
    <dsp:sp modelId="{81B97BCC-DCAF-4072-820E-63C4E73807A7}">
      <dsp:nvSpPr>
        <dsp:cNvPr id="0" name=""/>
        <dsp:cNvSpPr/>
      </dsp:nvSpPr>
      <dsp:spPr>
        <a:xfrm>
          <a:off x="5107334" y="855067"/>
          <a:ext cx="170557" cy="639588"/>
        </a:xfrm>
        <a:custGeom>
          <a:avLst/>
          <a:gdLst/>
          <a:ahLst/>
          <a:cxnLst/>
          <a:rect l="0" t="0" r="0" b="0"/>
          <a:pathLst>
            <a:path>
              <a:moveTo>
                <a:pt x="0" y="0"/>
              </a:moveTo>
              <a:lnTo>
                <a:pt x="0" y="639588"/>
              </a:lnTo>
              <a:lnTo>
                <a:pt x="170557" y="63958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A47826-524E-439F-A18C-B3521DE43EA2}">
      <dsp:nvSpPr>
        <dsp:cNvPr id="0" name=""/>
        <dsp:cNvSpPr/>
      </dsp:nvSpPr>
      <dsp:spPr>
        <a:xfrm>
          <a:off x="5277891" y="1068263"/>
          <a:ext cx="1364456" cy="852785"/>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Challenges</a:t>
          </a:r>
        </a:p>
      </dsp:txBody>
      <dsp:txXfrm>
        <a:off x="5302868" y="1093240"/>
        <a:ext cx="1314502" cy="802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487C7-49AB-4707-AE47-D5EE14A34083}">
      <dsp:nvSpPr>
        <dsp:cNvPr id="0" name=""/>
        <dsp:cNvSpPr/>
      </dsp:nvSpPr>
      <dsp:spPr>
        <a:xfrm rot="5400000">
          <a:off x="3240473" y="134321"/>
          <a:ext cx="2035510" cy="1770893"/>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latin typeface="Arial Narrow" panose="020B0606020202030204" pitchFamily="34" charset="0"/>
            </a:rPr>
            <a:t>Plan and Structure</a:t>
          </a:r>
          <a:endParaRPr lang="en-US" sz="2100" kern="1200" dirty="0">
            <a:latin typeface="Arial Narrow" panose="020B0606020202030204" pitchFamily="34" charset="0"/>
          </a:endParaRPr>
        </a:p>
      </dsp:txBody>
      <dsp:txXfrm rot="-5400000">
        <a:off x="3648745" y="319213"/>
        <a:ext cx="1218965" cy="1401110"/>
      </dsp:txXfrm>
    </dsp:sp>
    <dsp:sp modelId="{7C0A912A-D816-47FE-8BE5-5F5555596A20}">
      <dsp:nvSpPr>
        <dsp:cNvPr id="0" name=""/>
        <dsp:cNvSpPr/>
      </dsp:nvSpPr>
      <dsp:spPr>
        <a:xfrm>
          <a:off x="5197412" y="409114"/>
          <a:ext cx="2271629" cy="122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atin typeface="Arial Narrow" panose="020B0606020202030204" pitchFamily="34" charset="0"/>
            </a:rPr>
            <a:t>Active Management</a:t>
          </a:r>
        </a:p>
      </dsp:txBody>
      <dsp:txXfrm>
        <a:off x="5197412" y="409114"/>
        <a:ext cx="2271629" cy="1221306"/>
      </dsp:txXfrm>
    </dsp:sp>
    <dsp:sp modelId="{2E220766-98BA-4F7C-93D6-FB9263075C9E}">
      <dsp:nvSpPr>
        <dsp:cNvPr id="0" name=""/>
        <dsp:cNvSpPr/>
      </dsp:nvSpPr>
      <dsp:spPr>
        <a:xfrm rot="5400000">
          <a:off x="1327908" y="134321"/>
          <a:ext cx="2035510" cy="1770893"/>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latin typeface="Arial Narrow" panose="020B0606020202030204" pitchFamily="34" charset="0"/>
          </a:endParaRPr>
        </a:p>
      </dsp:txBody>
      <dsp:txXfrm rot="-5400000">
        <a:off x="1736180" y="319213"/>
        <a:ext cx="1218965" cy="1401110"/>
      </dsp:txXfrm>
    </dsp:sp>
    <dsp:sp modelId="{F1D6ACA6-4D37-4316-A870-5C3A69CDD62D}">
      <dsp:nvSpPr>
        <dsp:cNvPr id="0" name=""/>
        <dsp:cNvSpPr/>
      </dsp:nvSpPr>
      <dsp:spPr>
        <a:xfrm rot="5400000">
          <a:off x="2280526" y="1862062"/>
          <a:ext cx="2035510" cy="1770893"/>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latin typeface="Arial Narrow" panose="020B0606020202030204" pitchFamily="34" charset="0"/>
            </a:rPr>
            <a:t>Accessible </a:t>
          </a:r>
          <a:endParaRPr lang="en-US" sz="2100" kern="1200" dirty="0">
            <a:latin typeface="Arial Narrow" panose="020B0606020202030204" pitchFamily="34" charset="0"/>
          </a:endParaRPr>
        </a:p>
      </dsp:txBody>
      <dsp:txXfrm rot="-5400000">
        <a:off x="2688798" y="2046954"/>
        <a:ext cx="1218965" cy="1401110"/>
      </dsp:txXfrm>
    </dsp:sp>
    <dsp:sp modelId="{3616A783-0A28-4664-8D3E-982BE36CACB5}">
      <dsp:nvSpPr>
        <dsp:cNvPr id="0" name=""/>
        <dsp:cNvSpPr/>
      </dsp:nvSpPr>
      <dsp:spPr>
        <a:xfrm>
          <a:off x="141205" y="2136855"/>
          <a:ext cx="2198350" cy="122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r>
            <a:rPr lang="en-US" sz="2100" kern="1200" dirty="0" smtClean="0">
              <a:latin typeface="Arial Narrow" panose="020B0606020202030204" pitchFamily="34" charset="0"/>
            </a:rPr>
            <a:t>Standards and Best Practices</a:t>
          </a:r>
          <a:endParaRPr lang="en-US" sz="2100" kern="1200" dirty="0">
            <a:latin typeface="Arial Narrow" panose="020B0606020202030204" pitchFamily="34" charset="0"/>
          </a:endParaRPr>
        </a:p>
      </dsp:txBody>
      <dsp:txXfrm>
        <a:off x="141205" y="2136855"/>
        <a:ext cx="2198350" cy="1221306"/>
      </dsp:txXfrm>
    </dsp:sp>
    <dsp:sp modelId="{3B807992-2BEF-41DF-A4AD-5D203E1FBC87}">
      <dsp:nvSpPr>
        <dsp:cNvPr id="0" name=""/>
        <dsp:cNvSpPr/>
      </dsp:nvSpPr>
      <dsp:spPr>
        <a:xfrm rot="5400000">
          <a:off x="4193092" y="1862062"/>
          <a:ext cx="2035510" cy="1770893"/>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latin typeface="Arial Narrow" panose="020B0606020202030204" pitchFamily="34" charset="0"/>
          </a:endParaRPr>
        </a:p>
      </dsp:txBody>
      <dsp:txXfrm rot="-5400000">
        <a:off x="4601364" y="2046954"/>
        <a:ext cx="1218965" cy="1401110"/>
      </dsp:txXfrm>
    </dsp:sp>
    <dsp:sp modelId="{24D03249-EB0F-4F33-BF8F-E2DE4CF5B995}">
      <dsp:nvSpPr>
        <dsp:cNvPr id="0" name=""/>
        <dsp:cNvSpPr/>
      </dsp:nvSpPr>
      <dsp:spPr>
        <a:xfrm rot="5400000">
          <a:off x="3240473" y="3589803"/>
          <a:ext cx="2035510" cy="1770893"/>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latin typeface="Arial Narrow" panose="020B0606020202030204" pitchFamily="34" charset="0"/>
            </a:rPr>
            <a:t>Self-Described Data</a:t>
          </a:r>
          <a:endParaRPr lang="en-US" sz="2100" kern="1200" dirty="0">
            <a:latin typeface="Arial Narrow" panose="020B0606020202030204" pitchFamily="34" charset="0"/>
          </a:endParaRPr>
        </a:p>
      </dsp:txBody>
      <dsp:txXfrm rot="-5400000">
        <a:off x="3648745" y="3774695"/>
        <a:ext cx="1218965" cy="1401110"/>
      </dsp:txXfrm>
    </dsp:sp>
    <dsp:sp modelId="{662611D3-A3BA-451C-B452-7C7BD197ADF0}">
      <dsp:nvSpPr>
        <dsp:cNvPr id="0" name=""/>
        <dsp:cNvSpPr/>
      </dsp:nvSpPr>
      <dsp:spPr>
        <a:xfrm>
          <a:off x="5197412" y="3864596"/>
          <a:ext cx="2271629" cy="122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atin typeface="Arial Narrow" panose="020B0606020202030204" pitchFamily="34" charset="0"/>
            </a:rPr>
            <a:t>Documentation so data can be reused</a:t>
          </a:r>
        </a:p>
      </dsp:txBody>
      <dsp:txXfrm>
        <a:off x="5197412" y="3864596"/>
        <a:ext cx="2271629" cy="1221306"/>
      </dsp:txXfrm>
    </dsp:sp>
    <dsp:sp modelId="{02F4AEBB-7042-471B-95FE-DD2EDCC301A6}">
      <dsp:nvSpPr>
        <dsp:cNvPr id="0" name=""/>
        <dsp:cNvSpPr/>
      </dsp:nvSpPr>
      <dsp:spPr>
        <a:xfrm rot="5400000">
          <a:off x="1327908" y="3589803"/>
          <a:ext cx="2035510" cy="1770893"/>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latin typeface="Arial Narrow" panose="020B0606020202030204" pitchFamily="34" charset="0"/>
          </a:endParaRPr>
        </a:p>
      </dsp:txBody>
      <dsp:txXfrm rot="-5400000">
        <a:off x="1736180" y="3774695"/>
        <a:ext cx="1218965" cy="14011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1D780-7EC9-4DA6-8460-4568F910BB1E}">
      <dsp:nvSpPr>
        <dsp:cNvPr id="0" name=""/>
        <dsp:cNvSpPr/>
      </dsp:nvSpPr>
      <dsp:spPr>
        <a:xfrm>
          <a:off x="2388" y="1423510"/>
          <a:ext cx="2328697" cy="7488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latin typeface="Arial Narrow" panose="020B0606020202030204" pitchFamily="34" charset="0"/>
            </a:rPr>
            <a:t>Researcher</a:t>
          </a:r>
          <a:endParaRPr lang="en-US" sz="2600" kern="1200" dirty="0">
            <a:latin typeface="Arial Narrow" panose="020B0606020202030204" pitchFamily="34" charset="0"/>
          </a:endParaRPr>
        </a:p>
      </dsp:txBody>
      <dsp:txXfrm>
        <a:off x="2388" y="1423510"/>
        <a:ext cx="2328697" cy="748800"/>
      </dsp:txXfrm>
    </dsp:sp>
    <dsp:sp modelId="{2B063C9F-66F7-436E-8F68-F462B7DFC9C9}">
      <dsp:nvSpPr>
        <dsp:cNvPr id="0" name=""/>
        <dsp:cNvSpPr/>
      </dsp:nvSpPr>
      <dsp:spPr>
        <a:xfrm>
          <a:off x="2388" y="2172310"/>
          <a:ext cx="2328697" cy="217678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Efficiency</a:t>
          </a:r>
          <a:endParaRPr lang="en-US" sz="2600" kern="1200" dirty="0">
            <a:latin typeface="Arial Narrow" panose="020B0606020202030204" pitchFamily="34" charset="0"/>
          </a:endParaRPr>
        </a:p>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Credit and Impact</a:t>
          </a:r>
          <a:endParaRPr lang="en-US" sz="2600" kern="1200" dirty="0">
            <a:latin typeface="Arial Narrow" panose="020B0606020202030204" pitchFamily="34" charset="0"/>
          </a:endParaRPr>
        </a:p>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Discover new data</a:t>
          </a:r>
          <a:endParaRPr lang="en-US" sz="2600" kern="1200" dirty="0">
            <a:latin typeface="Arial Narrow" panose="020B0606020202030204" pitchFamily="34" charset="0"/>
          </a:endParaRPr>
        </a:p>
      </dsp:txBody>
      <dsp:txXfrm>
        <a:off x="2388" y="2172310"/>
        <a:ext cx="2328697" cy="2176785"/>
      </dsp:txXfrm>
    </dsp:sp>
    <dsp:sp modelId="{EFE2AF95-ABD3-49BC-ACEF-4AFC58A5F7D8}">
      <dsp:nvSpPr>
        <dsp:cNvPr id="0" name=""/>
        <dsp:cNvSpPr/>
      </dsp:nvSpPr>
      <dsp:spPr>
        <a:xfrm>
          <a:off x="2657104" y="1423510"/>
          <a:ext cx="2328697" cy="7488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latin typeface="Arial Narrow" panose="020B0606020202030204" pitchFamily="34" charset="0"/>
            </a:rPr>
            <a:t>Publishing</a:t>
          </a:r>
          <a:endParaRPr lang="en-US" sz="2600" kern="1200" dirty="0">
            <a:latin typeface="Arial Narrow" panose="020B0606020202030204" pitchFamily="34" charset="0"/>
          </a:endParaRPr>
        </a:p>
      </dsp:txBody>
      <dsp:txXfrm>
        <a:off x="2657104" y="1423510"/>
        <a:ext cx="2328697" cy="748800"/>
      </dsp:txXfrm>
    </dsp:sp>
    <dsp:sp modelId="{5E4D06C9-9791-4E5A-A7F1-0C04A1D8B4DF}">
      <dsp:nvSpPr>
        <dsp:cNvPr id="0" name=""/>
        <dsp:cNvSpPr/>
      </dsp:nvSpPr>
      <dsp:spPr>
        <a:xfrm>
          <a:off x="2657104" y="2172310"/>
          <a:ext cx="2328697" cy="217678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err="1" smtClean="0">
              <a:latin typeface="Arial Narrow" panose="020B0606020202030204" pitchFamily="34" charset="0"/>
            </a:rPr>
            <a:t>Rigourous</a:t>
          </a:r>
          <a:r>
            <a:rPr lang="en-US" sz="2600" kern="1200" dirty="0" smtClean="0">
              <a:latin typeface="Arial Narrow" panose="020B0606020202030204" pitchFamily="34" charset="0"/>
            </a:rPr>
            <a:t> Peer Review</a:t>
          </a:r>
          <a:endParaRPr lang="en-US" sz="2600" kern="1200" dirty="0">
            <a:latin typeface="Arial Narrow" panose="020B0606020202030204" pitchFamily="34" charset="0"/>
          </a:endParaRPr>
        </a:p>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Validation</a:t>
          </a:r>
          <a:endParaRPr lang="en-US" sz="2600" kern="1200" dirty="0">
            <a:latin typeface="Arial Narrow" panose="020B0606020202030204" pitchFamily="34" charset="0"/>
          </a:endParaRPr>
        </a:p>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Reproducibility</a:t>
          </a:r>
          <a:endParaRPr lang="en-US" sz="2600" kern="1200" dirty="0">
            <a:latin typeface="Arial Narrow" panose="020B0606020202030204" pitchFamily="34" charset="0"/>
          </a:endParaRPr>
        </a:p>
      </dsp:txBody>
      <dsp:txXfrm>
        <a:off x="2657104" y="2172310"/>
        <a:ext cx="2328697" cy="2176785"/>
      </dsp:txXfrm>
    </dsp:sp>
    <dsp:sp modelId="{70867BCF-1659-46E6-893A-731FAFF7D57A}">
      <dsp:nvSpPr>
        <dsp:cNvPr id="0" name=""/>
        <dsp:cNvSpPr/>
      </dsp:nvSpPr>
      <dsp:spPr>
        <a:xfrm>
          <a:off x="5311819" y="1423510"/>
          <a:ext cx="2328697" cy="7488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latin typeface="Arial Narrow" panose="020B0606020202030204" pitchFamily="34" charset="0"/>
            </a:rPr>
            <a:t>Funders</a:t>
          </a:r>
          <a:endParaRPr lang="en-US" sz="2600" kern="1200" dirty="0">
            <a:latin typeface="Arial Narrow" panose="020B0606020202030204" pitchFamily="34" charset="0"/>
          </a:endParaRPr>
        </a:p>
      </dsp:txBody>
      <dsp:txXfrm>
        <a:off x="5311819" y="1423510"/>
        <a:ext cx="2328697" cy="748800"/>
      </dsp:txXfrm>
    </dsp:sp>
    <dsp:sp modelId="{ED3C06DD-47E7-4E27-8445-A60F8C405A41}">
      <dsp:nvSpPr>
        <dsp:cNvPr id="0" name=""/>
        <dsp:cNvSpPr/>
      </dsp:nvSpPr>
      <dsp:spPr>
        <a:xfrm>
          <a:off x="5311819" y="2172310"/>
          <a:ext cx="2328697" cy="2176785"/>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Transparency</a:t>
          </a:r>
          <a:endParaRPr lang="en-US" sz="2600" kern="1200" dirty="0">
            <a:latin typeface="Arial Narrow" panose="020B0606020202030204" pitchFamily="34" charset="0"/>
          </a:endParaRPr>
        </a:p>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Accountability</a:t>
          </a:r>
          <a:endParaRPr lang="en-US" sz="2600" kern="1200" dirty="0">
            <a:latin typeface="Arial Narrow" panose="020B0606020202030204" pitchFamily="34" charset="0"/>
          </a:endParaRPr>
        </a:p>
        <a:p>
          <a:pPr marL="228600" lvl="1" indent="-228600" algn="l" defTabSz="1155700">
            <a:lnSpc>
              <a:spcPct val="90000"/>
            </a:lnSpc>
            <a:spcBef>
              <a:spcPct val="0"/>
            </a:spcBef>
            <a:spcAft>
              <a:spcPct val="15000"/>
            </a:spcAft>
            <a:buChar char="••"/>
          </a:pPr>
          <a:r>
            <a:rPr lang="en-US" sz="2600" kern="1200" dirty="0" smtClean="0">
              <a:latin typeface="Arial Narrow" panose="020B0606020202030204" pitchFamily="34" charset="0"/>
            </a:rPr>
            <a:t>Return on Investment</a:t>
          </a:r>
          <a:endParaRPr lang="en-US" sz="2600" kern="1200" dirty="0">
            <a:latin typeface="Arial Narrow" panose="020B0606020202030204" pitchFamily="34" charset="0"/>
          </a:endParaRPr>
        </a:p>
      </dsp:txBody>
      <dsp:txXfrm>
        <a:off x="5311819" y="2172310"/>
        <a:ext cx="2328697" cy="2176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2C6E8-88BA-481D-B358-0BEC95186174}">
      <dsp:nvSpPr>
        <dsp:cNvPr id="0" name=""/>
        <dsp:cNvSpPr/>
      </dsp:nvSpPr>
      <dsp:spPr>
        <a:xfrm>
          <a:off x="3122127" y="0"/>
          <a:ext cx="2608149" cy="2608546"/>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1BAB0-E52C-44CA-8200-9C5A7DE8C823}">
      <dsp:nvSpPr>
        <dsp:cNvPr id="0" name=""/>
        <dsp:cNvSpPr/>
      </dsp:nvSpPr>
      <dsp:spPr>
        <a:xfrm>
          <a:off x="3698614" y="941764"/>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latin typeface="Arial Narrow" panose="020B0606020202030204" pitchFamily="34" charset="0"/>
            </a:rPr>
            <a:t>Planning</a:t>
          </a:r>
          <a:endParaRPr lang="en-US" sz="3000" kern="1200" dirty="0">
            <a:latin typeface="Arial Narrow" panose="020B0606020202030204" pitchFamily="34" charset="0"/>
          </a:endParaRPr>
        </a:p>
      </dsp:txBody>
      <dsp:txXfrm>
        <a:off x="3698614" y="941764"/>
        <a:ext cx="1449298" cy="724475"/>
      </dsp:txXfrm>
    </dsp:sp>
    <dsp:sp modelId="{B34F2132-8BCC-4776-BF93-6FD9F566271B}">
      <dsp:nvSpPr>
        <dsp:cNvPr id="0" name=""/>
        <dsp:cNvSpPr/>
      </dsp:nvSpPr>
      <dsp:spPr>
        <a:xfrm>
          <a:off x="2397723" y="1498803"/>
          <a:ext cx="2608149" cy="2608546"/>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4C80-8399-4053-A64B-B733180B2400}">
      <dsp:nvSpPr>
        <dsp:cNvPr id="0" name=""/>
        <dsp:cNvSpPr/>
      </dsp:nvSpPr>
      <dsp:spPr>
        <a:xfrm>
          <a:off x="2977148" y="2449237"/>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latin typeface="Arial Narrow" panose="020B0606020202030204" pitchFamily="34" charset="0"/>
            </a:rPr>
            <a:t>Execution</a:t>
          </a:r>
          <a:endParaRPr lang="en-US" sz="3000" kern="1200" dirty="0">
            <a:latin typeface="Arial Narrow" panose="020B0606020202030204" pitchFamily="34" charset="0"/>
          </a:endParaRPr>
        </a:p>
      </dsp:txBody>
      <dsp:txXfrm>
        <a:off x="2977148" y="2449237"/>
        <a:ext cx="1449298" cy="724475"/>
      </dsp:txXfrm>
    </dsp:sp>
    <dsp:sp modelId="{F963A7CB-BED2-4AC1-A8A6-0DA54DDDDBC5}">
      <dsp:nvSpPr>
        <dsp:cNvPr id="0" name=""/>
        <dsp:cNvSpPr/>
      </dsp:nvSpPr>
      <dsp:spPr>
        <a:xfrm>
          <a:off x="3307759" y="3176964"/>
          <a:ext cx="2240804" cy="2241702"/>
        </a:xfrm>
        <a:prstGeom prst="blockArc">
          <a:avLst>
            <a:gd name="adj1" fmla="val 13500000"/>
            <a:gd name="adj2" fmla="val 10800000"/>
            <a:gd name="adj3" fmla="val 1274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FB5F0-3D84-4B1E-882F-0D6EEF28831D}">
      <dsp:nvSpPr>
        <dsp:cNvPr id="0" name=""/>
        <dsp:cNvSpPr/>
      </dsp:nvSpPr>
      <dsp:spPr>
        <a:xfrm>
          <a:off x="3586511" y="3958878"/>
          <a:ext cx="1680360"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latin typeface="Arial Narrow" panose="020B0606020202030204" pitchFamily="34" charset="0"/>
            </a:rPr>
            <a:t>Publication</a:t>
          </a:r>
          <a:endParaRPr lang="en-US" sz="3000" kern="1200" dirty="0">
            <a:latin typeface="Arial Narrow" panose="020B0606020202030204" pitchFamily="34" charset="0"/>
          </a:endParaRPr>
        </a:p>
      </dsp:txBody>
      <dsp:txXfrm>
        <a:off x="3586511" y="3958878"/>
        <a:ext cx="1680360" cy="7244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ADDA8-891A-4DEC-8518-2DA45794A9FC}">
      <dsp:nvSpPr>
        <dsp:cNvPr id="0" name=""/>
        <dsp:cNvSpPr/>
      </dsp:nvSpPr>
      <dsp:spPr>
        <a:xfrm rot="5400000">
          <a:off x="4163933" y="108094"/>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endParaRPr lang="en-US" sz="5300" kern="1200" dirty="0">
            <a:latin typeface="Arial Narrow" panose="020B0606020202030204" pitchFamily="34" charset="0"/>
          </a:endParaRPr>
        </a:p>
      </dsp:txBody>
      <dsp:txXfrm rot="-5400000">
        <a:off x="4484468" y="253253"/>
        <a:ext cx="957009" cy="1100012"/>
      </dsp:txXfrm>
    </dsp:sp>
    <dsp:sp modelId="{C4D25314-30A3-42EF-AE3F-94C7AE810806}">
      <dsp:nvSpPr>
        <dsp:cNvPr id="0" name=""/>
        <dsp:cNvSpPr/>
      </dsp:nvSpPr>
      <dsp:spPr>
        <a:xfrm>
          <a:off x="6072162" y="4116"/>
          <a:ext cx="2242359" cy="95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latin typeface="Arial Narrow" panose="020B0606020202030204" pitchFamily="34" charset="0"/>
            </a:rPr>
            <a:t>~ Observational Data</a:t>
          </a:r>
        </a:p>
        <a:p>
          <a:pPr lvl="0" algn="l" defTabSz="800100">
            <a:lnSpc>
              <a:spcPct val="90000"/>
            </a:lnSpc>
            <a:spcBef>
              <a:spcPct val="0"/>
            </a:spcBef>
            <a:spcAft>
              <a:spcPct val="35000"/>
            </a:spcAft>
          </a:pPr>
          <a:r>
            <a:rPr lang="en-US" sz="1800" kern="1200" dirty="0">
              <a:latin typeface="Arial Narrow" panose="020B0606020202030204" pitchFamily="34" charset="0"/>
            </a:rPr>
            <a:t>~ Modelling Data</a:t>
          </a:r>
        </a:p>
        <a:p>
          <a:pPr lvl="0" algn="l" defTabSz="800100">
            <a:lnSpc>
              <a:spcPct val="90000"/>
            </a:lnSpc>
            <a:spcBef>
              <a:spcPct val="0"/>
            </a:spcBef>
            <a:spcAft>
              <a:spcPct val="35000"/>
            </a:spcAft>
          </a:pPr>
          <a:r>
            <a:rPr lang="en-US" sz="1800" kern="1200" dirty="0">
              <a:latin typeface="Arial Narrow" panose="020B0606020202030204" pitchFamily="34" charset="0"/>
            </a:rPr>
            <a:t>~ Remotely Sensed Data</a:t>
          </a:r>
        </a:p>
        <a:p>
          <a:pPr lvl="0" algn="l" defTabSz="800100">
            <a:lnSpc>
              <a:spcPct val="90000"/>
            </a:lnSpc>
            <a:spcBef>
              <a:spcPct val="0"/>
            </a:spcBef>
            <a:spcAft>
              <a:spcPct val="35000"/>
            </a:spcAft>
          </a:pPr>
          <a:r>
            <a:rPr lang="en-US" sz="1800" kern="1200" dirty="0">
              <a:latin typeface="Arial Narrow" panose="020B0606020202030204" pitchFamily="34" charset="0"/>
            </a:rPr>
            <a:t>~ Laboratory results</a:t>
          </a:r>
        </a:p>
        <a:p>
          <a:pPr lvl="0" algn="l" defTabSz="800100">
            <a:lnSpc>
              <a:spcPct val="90000"/>
            </a:lnSpc>
            <a:spcBef>
              <a:spcPct val="0"/>
            </a:spcBef>
            <a:spcAft>
              <a:spcPct val="35000"/>
            </a:spcAft>
          </a:pPr>
          <a:r>
            <a:rPr lang="en-US" sz="1800" kern="1200" dirty="0">
              <a:latin typeface="Arial Narrow" panose="020B0606020202030204" pitchFamily="34" charset="0"/>
            </a:rPr>
            <a:t>~ Survey (Human) Data</a:t>
          </a:r>
        </a:p>
        <a:p>
          <a:pPr lvl="0" algn="l" defTabSz="800100">
            <a:lnSpc>
              <a:spcPct val="90000"/>
            </a:lnSpc>
            <a:spcBef>
              <a:spcPct val="0"/>
            </a:spcBef>
            <a:spcAft>
              <a:spcPct val="35000"/>
            </a:spcAft>
          </a:pPr>
          <a:r>
            <a:rPr lang="en-US" sz="1800" kern="1200" dirty="0">
              <a:latin typeface="Arial Narrow" panose="020B0606020202030204" pitchFamily="34" charset="0"/>
            </a:rPr>
            <a:t>~ Indigenous Knowledge</a:t>
          </a:r>
        </a:p>
      </dsp:txBody>
      <dsp:txXfrm>
        <a:off x="6072162" y="4116"/>
        <a:ext cx="2242359" cy="958848"/>
      </dsp:txXfrm>
    </dsp:sp>
    <dsp:sp modelId="{C4E7683A-DF23-4A87-8712-60CC266BB87F}">
      <dsp:nvSpPr>
        <dsp:cNvPr id="0" name=""/>
        <dsp:cNvSpPr/>
      </dsp:nvSpPr>
      <dsp:spPr>
        <a:xfrm rot="5400000">
          <a:off x="2662377" y="108094"/>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982912" y="253253"/>
        <a:ext cx="957009" cy="1100012"/>
      </dsp:txXfrm>
    </dsp:sp>
    <dsp:sp modelId="{B38B01A8-2044-4537-A05F-A034F4841115}">
      <dsp:nvSpPr>
        <dsp:cNvPr id="0" name=""/>
        <dsp:cNvSpPr/>
      </dsp:nvSpPr>
      <dsp:spPr>
        <a:xfrm rot="5400000">
          <a:off x="3419172" y="1433957"/>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endParaRPr lang="en-US" sz="2200" kern="1200" dirty="0">
            <a:latin typeface="Arial Narrow" panose="020B0606020202030204" pitchFamily="34" charset="0"/>
          </a:endParaRPr>
        </a:p>
      </dsp:txBody>
      <dsp:txXfrm rot="-5400000">
        <a:off x="3739707" y="1579116"/>
        <a:ext cx="957009" cy="1100012"/>
      </dsp:txXfrm>
    </dsp:sp>
    <dsp:sp modelId="{996EB0B6-98EC-4872-9408-E2541BB774B0}">
      <dsp:nvSpPr>
        <dsp:cNvPr id="0" name=""/>
        <dsp:cNvSpPr/>
      </dsp:nvSpPr>
      <dsp:spPr>
        <a:xfrm>
          <a:off x="757551" y="1508273"/>
          <a:ext cx="2343566" cy="937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Arial Narrow" panose="020B0606020202030204" pitchFamily="34" charset="0"/>
            </a:rPr>
            <a:t>~ Isolation</a:t>
          </a:r>
          <a:endParaRPr lang="en-US" sz="1800" kern="1200" dirty="0">
            <a:latin typeface="Arial Narrow" panose="020B0606020202030204" pitchFamily="34" charset="0"/>
          </a:endParaRPr>
        </a:p>
        <a:p>
          <a:pPr lvl="0" algn="l" defTabSz="800100">
            <a:lnSpc>
              <a:spcPct val="90000"/>
            </a:lnSpc>
            <a:spcBef>
              <a:spcPct val="0"/>
            </a:spcBef>
            <a:spcAft>
              <a:spcPct val="35000"/>
            </a:spcAft>
          </a:pPr>
          <a:r>
            <a:rPr lang="en-US" sz="1800" kern="1200" dirty="0">
              <a:latin typeface="Arial Narrow" panose="020B0606020202030204" pitchFamily="34" charset="0"/>
            </a:rPr>
            <a:t>~ Requirements</a:t>
          </a:r>
        </a:p>
        <a:p>
          <a:pPr lvl="0" algn="l" defTabSz="800100">
            <a:lnSpc>
              <a:spcPct val="90000"/>
            </a:lnSpc>
            <a:spcBef>
              <a:spcPct val="0"/>
            </a:spcBef>
            <a:spcAft>
              <a:spcPct val="35000"/>
            </a:spcAft>
          </a:pPr>
          <a:r>
            <a:rPr lang="en-US" sz="1800" kern="1200" dirty="0">
              <a:latin typeface="Arial Narrow" panose="020B0606020202030204" pitchFamily="34" charset="0"/>
            </a:rPr>
            <a:t>~ Lack of Standards </a:t>
          </a:r>
          <a:r>
            <a:rPr lang="en-US" sz="1800" kern="1200" dirty="0" smtClean="0">
              <a:latin typeface="Arial Narrow" panose="020B0606020202030204" pitchFamily="34" charset="0"/>
            </a:rPr>
            <a:t> </a:t>
          </a:r>
          <a:endParaRPr lang="en-US" sz="1800" kern="1200" dirty="0">
            <a:latin typeface="Arial Narrow" panose="020B0606020202030204" pitchFamily="34" charset="0"/>
          </a:endParaRPr>
        </a:p>
        <a:p>
          <a:pPr lvl="0" algn="l" defTabSz="800100">
            <a:lnSpc>
              <a:spcPct val="90000"/>
            </a:lnSpc>
            <a:spcBef>
              <a:spcPct val="0"/>
            </a:spcBef>
            <a:spcAft>
              <a:spcPct val="35000"/>
            </a:spcAft>
          </a:pPr>
          <a:r>
            <a:rPr lang="en-US" sz="1800" kern="1200" dirty="0">
              <a:latin typeface="Arial Narrow" panose="020B0606020202030204" pitchFamily="34" charset="0"/>
            </a:rPr>
            <a:t>~ </a:t>
          </a:r>
          <a:r>
            <a:rPr lang="en-US" sz="1800" kern="1200" dirty="0" smtClean="0">
              <a:latin typeface="Arial Narrow" panose="020B0606020202030204" pitchFamily="34" charset="0"/>
            </a:rPr>
            <a:t>Applications &amp; Owners               </a:t>
          </a:r>
          <a:endParaRPr lang="en-US" sz="1800" kern="1200" dirty="0">
            <a:latin typeface="Arial Narrow" panose="020B0606020202030204" pitchFamily="34" charset="0"/>
          </a:endParaRPr>
        </a:p>
      </dsp:txBody>
      <dsp:txXfrm>
        <a:off x="757551" y="1508273"/>
        <a:ext cx="2343566" cy="937571"/>
      </dsp:txXfrm>
    </dsp:sp>
    <dsp:sp modelId="{54B1C9FC-1FC9-4D86-9E9F-266C5D9D7E66}">
      <dsp:nvSpPr>
        <dsp:cNvPr id="0" name=""/>
        <dsp:cNvSpPr/>
      </dsp:nvSpPr>
      <dsp:spPr>
        <a:xfrm rot="5400000">
          <a:off x="4920728" y="1433957"/>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5241263" y="1579116"/>
        <a:ext cx="957009" cy="1100012"/>
      </dsp:txXfrm>
    </dsp:sp>
    <dsp:sp modelId="{5B6ED3C1-B413-4702-B65A-688BFB18B34F}">
      <dsp:nvSpPr>
        <dsp:cNvPr id="0" name=""/>
        <dsp:cNvSpPr/>
      </dsp:nvSpPr>
      <dsp:spPr>
        <a:xfrm rot="5400000">
          <a:off x="4163232" y="2777783"/>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a:latin typeface="Arial Narrow" panose="020B0606020202030204" pitchFamily="34" charset="0"/>
            </a:rPr>
            <a:t>People</a:t>
          </a:r>
        </a:p>
      </dsp:txBody>
      <dsp:txXfrm rot="-5400000">
        <a:off x="4483767" y="2922942"/>
        <a:ext cx="957009" cy="1100012"/>
      </dsp:txXfrm>
    </dsp:sp>
    <dsp:sp modelId="{B2F95E68-E6AB-49C7-B662-54DB8551E5E3}">
      <dsp:nvSpPr>
        <dsp:cNvPr id="0" name=""/>
        <dsp:cNvSpPr/>
      </dsp:nvSpPr>
      <dsp:spPr>
        <a:xfrm>
          <a:off x="5956639" y="2722272"/>
          <a:ext cx="3310543" cy="95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a:latin typeface="Arial Narrow" panose="020B0606020202030204" pitchFamily="34" charset="0"/>
          </a:endParaRPr>
        </a:p>
        <a:p>
          <a:pPr lvl="0" algn="l" defTabSz="800100">
            <a:lnSpc>
              <a:spcPct val="90000"/>
            </a:lnSpc>
            <a:spcBef>
              <a:spcPct val="0"/>
            </a:spcBef>
            <a:spcAft>
              <a:spcPct val="35000"/>
            </a:spcAft>
          </a:pPr>
          <a:endParaRPr lang="en-US" sz="1800" kern="1200" dirty="0">
            <a:latin typeface="Arial Narrow" panose="020B0606020202030204" pitchFamily="34" charset="0"/>
          </a:endParaRPr>
        </a:p>
        <a:p>
          <a:pPr lvl="0" algn="l" defTabSz="800100">
            <a:lnSpc>
              <a:spcPct val="90000"/>
            </a:lnSpc>
            <a:spcBef>
              <a:spcPct val="0"/>
            </a:spcBef>
            <a:spcAft>
              <a:spcPct val="35000"/>
            </a:spcAft>
          </a:pPr>
          <a:r>
            <a:rPr lang="en-US" sz="1800" kern="1200" dirty="0">
              <a:latin typeface="Arial Narrow" panose="020B0606020202030204" pitchFamily="34" charset="0"/>
            </a:rPr>
            <a:t>~ </a:t>
          </a:r>
          <a:r>
            <a:rPr lang="en-US" sz="1800" kern="1200" dirty="0" smtClean="0">
              <a:latin typeface="Arial Narrow" panose="020B0606020202030204" pitchFamily="34" charset="0"/>
            </a:rPr>
            <a:t>Skills/Experience</a:t>
          </a:r>
        </a:p>
        <a:p>
          <a:pPr lvl="0" algn="l" defTabSz="800100">
            <a:lnSpc>
              <a:spcPct val="90000"/>
            </a:lnSpc>
            <a:spcBef>
              <a:spcPct val="0"/>
            </a:spcBef>
            <a:spcAft>
              <a:spcPct val="35000"/>
            </a:spcAft>
          </a:pPr>
          <a:r>
            <a:rPr lang="en-US" sz="1800" kern="1200" dirty="0" smtClean="0">
              <a:latin typeface="Arial Narrow" panose="020B0606020202030204" pitchFamily="34" charset="0"/>
            </a:rPr>
            <a:t>   </a:t>
          </a:r>
          <a:r>
            <a:rPr lang="en-US" sz="1800" kern="1200" dirty="0">
              <a:latin typeface="Arial Narrow" panose="020B0606020202030204" pitchFamily="34" charset="0"/>
            </a:rPr>
            <a:t>(Programming, DB, RDM)</a:t>
          </a:r>
        </a:p>
        <a:p>
          <a:pPr lvl="0" algn="l" defTabSz="800100">
            <a:lnSpc>
              <a:spcPct val="90000"/>
            </a:lnSpc>
            <a:spcBef>
              <a:spcPct val="0"/>
            </a:spcBef>
            <a:spcAft>
              <a:spcPct val="35000"/>
            </a:spcAft>
          </a:pPr>
          <a:r>
            <a:rPr lang="en-US" sz="1800" kern="1200" dirty="0">
              <a:latin typeface="Arial Narrow" panose="020B0606020202030204" pitchFamily="34" charset="0"/>
            </a:rPr>
            <a:t>~ Resources</a:t>
          </a:r>
        </a:p>
        <a:p>
          <a:pPr lvl="0" algn="l" defTabSz="800100">
            <a:lnSpc>
              <a:spcPct val="90000"/>
            </a:lnSpc>
            <a:spcBef>
              <a:spcPct val="0"/>
            </a:spcBef>
            <a:spcAft>
              <a:spcPct val="35000"/>
            </a:spcAft>
          </a:pPr>
          <a:r>
            <a:rPr lang="en-US" sz="1800" kern="1200" dirty="0">
              <a:latin typeface="Arial Narrow" panose="020B0606020202030204" pitchFamily="34" charset="0"/>
            </a:rPr>
            <a:t>~ Adoption/Resistance                                 </a:t>
          </a:r>
        </a:p>
      </dsp:txBody>
      <dsp:txXfrm>
        <a:off x="5956639" y="2722272"/>
        <a:ext cx="3310543" cy="958848"/>
      </dsp:txXfrm>
    </dsp:sp>
    <dsp:sp modelId="{B4277976-8AF4-47FF-8923-68ABB8EC33ED}">
      <dsp:nvSpPr>
        <dsp:cNvPr id="0" name=""/>
        <dsp:cNvSpPr/>
      </dsp:nvSpPr>
      <dsp:spPr>
        <a:xfrm rot="5400000">
          <a:off x="2661676" y="2777783"/>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982211" y="2922942"/>
        <a:ext cx="957009" cy="1100012"/>
      </dsp:txXfrm>
    </dsp:sp>
    <dsp:sp modelId="{37FD09EA-6442-475C-ACA3-A0BADCA94B3B}">
      <dsp:nvSpPr>
        <dsp:cNvPr id="0" name=""/>
        <dsp:cNvSpPr/>
      </dsp:nvSpPr>
      <dsp:spPr>
        <a:xfrm rot="5400000">
          <a:off x="3404476" y="4104733"/>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kern="1200" dirty="0">
            <a:latin typeface="Arial Narrow" panose="020B0606020202030204" pitchFamily="34" charset="0"/>
          </a:endParaRPr>
        </a:p>
      </dsp:txBody>
      <dsp:txXfrm rot="-5400000">
        <a:off x="3725011" y="4249892"/>
        <a:ext cx="957009" cy="1100012"/>
      </dsp:txXfrm>
    </dsp:sp>
    <dsp:sp modelId="{F4F3A10F-562C-40A0-917C-CBB4A1EAC652}">
      <dsp:nvSpPr>
        <dsp:cNvPr id="0" name=""/>
        <dsp:cNvSpPr/>
      </dsp:nvSpPr>
      <dsp:spPr>
        <a:xfrm>
          <a:off x="1487195" y="4481381"/>
          <a:ext cx="1725926" cy="95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r" defTabSz="800100">
            <a:lnSpc>
              <a:spcPct val="90000"/>
            </a:lnSpc>
            <a:spcBef>
              <a:spcPct val="0"/>
            </a:spcBef>
            <a:spcAft>
              <a:spcPct val="35000"/>
            </a:spcAft>
          </a:pPr>
          <a:r>
            <a:rPr lang="en-US" sz="1800" kern="1200" dirty="0">
              <a:latin typeface="Arial Narrow" panose="020B0606020202030204" pitchFamily="34" charset="0"/>
            </a:rPr>
            <a:t>~ Tools to make it happen</a:t>
          </a:r>
        </a:p>
        <a:p>
          <a:pPr lvl="0" algn="r" defTabSz="800100">
            <a:lnSpc>
              <a:spcPct val="90000"/>
            </a:lnSpc>
            <a:spcBef>
              <a:spcPct val="0"/>
            </a:spcBef>
            <a:spcAft>
              <a:spcPct val="35000"/>
            </a:spcAft>
          </a:pPr>
          <a:r>
            <a:rPr lang="en-US" sz="1800" kern="1200" dirty="0">
              <a:latin typeface="Arial Narrow" panose="020B0606020202030204" pitchFamily="34" charset="0"/>
            </a:rPr>
            <a:t>~ Assessment of adherence                                             </a:t>
          </a:r>
        </a:p>
        <a:p>
          <a:pPr lvl="0" algn="r" defTabSz="800100">
            <a:lnSpc>
              <a:spcPct val="90000"/>
            </a:lnSpc>
            <a:spcBef>
              <a:spcPct val="0"/>
            </a:spcBef>
            <a:spcAft>
              <a:spcPct val="35000"/>
            </a:spcAft>
          </a:pPr>
          <a:endParaRPr lang="en-US" sz="1800" kern="1200" dirty="0">
            <a:latin typeface="Arial Narrow" panose="020B0606020202030204" pitchFamily="34" charset="0"/>
          </a:endParaRPr>
        </a:p>
      </dsp:txBody>
      <dsp:txXfrm>
        <a:off x="1487195" y="4481381"/>
        <a:ext cx="1725926" cy="958848"/>
      </dsp:txXfrm>
    </dsp:sp>
    <dsp:sp modelId="{BE261AA7-7091-4A60-97C6-393DEB19B3AF}">
      <dsp:nvSpPr>
        <dsp:cNvPr id="0" name=""/>
        <dsp:cNvSpPr/>
      </dsp:nvSpPr>
      <dsp:spPr>
        <a:xfrm rot="5400000">
          <a:off x="4906032" y="4104733"/>
          <a:ext cx="1598080" cy="1390329"/>
        </a:xfrm>
        <a:prstGeom prst="hexagon">
          <a:avLst>
            <a:gd name="adj" fmla="val 25000"/>
            <a:gd name="vf" fmla="val 11547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5226567" y="4249892"/>
        <a:ext cx="957009" cy="1100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F2B39-1A7A-423F-BF5D-DF8192F12053}">
      <dsp:nvSpPr>
        <dsp:cNvPr id="0" name=""/>
        <dsp:cNvSpPr/>
      </dsp:nvSpPr>
      <dsp:spPr>
        <a:xfrm>
          <a:off x="0" y="510334"/>
          <a:ext cx="3865613" cy="3865613"/>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0FEF6-4F7E-402E-AA47-535B3539E44E}">
      <dsp:nvSpPr>
        <dsp:cNvPr id="0" name=""/>
        <dsp:cNvSpPr/>
      </dsp:nvSpPr>
      <dsp:spPr>
        <a:xfrm>
          <a:off x="1932806" y="510334"/>
          <a:ext cx="4509882" cy="3865613"/>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Arial Narrow" panose="020B0606020202030204" pitchFamily="34" charset="0"/>
            </a:rPr>
            <a:t> Accessible Data</a:t>
          </a:r>
          <a:endParaRPr lang="en-US" sz="2400" kern="1200" dirty="0">
            <a:latin typeface="Arial Narrow" panose="020B0606020202030204" pitchFamily="34" charset="0"/>
          </a:endParaRPr>
        </a:p>
      </dsp:txBody>
      <dsp:txXfrm>
        <a:off x="1932806" y="510334"/>
        <a:ext cx="2254941" cy="1159686"/>
      </dsp:txXfrm>
    </dsp:sp>
    <dsp:sp modelId="{FD778A63-FF49-4193-B050-AB4D9C49A8D2}">
      <dsp:nvSpPr>
        <dsp:cNvPr id="0" name=""/>
        <dsp:cNvSpPr/>
      </dsp:nvSpPr>
      <dsp:spPr>
        <a:xfrm>
          <a:off x="676483" y="1670021"/>
          <a:ext cx="2512646" cy="2512646"/>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A86D8-9D12-4E07-B9C7-2C923B3E0E55}">
      <dsp:nvSpPr>
        <dsp:cNvPr id="0" name=""/>
        <dsp:cNvSpPr/>
      </dsp:nvSpPr>
      <dsp:spPr>
        <a:xfrm>
          <a:off x="1932806" y="1670021"/>
          <a:ext cx="4509882" cy="2512646"/>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Arial Narrow" panose="020B0606020202030204" pitchFamily="34" charset="0"/>
            </a:rPr>
            <a:t>Publication Readiness</a:t>
          </a:r>
          <a:endParaRPr lang="en-US" sz="2400" kern="1200" dirty="0">
            <a:latin typeface="Arial Narrow" panose="020B0606020202030204" pitchFamily="34" charset="0"/>
          </a:endParaRPr>
        </a:p>
      </dsp:txBody>
      <dsp:txXfrm>
        <a:off x="1932806" y="1670021"/>
        <a:ext cx="2254941" cy="1159682"/>
      </dsp:txXfrm>
    </dsp:sp>
    <dsp:sp modelId="{7D987ADB-B3CB-43B5-9CEE-66B3CAA19C3A}">
      <dsp:nvSpPr>
        <dsp:cNvPr id="0" name=""/>
        <dsp:cNvSpPr/>
      </dsp:nvSpPr>
      <dsp:spPr>
        <a:xfrm>
          <a:off x="1352965" y="2829703"/>
          <a:ext cx="1159682" cy="1159682"/>
        </a:xfrm>
        <a:prstGeom prst="pie">
          <a:avLst>
            <a:gd name="adj1" fmla="val 5400000"/>
            <a:gd name="adj2" fmla="val 1620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894DF8-B59F-46D1-A061-0AA8ED060DE0}">
      <dsp:nvSpPr>
        <dsp:cNvPr id="0" name=""/>
        <dsp:cNvSpPr/>
      </dsp:nvSpPr>
      <dsp:spPr>
        <a:xfrm>
          <a:off x="1932806" y="2829703"/>
          <a:ext cx="4509882" cy="1159682"/>
        </a:xfrm>
        <a:prstGeom prst="rect">
          <a:avLst/>
        </a:prstGeom>
        <a:solidFill>
          <a:schemeClr val="accent2">
            <a:lumMod val="20000"/>
            <a:lumOff val="80000"/>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Arial Narrow" panose="020B0606020202030204" pitchFamily="34" charset="0"/>
            </a:rPr>
            <a:t>Project Level Data Management</a:t>
          </a:r>
          <a:endParaRPr lang="en-US" sz="2400" kern="1200" dirty="0">
            <a:latin typeface="Arial Narrow" panose="020B0606020202030204" pitchFamily="34" charset="0"/>
          </a:endParaRPr>
        </a:p>
      </dsp:txBody>
      <dsp:txXfrm>
        <a:off x="1932806" y="2829703"/>
        <a:ext cx="2254941" cy="1159682"/>
      </dsp:txXfrm>
    </dsp:sp>
    <dsp:sp modelId="{5788E361-82CE-4E21-93A1-CDA7870DF2AB}">
      <dsp:nvSpPr>
        <dsp:cNvPr id="0" name=""/>
        <dsp:cNvSpPr/>
      </dsp:nvSpPr>
      <dsp:spPr>
        <a:xfrm>
          <a:off x="4187747" y="510334"/>
          <a:ext cx="2254941" cy="115968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Discoverable</a:t>
          </a:r>
          <a:endParaRPr lang="en-US" sz="2200" kern="1200" dirty="0">
            <a:latin typeface="Arial Narrow" panose="020B0606020202030204" pitchFamily="34" charset="0"/>
          </a:endParaRPr>
        </a:p>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Available</a:t>
          </a:r>
          <a:endParaRPr lang="en-US" sz="2200" kern="1200" dirty="0">
            <a:latin typeface="Arial Narrow" panose="020B0606020202030204" pitchFamily="34" charset="0"/>
          </a:endParaRPr>
        </a:p>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Sustainable</a:t>
          </a:r>
          <a:endParaRPr lang="en-US" sz="2200" kern="1200" dirty="0">
            <a:latin typeface="Arial Narrow" panose="020B0606020202030204" pitchFamily="34" charset="0"/>
          </a:endParaRPr>
        </a:p>
      </dsp:txBody>
      <dsp:txXfrm>
        <a:off x="4187747" y="510334"/>
        <a:ext cx="2254941" cy="1159686"/>
      </dsp:txXfrm>
    </dsp:sp>
    <dsp:sp modelId="{8629B244-0DB4-4463-9E5F-3324F5516D2F}">
      <dsp:nvSpPr>
        <dsp:cNvPr id="0" name=""/>
        <dsp:cNvSpPr/>
      </dsp:nvSpPr>
      <dsp:spPr>
        <a:xfrm>
          <a:off x="4187747" y="1670021"/>
          <a:ext cx="2254941" cy="11596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Generate reusable data</a:t>
          </a:r>
          <a:endParaRPr lang="en-US" sz="2200" kern="1200" dirty="0">
            <a:latin typeface="Arial Narrow" panose="020B0606020202030204" pitchFamily="34" charset="0"/>
          </a:endParaRPr>
        </a:p>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Publish Data</a:t>
          </a:r>
          <a:endParaRPr lang="en-US" sz="2200" kern="1200" dirty="0">
            <a:latin typeface="Arial Narrow" panose="020B0606020202030204" pitchFamily="34" charset="0"/>
          </a:endParaRPr>
        </a:p>
      </dsp:txBody>
      <dsp:txXfrm>
        <a:off x="4187747" y="1670021"/>
        <a:ext cx="2254941" cy="1159682"/>
      </dsp:txXfrm>
    </dsp:sp>
    <dsp:sp modelId="{5D51170F-3537-4F9D-86F1-371A771DAB3C}">
      <dsp:nvSpPr>
        <dsp:cNvPr id="0" name=""/>
        <dsp:cNvSpPr/>
      </dsp:nvSpPr>
      <dsp:spPr>
        <a:xfrm>
          <a:off x="4187747" y="2829703"/>
          <a:ext cx="2254941" cy="11596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Plan</a:t>
          </a:r>
          <a:endParaRPr lang="en-US" sz="2200" kern="1200" dirty="0">
            <a:latin typeface="Arial Narrow" panose="020B0606020202030204" pitchFamily="34" charset="0"/>
          </a:endParaRPr>
        </a:p>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Identify Standards</a:t>
          </a:r>
          <a:endParaRPr lang="en-US" sz="2200" kern="1200" dirty="0">
            <a:latin typeface="Arial Narrow" panose="020B0606020202030204" pitchFamily="34" charset="0"/>
          </a:endParaRPr>
        </a:p>
        <a:p>
          <a:pPr marL="228600" lvl="1" indent="-228600" algn="l" defTabSz="977900">
            <a:lnSpc>
              <a:spcPct val="90000"/>
            </a:lnSpc>
            <a:spcBef>
              <a:spcPct val="0"/>
            </a:spcBef>
            <a:spcAft>
              <a:spcPct val="15000"/>
            </a:spcAft>
            <a:buChar char="••"/>
          </a:pPr>
          <a:r>
            <a:rPr lang="en-US" sz="2200" kern="1200" dirty="0" smtClean="0">
              <a:latin typeface="Arial Narrow" panose="020B0606020202030204" pitchFamily="34" charset="0"/>
            </a:rPr>
            <a:t>Safeguard Data</a:t>
          </a:r>
          <a:endParaRPr lang="en-US" sz="2200" kern="1200" dirty="0">
            <a:latin typeface="Arial Narrow" panose="020B0606020202030204" pitchFamily="34" charset="0"/>
          </a:endParaRPr>
        </a:p>
      </dsp:txBody>
      <dsp:txXfrm>
        <a:off x="4187747" y="2829703"/>
        <a:ext cx="2254941" cy="11596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6B4EB-E4EE-4122-B6F4-5C4FD7D15D54}">
      <dsp:nvSpPr>
        <dsp:cNvPr id="0" name=""/>
        <dsp:cNvSpPr/>
      </dsp:nvSpPr>
      <dsp:spPr>
        <a:xfrm>
          <a:off x="972264" y="3174"/>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latin typeface="Arial Narrow" panose="020B0606020202030204" pitchFamily="34" charset="0"/>
            </a:rPr>
            <a:t>Backups</a:t>
          </a:r>
          <a:endParaRPr lang="en-US" sz="4400" kern="1200" dirty="0">
            <a:latin typeface="Arial Narrow" panose="020B0606020202030204" pitchFamily="34" charset="0"/>
          </a:endParaRPr>
        </a:p>
      </dsp:txBody>
      <dsp:txXfrm>
        <a:off x="972264" y="3174"/>
        <a:ext cx="2557462" cy="1534477"/>
      </dsp:txXfrm>
    </dsp:sp>
    <dsp:sp modelId="{F5341B62-819D-45E0-AEBD-0750EDF7E115}">
      <dsp:nvSpPr>
        <dsp:cNvPr id="0" name=""/>
        <dsp:cNvSpPr/>
      </dsp:nvSpPr>
      <dsp:spPr>
        <a:xfrm>
          <a:off x="3785473" y="3174"/>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smtClean="0">
              <a:latin typeface="Arial Narrow" panose="020B0606020202030204" pitchFamily="34" charset="0"/>
            </a:rPr>
            <a:t>File Naming</a:t>
          </a:r>
          <a:endParaRPr lang="en-US" sz="4400" kern="1200">
            <a:latin typeface="Arial Narrow" panose="020B0606020202030204" pitchFamily="34" charset="0"/>
          </a:endParaRPr>
        </a:p>
      </dsp:txBody>
      <dsp:txXfrm>
        <a:off x="3785473" y="3174"/>
        <a:ext cx="2557462" cy="1534477"/>
      </dsp:txXfrm>
    </dsp:sp>
    <dsp:sp modelId="{876D1CC3-31C2-4F1E-8F14-4E24AFDB4675}">
      <dsp:nvSpPr>
        <dsp:cNvPr id="0" name=""/>
        <dsp:cNvSpPr/>
      </dsp:nvSpPr>
      <dsp:spPr>
        <a:xfrm>
          <a:off x="972264" y="1793398"/>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latin typeface="Arial Narrow" panose="020B0606020202030204" pitchFamily="34" charset="0"/>
            </a:rPr>
            <a:t>Security</a:t>
          </a:r>
          <a:endParaRPr lang="en-US" sz="4400" kern="1200" dirty="0">
            <a:latin typeface="Arial Narrow" panose="020B0606020202030204" pitchFamily="34" charset="0"/>
          </a:endParaRPr>
        </a:p>
      </dsp:txBody>
      <dsp:txXfrm>
        <a:off x="972264" y="1793398"/>
        <a:ext cx="2557462" cy="1534477"/>
      </dsp:txXfrm>
    </dsp:sp>
    <dsp:sp modelId="{36F69C8B-69B1-4758-82B8-33ED4F311797}">
      <dsp:nvSpPr>
        <dsp:cNvPr id="0" name=""/>
        <dsp:cNvSpPr/>
      </dsp:nvSpPr>
      <dsp:spPr>
        <a:xfrm>
          <a:off x="3785473" y="1793398"/>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latin typeface="Arial Narrow" panose="020B0606020202030204" pitchFamily="34" charset="0"/>
            </a:rPr>
            <a:t>File Formats</a:t>
          </a:r>
          <a:endParaRPr lang="en-US" sz="4400" kern="1200" dirty="0">
            <a:latin typeface="Arial Narrow" panose="020B0606020202030204" pitchFamily="34" charset="0"/>
          </a:endParaRPr>
        </a:p>
      </dsp:txBody>
      <dsp:txXfrm>
        <a:off x="3785473" y="1793398"/>
        <a:ext cx="2557462" cy="1534477"/>
      </dsp:txXfrm>
    </dsp:sp>
    <dsp:sp modelId="{95654E9D-DDB8-432A-B4CE-200C270BE25D}">
      <dsp:nvSpPr>
        <dsp:cNvPr id="0" name=""/>
        <dsp:cNvSpPr/>
      </dsp:nvSpPr>
      <dsp:spPr>
        <a:xfrm>
          <a:off x="972264" y="3583622"/>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err="1" smtClean="0">
              <a:latin typeface="Arial Narrow" panose="020B0606020202030204" pitchFamily="34" charset="0"/>
            </a:rPr>
            <a:t>Standarize</a:t>
          </a:r>
          <a:endParaRPr lang="en-US" sz="4400" kern="1200" dirty="0">
            <a:latin typeface="Arial Narrow" panose="020B0606020202030204" pitchFamily="34" charset="0"/>
          </a:endParaRPr>
        </a:p>
      </dsp:txBody>
      <dsp:txXfrm>
        <a:off x="972264" y="3583622"/>
        <a:ext cx="2557462" cy="1534477"/>
      </dsp:txXfrm>
    </dsp:sp>
    <dsp:sp modelId="{FC477802-8BF6-44B4-B9E2-385631E4A18D}">
      <dsp:nvSpPr>
        <dsp:cNvPr id="0" name=""/>
        <dsp:cNvSpPr/>
      </dsp:nvSpPr>
      <dsp:spPr>
        <a:xfrm>
          <a:off x="3785473" y="3583622"/>
          <a:ext cx="2557462" cy="153447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latin typeface="Arial Narrow" panose="020B0606020202030204" pitchFamily="34" charset="0"/>
            </a:rPr>
            <a:t>QA/QC</a:t>
          </a:r>
          <a:endParaRPr lang="en-US" sz="4400" kern="1200" dirty="0">
            <a:latin typeface="Arial Narrow" panose="020B0606020202030204" pitchFamily="34" charset="0"/>
          </a:endParaRPr>
        </a:p>
      </dsp:txBody>
      <dsp:txXfrm>
        <a:off x="3785473" y="3583622"/>
        <a:ext cx="2557462" cy="15344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E3740-816A-494E-97DD-B5D9367E94C9}">
      <dsp:nvSpPr>
        <dsp:cNvPr id="0" name=""/>
        <dsp:cNvSpPr/>
      </dsp:nvSpPr>
      <dsp:spPr>
        <a:xfrm rot="5400000">
          <a:off x="-248265" y="249471"/>
          <a:ext cx="1655106" cy="1158574"/>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3</a:t>
          </a:r>
          <a:endParaRPr lang="en-US" sz="3200" kern="1200" dirty="0"/>
        </a:p>
      </dsp:txBody>
      <dsp:txXfrm rot="-5400000">
        <a:off x="1" y="580492"/>
        <a:ext cx="1158574" cy="496532"/>
      </dsp:txXfrm>
    </dsp:sp>
    <dsp:sp modelId="{D32C1226-7FE1-43E8-8E1D-84F7E634F8A9}">
      <dsp:nvSpPr>
        <dsp:cNvPr id="0" name=""/>
        <dsp:cNvSpPr/>
      </dsp:nvSpPr>
      <dsp:spPr>
        <a:xfrm rot="5400000">
          <a:off x="3372973" y="-2213192"/>
          <a:ext cx="1075818" cy="550461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Store 3 copies of your data</a:t>
          </a:r>
          <a:endParaRPr lang="en-US" sz="3500" kern="1200" dirty="0"/>
        </a:p>
      </dsp:txBody>
      <dsp:txXfrm rot="-5400000">
        <a:off x="1158575" y="53723"/>
        <a:ext cx="5452099" cy="970784"/>
      </dsp:txXfrm>
    </dsp:sp>
    <dsp:sp modelId="{FC5A4EF1-2A4E-442E-9DE4-D55434A041A6}">
      <dsp:nvSpPr>
        <dsp:cNvPr id="0" name=""/>
        <dsp:cNvSpPr/>
      </dsp:nvSpPr>
      <dsp:spPr>
        <a:xfrm rot="5400000">
          <a:off x="-248265" y="1711021"/>
          <a:ext cx="1655106" cy="1158574"/>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2</a:t>
          </a:r>
          <a:endParaRPr lang="en-US" sz="3200" kern="1200" dirty="0"/>
        </a:p>
      </dsp:txBody>
      <dsp:txXfrm rot="-5400000">
        <a:off x="1" y="2042042"/>
        <a:ext cx="1158574" cy="496532"/>
      </dsp:txXfrm>
    </dsp:sp>
    <dsp:sp modelId="{73E024CC-6737-419F-9EF1-928BFBFC7511}">
      <dsp:nvSpPr>
        <dsp:cNvPr id="0" name=""/>
        <dsp:cNvSpPr/>
      </dsp:nvSpPr>
      <dsp:spPr>
        <a:xfrm rot="5400000">
          <a:off x="3372973" y="-751642"/>
          <a:ext cx="1075818" cy="550461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Use at least 2 media</a:t>
          </a:r>
          <a:endParaRPr lang="en-US" sz="3500" kern="1200" dirty="0"/>
        </a:p>
      </dsp:txBody>
      <dsp:txXfrm rot="-5400000">
        <a:off x="1158575" y="1515273"/>
        <a:ext cx="5452099" cy="970784"/>
      </dsp:txXfrm>
    </dsp:sp>
    <dsp:sp modelId="{18307661-895C-45D3-B686-2C4D40189A48}">
      <dsp:nvSpPr>
        <dsp:cNvPr id="0" name=""/>
        <dsp:cNvSpPr/>
      </dsp:nvSpPr>
      <dsp:spPr>
        <a:xfrm rot="5400000">
          <a:off x="-248265" y="3172571"/>
          <a:ext cx="1655106" cy="1158574"/>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1 </a:t>
          </a:r>
          <a:endParaRPr lang="en-US" sz="3200" kern="1200" dirty="0"/>
        </a:p>
      </dsp:txBody>
      <dsp:txXfrm rot="-5400000">
        <a:off x="1" y="3503592"/>
        <a:ext cx="1158574" cy="496532"/>
      </dsp:txXfrm>
    </dsp:sp>
    <dsp:sp modelId="{62BCAB7B-7AAB-42D3-9DFC-E6F261D4887E}">
      <dsp:nvSpPr>
        <dsp:cNvPr id="0" name=""/>
        <dsp:cNvSpPr/>
      </dsp:nvSpPr>
      <dsp:spPr>
        <a:xfrm rot="5400000">
          <a:off x="3372973" y="709906"/>
          <a:ext cx="1075818" cy="5504616"/>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smtClean="0"/>
            <a:t>Have one remote copy</a:t>
          </a:r>
          <a:endParaRPr lang="en-US" sz="3500" kern="1200" dirty="0"/>
        </a:p>
      </dsp:txBody>
      <dsp:txXfrm rot="-5400000">
        <a:off x="1158575" y="2976822"/>
        <a:ext cx="5452099" cy="9707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6CA50-EB9F-4C94-B7E1-D62C6020A2E8}"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4151E-0250-4063-9C58-83CC937F1C62}" type="slidenum">
              <a:rPr lang="en-US" smtClean="0"/>
              <a:t>‹#›</a:t>
            </a:fld>
            <a:endParaRPr lang="en-US"/>
          </a:p>
        </p:txBody>
      </p:sp>
    </p:spTree>
    <p:extLst>
      <p:ext uri="{BB962C8B-B14F-4D97-AF65-F5344CB8AC3E}">
        <p14:creationId xmlns:p14="http://schemas.microsoft.com/office/powerpoint/2010/main" val="300053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Data</a:t>
            </a:r>
            <a:r>
              <a:rPr lang="en-CA" baseline="0" dirty="0" smtClean="0"/>
              <a:t> is an important legacy of the has been a focus since the inception of the GWF program.</a:t>
            </a:r>
          </a:p>
          <a:p>
            <a:r>
              <a:rPr lang="en-CA" baseline="0" dirty="0" smtClean="0"/>
              <a:t>It’s importance is emphasized by the existence of ‘GWF Data Policy’ and ‘GWF DM Framework’</a:t>
            </a:r>
          </a:p>
          <a:p>
            <a:r>
              <a:rPr lang="en-CA" baseline="0" dirty="0" smtClean="0"/>
              <a:t>DM team is tasked with the important role of ensuring </a:t>
            </a:r>
            <a:r>
              <a:rPr lang="en-US" baseline="0" dirty="0" smtClean="0"/>
              <a:t>that the data is preserved, findable and accessible in the long-term so that data can be used for future science and modelling generations after GWF.</a:t>
            </a:r>
          </a:p>
          <a:p>
            <a:endParaRPr lang="en-US" dirty="0" smtClean="0"/>
          </a:p>
          <a:p>
            <a:pPr marL="171450" indent="-171450">
              <a:spcBef>
                <a:spcPts val="0"/>
              </a:spcBef>
              <a:buClr>
                <a:schemeClr val="dk1"/>
              </a:buClr>
              <a:buSzPts val="2800"/>
            </a:pPr>
            <a:r>
              <a:rPr lang="en-CA" dirty="0" smtClean="0"/>
              <a:t>Obligation to make publicly funded research products (e.g. data, software, journal publications) open access for transparency and reusability.</a:t>
            </a:r>
          </a:p>
          <a:p>
            <a:pPr marL="171450" indent="-171450">
              <a:spcBef>
                <a:spcPts val="750"/>
              </a:spcBef>
              <a:buClr>
                <a:schemeClr val="dk1"/>
              </a:buClr>
              <a:buSzPts val="2800"/>
            </a:pPr>
            <a:r>
              <a:rPr lang="en-CA" dirty="0" smtClean="0"/>
              <a:t>Consistent with emerging data paradigm shift</a:t>
            </a:r>
          </a:p>
          <a:p>
            <a:pPr marL="514350" lvl="1" indent="-171450">
              <a:spcBef>
                <a:spcPts val="375"/>
              </a:spcBef>
              <a:buClr>
                <a:schemeClr val="dk1"/>
              </a:buClr>
              <a:buSzPts val="2400"/>
            </a:pPr>
            <a:r>
              <a:rPr lang="en-CA" dirty="0" smtClean="0"/>
              <a:t>Journals (Copernicus, AGU) requiring data publication before the paper is accepted</a:t>
            </a:r>
          </a:p>
          <a:p>
            <a:pPr marL="514350" lvl="1" indent="-171450">
              <a:spcBef>
                <a:spcPts val="375"/>
              </a:spcBef>
              <a:buClr>
                <a:schemeClr val="dk1"/>
              </a:buClr>
              <a:buSzPts val="2400"/>
            </a:pPr>
            <a:r>
              <a:rPr lang="en-CA" dirty="0" smtClean="0"/>
              <a:t>FAIR data principles (published in Nature 2016)</a:t>
            </a:r>
          </a:p>
          <a:p>
            <a:pPr marL="857250" lvl="2" indent="-171450">
              <a:spcBef>
                <a:spcPts val="375"/>
              </a:spcBef>
              <a:buClr>
                <a:schemeClr val="dk1"/>
              </a:buClr>
              <a:buSzPts val="2000"/>
            </a:pPr>
            <a:r>
              <a:rPr lang="en-CA" dirty="0" smtClean="0"/>
              <a:t>Findable, accessible, interoperable, reusable</a:t>
            </a:r>
          </a:p>
          <a:p>
            <a:pPr marL="514350" lvl="1" indent="-171450">
              <a:spcBef>
                <a:spcPts val="375"/>
              </a:spcBef>
              <a:buClr>
                <a:schemeClr val="dk1"/>
              </a:buClr>
              <a:buSzPts val="2400"/>
            </a:pPr>
            <a:r>
              <a:rPr lang="en-CA" dirty="0" smtClean="0"/>
              <a:t>Tri-agency funding requirements (CFREF, CIHR, NSERC, SSHRC) on data management</a:t>
            </a:r>
          </a:p>
          <a:p>
            <a:endParaRPr lang="en-US" dirty="0"/>
          </a:p>
        </p:txBody>
      </p:sp>
      <p:sp>
        <p:nvSpPr>
          <p:cNvPr id="4" name="Slide Number Placeholder 3"/>
          <p:cNvSpPr>
            <a:spLocks noGrp="1"/>
          </p:cNvSpPr>
          <p:nvPr>
            <p:ph type="sldNum" sz="quarter" idx="10"/>
          </p:nvPr>
        </p:nvSpPr>
        <p:spPr/>
        <p:txBody>
          <a:bodyPr/>
          <a:lstStyle/>
          <a:p>
            <a:fld id="{156054A5-123A-40CF-805F-663625581844}" type="slidenum">
              <a:rPr lang="en-CA" smtClean="0"/>
              <a:t>18</a:t>
            </a:fld>
            <a:endParaRPr lang="en-CA"/>
          </a:p>
        </p:txBody>
      </p:sp>
    </p:spTree>
    <p:extLst>
      <p:ext uri="{BB962C8B-B14F-4D97-AF65-F5344CB8AC3E}">
        <p14:creationId xmlns:p14="http://schemas.microsoft.com/office/powerpoint/2010/main" val="249546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pPr eaLnBrk="1" hangingPunct="1">
              <a:lnSpc>
                <a:spcPct val="150000"/>
              </a:lnSpc>
            </a:pPr>
            <a:r>
              <a:rPr lang="en-US" dirty="0" smtClean="0"/>
              <a:t>Also,</a:t>
            </a:r>
            <a:r>
              <a:rPr lang="en-US" baseline="0" dirty="0" smtClean="0"/>
              <a:t> </a:t>
            </a:r>
          </a:p>
          <a:p>
            <a:pPr eaLnBrk="1" hangingPunct="1">
              <a:lnSpc>
                <a:spcPct val="150000"/>
              </a:lnSpc>
            </a:pPr>
            <a:r>
              <a:rPr lang="en-US" dirty="0" smtClean="0"/>
              <a:t>Metadata should never be considered a separate entity. This “data documentation” is an integral component of any data or data set, just like a label is an integral component on a can of cat food. Without metadata, no data set can be considered complete. </a:t>
            </a:r>
          </a:p>
          <a:p>
            <a:pPr eaLnBrk="1" hangingPunct="1">
              <a:lnSpc>
                <a:spcPct val="150000"/>
              </a:lnSpc>
            </a:pPr>
            <a:endParaRPr lang="en-US" dirty="0" smtClean="0"/>
          </a:p>
          <a:p>
            <a:pPr eaLnBrk="1" hangingPunct="1">
              <a:lnSpc>
                <a:spcPct val="150000"/>
              </a:lnSpc>
            </a:pPr>
            <a:r>
              <a:rPr lang="en-US" dirty="0" smtClean="0"/>
              <a:t>Again,</a:t>
            </a:r>
            <a:r>
              <a:rPr lang="en-US" baseline="0" dirty="0" smtClean="0"/>
              <a:t> for some users the label on the can is sufficient information.  Other users may need to know what the list of ingredients are; or need to be certain that the food was not manufactured anywhere near peanuts.</a:t>
            </a:r>
            <a:endParaRPr lang="en-US" dirty="0" smtClean="0"/>
          </a:p>
          <a:p>
            <a:pPr eaLnBrk="1" hangingPunct="1">
              <a:lnSpc>
                <a:spcPct val="150000"/>
              </a:lnSpc>
            </a:pPr>
            <a:endParaRPr lang="en-US" dirty="0" smtClean="0"/>
          </a:p>
          <a:p>
            <a:pPr eaLnBrk="1" hangingPunct="1">
              <a:spcAft>
                <a:spcPct val="50000"/>
              </a:spcAft>
            </a:pPr>
            <a:r>
              <a:rPr lang="en-US" i="1" dirty="0" smtClean="0"/>
              <a:t>Metadata is a critical component of a complete data set.</a:t>
            </a:r>
          </a:p>
          <a:p>
            <a:pPr eaLnBrk="1" hangingPunct="1">
              <a:spcAft>
                <a:spcPct val="50000"/>
              </a:spcAft>
            </a:pPr>
            <a:r>
              <a:rPr lang="en-US" dirty="0" smtClean="0"/>
              <a:t>Metadata is simply descriptive information applied to a digital geospatial file.</a:t>
            </a:r>
          </a:p>
          <a:p>
            <a:pPr eaLnBrk="1" hangingPunct="1">
              <a:spcBef>
                <a:spcPct val="50000"/>
              </a:spcBef>
            </a:pPr>
            <a:r>
              <a:rPr lang="en-US" dirty="0" smtClean="0"/>
              <a:t>Without accompanying metadata, the fitness for use of any given data set is unknown, and its usefulness is significantly impaired.</a:t>
            </a:r>
          </a:p>
          <a:p>
            <a:pPr eaLnBrk="1" hangingPunct="1">
              <a:spcBef>
                <a:spcPct val="50000"/>
              </a:spcBef>
            </a:pPr>
            <a:r>
              <a:rPr lang="en-US" dirty="0" smtClean="0"/>
              <a:t>Metadata is created and maintained as an integrated part of the data creation process — instead of something that might get done at end of project, if time allows.</a:t>
            </a:r>
          </a:p>
          <a:p>
            <a:pPr eaLnBrk="1" hangingPunct="1">
              <a:spcAft>
                <a:spcPct val="50000"/>
              </a:spcAft>
            </a:pPr>
            <a:endParaRPr lang="en-US" dirty="0" smtClean="0"/>
          </a:p>
          <a:p>
            <a:pPr eaLnBrk="1" hangingPunct="1">
              <a:lnSpc>
                <a:spcPct val="150000"/>
              </a:lnSpc>
            </a:pPr>
            <a:endParaRPr lang="en-US" dirty="0" smtClean="0"/>
          </a:p>
          <a:p>
            <a:endParaRPr lang="en-US" dirty="0"/>
          </a:p>
        </p:txBody>
      </p:sp>
      <p:sp>
        <p:nvSpPr>
          <p:cNvPr id="4" name="Slide Number Placeholder 3"/>
          <p:cNvSpPr>
            <a:spLocks noGrp="1"/>
          </p:cNvSpPr>
          <p:nvPr>
            <p:ph type="sldNum" sz="quarter" idx="10"/>
          </p:nvPr>
        </p:nvSpPr>
        <p:spPr/>
        <p:txBody>
          <a:bodyPr/>
          <a:lstStyle/>
          <a:p>
            <a:fld id="{9CFB36CA-49A6-4BF6-985E-04CB3991420C}" type="slidenum">
              <a:rPr lang="en-US" smtClean="0"/>
              <a:pPr/>
              <a:t>23</a:t>
            </a:fld>
            <a:endParaRPr lang="en-US" dirty="0"/>
          </a:p>
        </p:txBody>
      </p:sp>
    </p:spTree>
    <p:extLst>
      <p:ext uri="{BB962C8B-B14F-4D97-AF65-F5344CB8AC3E}">
        <p14:creationId xmlns:p14="http://schemas.microsoft.com/office/powerpoint/2010/main" val="130470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D5239D4-96B5-4307-A618-3E675B212677}" type="slidenum">
              <a:rPr lang="en-US"/>
              <a:pPr/>
              <a:t>24</a:t>
            </a:fld>
            <a:endParaRPr lang="en-US" dirty="0"/>
          </a:p>
        </p:txBody>
      </p:sp>
      <p:sp>
        <p:nvSpPr>
          <p:cNvPr id="41987" name="Rectangle 2"/>
          <p:cNvSpPr>
            <a:spLocks noGrp="1" noRot="1" noChangeAspect="1" noChangeArrowheads="1" noTextEdit="1"/>
          </p:cNvSpPr>
          <p:nvPr>
            <p:ph type="sldImg"/>
          </p:nvPr>
        </p:nvSpPr>
        <p:spPr>
          <a:xfrm>
            <a:off x="346075" y="696913"/>
            <a:ext cx="6196013" cy="3486150"/>
          </a:xfrm>
          <a:ln/>
        </p:spPr>
      </p:sp>
      <p:sp>
        <p:nvSpPr>
          <p:cNvPr id="41988" name="Rectangle 3"/>
          <p:cNvSpPr>
            <a:spLocks noGrp="1" noChangeArrowheads="1"/>
          </p:cNvSpPr>
          <p:nvPr>
            <p:ph type="body" idx="1"/>
          </p:nvPr>
        </p:nvSpPr>
        <p:spPr>
          <a:xfrm>
            <a:off x="527289" y="4428701"/>
            <a:ext cx="5844762" cy="2745344"/>
          </a:xfrm>
          <a:noFill/>
          <a:ln/>
        </p:spPr>
        <p:txBody>
          <a:bodyPr lIns="92309" tIns="46154" rIns="92309" bIns="46154"/>
          <a:lstStyle/>
          <a:p>
            <a:pPr eaLnBrk="1" hangingPunct="1"/>
            <a:r>
              <a:rPr lang="en-US" i="1" dirty="0" smtClean="0">
                <a:latin typeface="Swis721 Blk BT" pitchFamily="34" charset="0"/>
              </a:rPr>
              <a:t>Metadata refers to background information about something.</a:t>
            </a:r>
            <a:endParaRPr lang="en-US" dirty="0" smtClean="0"/>
          </a:p>
          <a:p>
            <a:pPr eaLnBrk="1" hangingPunct="1"/>
            <a:endParaRPr lang="en-US" dirty="0" smtClean="0"/>
          </a:p>
          <a:p>
            <a:pPr eaLnBrk="1" hangingPunct="1"/>
            <a:r>
              <a:rPr lang="en-US" dirty="0" smtClean="0"/>
              <a:t>Metadata is just like the information you would learn on the labels of tuna and cat food. </a:t>
            </a:r>
          </a:p>
          <a:p>
            <a:pPr eaLnBrk="1" hangingPunct="1"/>
            <a:r>
              <a:rPr lang="en-US" dirty="0" smtClean="0"/>
              <a:t>On the labels, you could learn everything about the can’s contents: the nutritional values of the food, the number of calories and fat grams, whether it contains preservatives, the weight, the company that packed it and its location, and more. </a:t>
            </a:r>
          </a:p>
          <a:p>
            <a:pPr eaLnBrk="1" hangingPunct="1"/>
            <a:r>
              <a:rPr lang="en-US" dirty="0" smtClean="0"/>
              <a:t>Then you would use that information to make a decision about what to do with the contents of the can — whether to eat it yourself or feed it to your cat.</a:t>
            </a:r>
          </a:p>
          <a:p>
            <a:pPr eaLnBrk="1" hangingPunct="1">
              <a:spcAft>
                <a:spcPct val="50000"/>
              </a:spcAft>
            </a:pPr>
            <a:r>
              <a:rPr lang="en-US" dirty="0" smtClean="0"/>
              <a:t>The labels on the cans contain the metadata.</a:t>
            </a:r>
          </a:p>
          <a:p>
            <a:pPr eaLnBrk="1" hangingPunct="1">
              <a:spcAft>
                <a:spcPct val="50000"/>
              </a:spcAft>
            </a:pPr>
            <a:endParaRPr lang="en-US" dirty="0" smtClean="0"/>
          </a:p>
          <a:p>
            <a:pPr eaLnBrk="1" hangingPunct="1">
              <a:spcAft>
                <a:spcPct val="50000"/>
              </a:spcAft>
            </a:pPr>
            <a:r>
              <a:rPr lang="en-US" dirty="0" smtClean="0"/>
              <a:t>Labels tell what is inside… whether it is on a package or a CD ROM...</a:t>
            </a:r>
          </a:p>
          <a:p>
            <a:pPr eaLnBrk="1" hangingPunct="1">
              <a:spcAft>
                <a:spcPct val="50000"/>
              </a:spcAft>
            </a:pPr>
            <a:endParaRPr lang="en-US" dirty="0" smtClean="0"/>
          </a:p>
          <a:p>
            <a:pPr eaLnBrk="1" hangingPunct="1">
              <a:spcAft>
                <a:spcPct val="50000"/>
              </a:spcAft>
            </a:pPr>
            <a:endParaRPr lang="en-US" dirty="0" smtClean="0"/>
          </a:p>
        </p:txBody>
      </p:sp>
    </p:spTree>
    <p:extLst>
      <p:ext uri="{BB962C8B-B14F-4D97-AF65-F5344CB8AC3E}">
        <p14:creationId xmlns:p14="http://schemas.microsoft.com/office/powerpoint/2010/main" val="231574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eaLnBrk="1" hangingPunct="1"/>
            <a:r>
              <a:rPr lang="en-US" dirty="0" smtClean="0"/>
              <a:t>How many of you have had to search for data?</a:t>
            </a:r>
          </a:p>
          <a:p>
            <a:pPr eaLnBrk="1" hangingPunct="1"/>
            <a:r>
              <a:rPr lang="en-US" dirty="0" smtClean="0"/>
              <a:t>	You find the data source, request the data, </a:t>
            </a:r>
          </a:p>
          <a:p>
            <a:pPr eaLnBrk="1" hangingPunct="1"/>
            <a:r>
              <a:rPr lang="en-US" dirty="0" smtClean="0"/>
              <a:t>	and when you get it you cant use it!!!!!</a:t>
            </a:r>
          </a:p>
          <a:p>
            <a:pPr eaLnBrk="1" hangingPunct="1"/>
            <a:endParaRPr lang="en-US" dirty="0" smtClean="0"/>
          </a:p>
          <a:p>
            <a:pPr eaLnBrk="1" hangingPunct="1"/>
            <a:r>
              <a:rPr lang="en-US" dirty="0" smtClean="0"/>
              <a:t>To</a:t>
            </a:r>
            <a:r>
              <a:rPr lang="en-US" baseline="0" dirty="0" smtClean="0"/>
              <a:t> belabor the can analogy, have you ever bought the bargain basement cans with  no labels?  </a:t>
            </a:r>
          </a:p>
          <a:p>
            <a:pPr eaLnBrk="1" hangingPunct="1"/>
            <a:endParaRPr lang="en-US" baseline="0" dirty="0" smtClean="0"/>
          </a:p>
          <a:p>
            <a:pPr eaLnBrk="1" hangingPunct="1"/>
            <a:r>
              <a:rPr lang="en-US" baseline="0" dirty="0" smtClean="0"/>
              <a:t>How can we improve this?</a:t>
            </a:r>
            <a:endParaRPr lang="en-US" dirty="0" smtClean="0"/>
          </a:p>
          <a:p>
            <a:endParaRPr lang="en-US" dirty="0"/>
          </a:p>
        </p:txBody>
      </p:sp>
      <p:sp>
        <p:nvSpPr>
          <p:cNvPr id="4" name="Slide Number Placeholder 3"/>
          <p:cNvSpPr>
            <a:spLocks noGrp="1"/>
          </p:cNvSpPr>
          <p:nvPr>
            <p:ph type="sldNum" sz="quarter" idx="10"/>
          </p:nvPr>
        </p:nvSpPr>
        <p:spPr/>
        <p:txBody>
          <a:bodyPr/>
          <a:lstStyle/>
          <a:p>
            <a:fld id="{9CFB36CA-49A6-4BF6-985E-04CB3991420C}" type="slidenum">
              <a:rPr lang="en-US" smtClean="0"/>
              <a:pPr/>
              <a:t>25</a:t>
            </a:fld>
            <a:endParaRPr lang="en-US" dirty="0"/>
          </a:p>
        </p:txBody>
      </p:sp>
    </p:spTree>
    <p:extLst>
      <p:ext uri="{BB962C8B-B14F-4D97-AF65-F5344CB8AC3E}">
        <p14:creationId xmlns:p14="http://schemas.microsoft.com/office/powerpoint/2010/main" val="258615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D5239D4-96B5-4307-A618-3E675B212677}" type="slidenum">
              <a:rPr lang="en-US"/>
              <a:pPr/>
              <a:t>26</a:t>
            </a:fld>
            <a:endParaRPr lang="en-US" dirty="0"/>
          </a:p>
        </p:txBody>
      </p:sp>
      <p:sp>
        <p:nvSpPr>
          <p:cNvPr id="41987" name="Rectangle 2"/>
          <p:cNvSpPr>
            <a:spLocks noGrp="1" noRot="1" noChangeAspect="1" noChangeArrowheads="1" noTextEdit="1"/>
          </p:cNvSpPr>
          <p:nvPr>
            <p:ph type="sldImg"/>
          </p:nvPr>
        </p:nvSpPr>
        <p:spPr>
          <a:xfrm>
            <a:off x="346075" y="696913"/>
            <a:ext cx="6196013" cy="3486150"/>
          </a:xfrm>
          <a:ln/>
        </p:spPr>
      </p:sp>
      <p:sp>
        <p:nvSpPr>
          <p:cNvPr id="41988" name="Rectangle 3"/>
          <p:cNvSpPr>
            <a:spLocks noGrp="1" noChangeArrowheads="1"/>
          </p:cNvSpPr>
          <p:nvPr>
            <p:ph type="body" idx="1"/>
          </p:nvPr>
        </p:nvSpPr>
        <p:spPr>
          <a:xfrm>
            <a:off x="527289" y="4428701"/>
            <a:ext cx="5844762" cy="2745344"/>
          </a:xfrm>
          <a:noFill/>
          <a:ln/>
        </p:spPr>
        <p:txBody>
          <a:bodyPr lIns="92309" tIns="46154" rIns="92309" bIns="46154"/>
          <a:lstStyle/>
          <a:p>
            <a:pPr eaLnBrk="1" hangingPunct="1"/>
            <a:r>
              <a:rPr lang="en-US" i="1" dirty="0" smtClean="0">
                <a:latin typeface="Swis721 Blk BT" pitchFamily="34" charset="0"/>
              </a:rPr>
              <a:t>Metadata refers to background information about something.</a:t>
            </a:r>
            <a:endParaRPr lang="en-US" dirty="0" smtClean="0"/>
          </a:p>
          <a:p>
            <a:pPr eaLnBrk="1" hangingPunct="1"/>
            <a:endParaRPr lang="en-US" dirty="0" smtClean="0"/>
          </a:p>
          <a:p>
            <a:pPr eaLnBrk="1" hangingPunct="1"/>
            <a:r>
              <a:rPr lang="en-US" dirty="0" smtClean="0"/>
              <a:t>Metadata is just like the information you would learn on the labels of tuna and cat food. </a:t>
            </a:r>
          </a:p>
          <a:p>
            <a:pPr eaLnBrk="1" hangingPunct="1"/>
            <a:r>
              <a:rPr lang="en-US" dirty="0" smtClean="0"/>
              <a:t>On the labels, you could learn everything about the can’s contents: the nutritional values of the food, the number of calories and fat grams, whether it contains preservatives, the weight, the company that packed it and its location, and more. </a:t>
            </a:r>
          </a:p>
          <a:p>
            <a:pPr eaLnBrk="1" hangingPunct="1"/>
            <a:r>
              <a:rPr lang="en-US" dirty="0" smtClean="0"/>
              <a:t>Then you would use that information to make a decision about what to do with the contents of the can — whether to eat it yourself or feed it to your cat.</a:t>
            </a:r>
          </a:p>
          <a:p>
            <a:pPr eaLnBrk="1" hangingPunct="1">
              <a:spcAft>
                <a:spcPct val="50000"/>
              </a:spcAft>
            </a:pPr>
            <a:r>
              <a:rPr lang="en-US" dirty="0" smtClean="0"/>
              <a:t>The labels on the cans contain the metadata.</a:t>
            </a:r>
          </a:p>
          <a:p>
            <a:pPr eaLnBrk="1" hangingPunct="1">
              <a:spcAft>
                <a:spcPct val="50000"/>
              </a:spcAft>
            </a:pPr>
            <a:endParaRPr lang="en-US" dirty="0" smtClean="0"/>
          </a:p>
          <a:p>
            <a:pPr eaLnBrk="1" hangingPunct="1">
              <a:spcAft>
                <a:spcPct val="50000"/>
              </a:spcAft>
            </a:pPr>
            <a:r>
              <a:rPr lang="en-US" dirty="0" smtClean="0"/>
              <a:t>Labels tell what is inside… whether it is on a package or a CD ROM...</a:t>
            </a:r>
          </a:p>
          <a:p>
            <a:pPr eaLnBrk="1" hangingPunct="1">
              <a:spcAft>
                <a:spcPct val="50000"/>
              </a:spcAft>
            </a:pPr>
            <a:endParaRPr lang="en-US" dirty="0" smtClean="0"/>
          </a:p>
          <a:p>
            <a:pPr eaLnBrk="1" hangingPunct="1">
              <a:spcAft>
                <a:spcPct val="50000"/>
              </a:spcAft>
            </a:pPr>
            <a:endParaRPr lang="en-US" dirty="0" smtClean="0"/>
          </a:p>
        </p:txBody>
      </p:sp>
    </p:spTree>
    <p:extLst>
      <p:ext uri="{BB962C8B-B14F-4D97-AF65-F5344CB8AC3E}">
        <p14:creationId xmlns:p14="http://schemas.microsoft.com/office/powerpoint/2010/main" val="3203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150000"/>
              </a:lnSpc>
            </a:pPr>
            <a:r>
              <a:rPr lang="en-US" dirty="0" smtClean="0"/>
              <a:t>Most often, metadata is described as “data about data.” </a:t>
            </a:r>
          </a:p>
          <a:p>
            <a:pPr eaLnBrk="1" hangingPunct="1">
              <a:lnSpc>
                <a:spcPct val="150000"/>
              </a:lnSpc>
            </a:pPr>
            <a:r>
              <a:rPr lang="en-US" dirty="0" smtClean="0"/>
              <a:t>Metadata captures information about a data set or data product that describes certain characteristics of that data. It allows others to make certain determinations about its potential uses. It does not reproduce the data. It describes the data.</a:t>
            </a:r>
          </a:p>
          <a:p>
            <a:pPr eaLnBrk="1" hangingPunct="1">
              <a:lnSpc>
                <a:spcPct val="150000"/>
              </a:lnSpc>
            </a:pPr>
            <a:endParaRPr lang="en-US" dirty="0" smtClean="0"/>
          </a:p>
          <a:p>
            <a:pPr eaLnBrk="1" hangingPunct="1">
              <a:lnSpc>
                <a:spcPct val="150000"/>
              </a:lnSpc>
            </a:pPr>
            <a:r>
              <a:rPr lang="en-US" dirty="0" smtClean="0"/>
              <a:t>This is better, but still lacks more information.  What is season_ID 1?  Can you further define the elements in the table?</a:t>
            </a:r>
          </a:p>
        </p:txBody>
      </p:sp>
      <p:sp>
        <p:nvSpPr>
          <p:cNvPr id="4" name="Slide Number Placeholder 3"/>
          <p:cNvSpPr>
            <a:spLocks noGrp="1"/>
          </p:cNvSpPr>
          <p:nvPr>
            <p:ph type="sldNum" sz="quarter" idx="10"/>
          </p:nvPr>
        </p:nvSpPr>
        <p:spPr/>
        <p:txBody>
          <a:bodyPr/>
          <a:lstStyle/>
          <a:p>
            <a:fld id="{9CFB36CA-49A6-4BF6-985E-04CB3991420C}" type="slidenum">
              <a:rPr lang="en-US" smtClean="0"/>
              <a:pPr/>
              <a:t>27</a:t>
            </a:fld>
            <a:endParaRPr lang="en-US" dirty="0"/>
          </a:p>
        </p:txBody>
      </p:sp>
    </p:spTree>
    <p:extLst>
      <p:ext uri="{BB962C8B-B14F-4D97-AF65-F5344CB8AC3E}">
        <p14:creationId xmlns:p14="http://schemas.microsoft.com/office/powerpoint/2010/main" val="72122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9/11/2019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9/11/2019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bc.com/news/magazine-2222319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science.gc.ca/default.asp?Lang=En&amp;n=9990CB6B-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cience.gc.ca/eic/site/063.nsf/eng/h_9990CB6B.html?OpenDocument" TargetMode="External"/><Relationship Id="rId2" Type="http://schemas.openxmlformats.org/officeDocument/2006/relationships/hyperlink" Target="http://www.science.gc.ca/eic/site/063.nsf/eng/h_83F7624E.html?OpenDocu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ataone.org/data-life-cyc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tp://ftp.ncddc.noaa.gov/pub/Metadata/DISL_June30.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ftp://ftp.ncddc.noaa.gov/pub/Metadata/DISL_June30.pdf" TargetMode="Externa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ftp://ftp.ncddc.noaa.gov/pub/Metadata/DISL_June30.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ftp://ftp.ncddc.noaa.gov/pub/Metadata/DISL_June30.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hyperlink" Target="http://www.bulkrenameutility.co.uk/Main_Intro.php"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library.si.edu/sites/default/files/tutorial/pdf/filenamingorganizing20180227.pdf" TargetMode="External"/><Relationship Id="rId4" Type="http://schemas.openxmlformats.org/officeDocument/2006/relationships/hyperlink" Target="http://www.powersurgepub.com/products/psrenamer.html"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ssistant.portagenetwork.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hyperlink" Target="https://mantra.edina.ac.uk/" TargetMode="External"/><Relationship Id="rId3" Type="http://schemas.openxmlformats.org/officeDocument/2006/relationships/hyperlink" Target="https://www.dataone.org/" TargetMode="External"/><Relationship Id="rId7" Type="http://schemas.openxmlformats.org/officeDocument/2006/relationships/hyperlink" Target="https://dataverse.scholarsportal.info/" TargetMode="External"/><Relationship Id="rId2" Type="http://schemas.openxmlformats.org/officeDocument/2006/relationships/hyperlink" Target="http://www.science.gc.ca/eic/site/063.nsf/eng/h_97610.html" TargetMode="External"/><Relationship Id="rId1" Type="http://schemas.openxmlformats.org/officeDocument/2006/relationships/slideLayout" Target="../slideLayouts/slideLayout2.xml"/><Relationship Id="rId6" Type="http://schemas.openxmlformats.org/officeDocument/2006/relationships/hyperlink" Target="https://dataverse.org/" TargetMode="External"/><Relationship Id="rId5" Type="http://schemas.openxmlformats.org/officeDocument/2006/relationships/hyperlink" Target="https://www.frdr.ca/docs/en/home/" TargetMode="External"/><Relationship Id="rId4" Type="http://schemas.openxmlformats.org/officeDocument/2006/relationships/hyperlink" Target="https://dataoneorg.github.io/Educ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N2zK3sAtr-4" TargetMode="External"/><Relationship Id="rId2" Type="http://schemas.openxmlformats.org/officeDocument/2006/relationships/slideLayout" Target="../slideLayouts/slideLayout2.xml"/><Relationship Id="rId1" Type="http://schemas.openxmlformats.org/officeDocument/2006/relationships/video" Target="https://www.youtube.com/embed/N2zK3sAtr-4" TargetMode="Externa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Data Management </a:t>
            </a:r>
            <a:br>
              <a:rPr lang="en-US" dirty="0" smtClean="0"/>
            </a:br>
            <a:endParaRPr lang="en-US" dirty="0"/>
          </a:p>
        </p:txBody>
      </p:sp>
      <p:sp>
        <p:nvSpPr>
          <p:cNvPr id="3" name="Subtitle 2"/>
          <p:cNvSpPr>
            <a:spLocks noGrp="1"/>
          </p:cNvSpPr>
          <p:nvPr>
            <p:ph type="subTitle" idx="1"/>
          </p:nvPr>
        </p:nvSpPr>
        <p:spPr/>
        <p:txBody>
          <a:bodyPr/>
          <a:lstStyle/>
          <a:p>
            <a:r>
              <a:rPr lang="en-US" dirty="0" smtClean="0"/>
              <a:t>Krysha Dukacz, GWF Data Manager</a:t>
            </a:r>
          </a:p>
          <a:p>
            <a:r>
              <a:rPr lang="en-US" dirty="0" smtClean="0"/>
              <a:t>September 3, 2019	</a:t>
            </a:r>
          </a:p>
          <a:p>
            <a:endParaRPr lang="en-US" dirty="0"/>
          </a:p>
        </p:txBody>
      </p:sp>
    </p:spTree>
    <p:extLst>
      <p:ext uri="{BB962C8B-B14F-4D97-AF65-F5344CB8AC3E}">
        <p14:creationId xmlns:p14="http://schemas.microsoft.com/office/powerpoint/2010/main" val="233286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RE-USE Example</a:t>
            </a:r>
            <a:r>
              <a:rPr lang="en-US" dirty="0" smtClean="0"/>
              <a:t/>
            </a:r>
            <a:br>
              <a:rPr lang="en-US" dirty="0" smtClean="0"/>
            </a:br>
            <a:r>
              <a:rPr lang="en-US" dirty="0"/>
              <a:t/>
            </a:r>
            <a:br>
              <a:rPr lang="en-US" dirty="0"/>
            </a:br>
            <a:r>
              <a:rPr lang="en-US" dirty="0" smtClean="0"/>
              <a:t>Nurses Health Study(NHS):</a:t>
            </a:r>
            <a:br>
              <a:rPr lang="en-US" dirty="0" smtClean="0"/>
            </a:br>
            <a:r>
              <a:rPr lang="en-US" sz="2400" dirty="0">
                <a:solidFill>
                  <a:schemeClr val="tx1"/>
                </a:solidFill>
              </a:rPr>
              <a:t>Blood, Spit and Toenails:  How looking at the Long-Term Effect of Contraception Birthed A Thousand Studies </a:t>
            </a:r>
            <a:r>
              <a:rPr lang="en-US" dirty="0">
                <a:solidFill>
                  <a:schemeClr val="tx1"/>
                </a:solidFill>
              </a:rPr>
              <a:t/>
            </a:r>
            <a:br>
              <a:rPr lang="en-US" dirty="0">
                <a:solidFill>
                  <a:schemeClr val="tx1"/>
                </a:solidFill>
              </a:rPr>
            </a:br>
            <a:endParaRPr lang="en-US" dirty="0"/>
          </a:p>
        </p:txBody>
      </p:sp>
      <p:sp>
        <p:nvSpPr>
          <p:cNvPr id="4" name="Subtitle 3"/>
          <p:cNvSpPr>
            <a:spLocks noGrp="1"/>
          </p:cNvSpPr>
          <p:nvPr>
            <p:ph idx="1"/>
          </p:nvPr>
        </p:nvSpPr>
        <p:spPr>
          <a:xfrm>
            <a:off x="3453493" y="362821"/>
            <a:ext cx="8392885" cy="61232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marL="0" indent="0" algn="ctr">
              <a:buNone/>
            </a:pPr>
            <a:endParaRPr lang="en-US" sz="3000" dirty="0">
              <a:solidFill>
                <a:schemeClr val="tx1"/>
              </a:solidFill>
            </a:endParaRPr>
          </a:p>
          <a:p>
            <a:r>
              <a:rPr lang="en-US" sz="3000" dirty="0" smtClean="0">
                <a:solidFill>
                  <a:schemeClr val="tx1"/>
                </a:solidFill>
              </a:rPr>
              <a:t>1976 Harvard </a:t>
            </a:r>
            <a:r>
              <a:rPr lang="en-US" sz="3000" dirty="0">
                <a:solidFill>
                  <a:schemeClr val="tx1"/>
                </a:solidFill>
              </a:rPr>
              <a:t>Medical School questionnaire to nurses about their health and their use of </a:t>
            </a:r>
            <a:r>
              <a:rPr lang="en-US" sz="3000" dirty="0" smtClean="0">
                <a:solidFill>
                  <a:schemeClr val="tx1"/>
                </a:solidFill>
              </a:rPr>
              <a:t>contraception</a:t>
            </a:r>
          </a:p>
          <a:p>
            <a:r>
              <a:rPr lang="en-US" sz="3000" dirty="0">
                <a:solidFill>
                  <a:schemeClr val="tx1"/>
                </a:solidFill>
              </a:rPr>
              <a:t>Longitudinal study of surveys and biological sampling spanning over 40 years with tens of thousands of respondents. </a:t>
            </a:r>
            <a:endParaRPr lang="en-US" sz="3000" dirty="0" smtClean="0">
              <a:solidFill>
                <a:schemeClr val="tx1"/>
              </a:solidFill>
            </a:endParaRPr>
          </a:p>
          <a:p>
            <a:r>
              <a:rPr lang="en-US" sz="3000" dirty="0" smtClean="0">
                <a:solidFill>
                  <a:schemeClr val="tx1"/>
                </a:solidFill>
              </a:rPr>
              <a:t>The </a:t>
            </a:r>
            <a:r>
              <a:rPr lang="en-US" sz="3000" dirty="0">
                <a:solidFill>
                  <a:schemeClr val="tx1"/>
                </a:solidFill>
              </a:rPr>
              <a:t>NHS has “sustained remarkable scientific productivity in the past 40 years, including more than 1200 publications”.  </a:t>
            </a:r>
          </a:p>
          <a:p>
            <a:r>
              <a:rPr lang="en-US" sz="3000" dirty="0" smtClean="0">
                <a:solidFill>
                  <a:schemeClr val="tx1"/>
                </a:solidFill>
              </a:rPr>
              <a:t>Supplemental surveys have been periodically introduced as new questions and new collaborations give rise to new areas of study.  </a:t>
            </a:r>
          </a:p>
          <a:p>
            <a:r>
              <a:rPr lang="en-US" sz="3000" dirty="0" smtClean="0">
                <a:solidFill>
                  <a:schemeClr val="tx1"/>
                </a:solidFill>
              </a:rPr>
              <a:t>Given rise to new knowledge in many areas including cardiovascular </a:t>
            </a:r>
            <a:r>
              <a:rPr lang="en-US" sz="3000" dirty="0">
                <a:solidFill>
                  <a:schemeClr val="tx1"/>
                </a:solidFill>
              </a:rPr>
              <a:t>diseases, colorectal and pancreatic </a:t>
            </a:r>
            <a:r>
              <a:rPr lang="en-US" sz="3000" dirty="0" smtClean="0">
                <a:solidFill>
                  <a:schemeClr val="tx1"/>
                </a:solidFill>
              </a:rPr>
              <a:t>cancer, neurodegeneration, </a:t>
            </a:r>
            <a:r>
              <a:rPr lang="en-US" sz="3000" dirty="0">
                <a:solidFill>
                  <a:schemeClr val="tx1"/>
                </a:solidFill>
              </a:rPr>
              <a:t>type 2 diabetes, </a:t>
            </a:r>
            <a:r>
              <a:rPr lang="en-US" sz="3000" dirty="0" smtClean="0">
                <a:solidFill>
                  <a:schemeClr val="tx1"/>
                </a:solidFill>
              </a:rPr>
              <a:t>multiple </a:t>
            </a:r>
            <a:r>
              <a:rPr lang="en-US" sz="3000" dirty="0">
                <a:solidFill>
                  <a:schemeClr val="tx1"/>
                </a:solidFill>
              </a:rPr>
              <a:t>sclerosis, </a:t>
            </a:r>
            <a:r>
              <a:rPr lang="en-US" sz="3000" dirty="0" smtClean="0">
                <a:solidFill>
                  <a:schemeClr val="tx1"/>
                </a:solidFill>
              </a:rPr>
              <a:t>eye disease, multiple </a:t>
            </a:r>
            <a:r>
              <a:rPr lang="en-US" sz="3000" dirty="0">
                <a:solidFill>
                  <a:schemeClr val="tx1"/>
                </a:solidFill>
              </a:rPr>
              <a:t>sclerosis, </a:t>
            </a:r>
            <a:r>
              <a:rPr lang="en-US" sz="3000" dirty="0" smtClean="0">
                <a:solidFill>
                  <a:schemeClr val="tx1"/>
                </a:solidFill>
              </a:rPr>
              <a:t>and kidney stones.  </a:t>
            </a:r>
          </a:p>
          <a:p>
            <a:r>
              <a:rPr lang="en-US" sz="3000" dirty="0" smtClean="0">
                <a:solidFill>
                  <a:schemeClr val="tx1"/>
                </a:solidFill>
              </a:rPr>
              <a:t>Influenced policy and health guidelines leading to improved health outcomes.</a:t>
            </a:r>
          </a:p>
          <a:p>
            <a:endParaRPr lang="en-US" dirty="0" smtClean="0">
              <a:solidFill>
                <a:schemeClr val="tx1"/>
              </a:solidFill>
            </a:endParaRPr>
          </a:p>
          <a:p>
            <a:r>
              <a:rPr lang="en-US" dirty="0" smtClean="0">
                <a:solidFill>
                  <a:schemeClr val="tx1"/>
                </a:solidFill>
              </a:rPr>
              <a:t>Graham </a:t>
            </a:r>
            <a:r>
              <a:rPr lang="en-US" dirty="0">
                <a:solidFill>
                  <a:schemeClr val="tx1"/>
                </a:solidFill>
              </a:rPr>
              <a:t>A. </a:t>
            </a:r>
            <a:r>
              <a:rPr lang="en-US" dirty="0" err="1">
                <a:solidFill>
                  <a:schemeClr val="tx1"/>
                </a:solidFill>
              </a:rPr>
              <a:t>Colditz</a:t>
            </a:r>
            <a:r>
              <a:rPr lang="en-US" dirty="0">
                <a:solidFill>
                  <a:schemeClr val="tx1"/>
                </a:solidFill>
              </a:rPr>
              <a:t>, Sydney E. Philpott, and Susan E. Hankinson, 2016</a:t>
            </a:r>
            <a:r>
              <a:rPr lang="en-US" dirty="0" smtClean="0">
                <a:solidFill>
                  <a:schemeClr val="tx1"/>
                </a:solidFill>
              </a:rPr>
              <a:t>:  </a:t>
            </a:r>
            <a:r>
              <a:rPr lang="en-US" b="1" dirty="0" smtClean="0">
                <a:solidFill>
                  <a:schemeClr val="tx1"/>
                </a:solidFill>
              </a:rPr>
              <a:t>The </a:t>
            </a:r>
            <a:r>
              <a:rPr lang="en-US" b="1" dirty="0">
                <a:solidFill>
                  <a:schemeClr val="tx1"/>
                </a:solidFill>
              </a:rPr>
              <a:t>Impact of the Nurses’ Health Study on Population Health: Prevention, Translation, and </a:t>
            </a:r>
            <a:r>
              <a:rPr lang="en-US" b="1" dirty="0" smtClean="0">
                <a:solidFill>
                  <a:schemeClr val="tx1"/>
                </a:solidFill>
              </a:rPr>
              <a:t>Control</a:t>
            </a:r>
            <a:r>
              <a:rPr lang="en-US" dirty="0">
                <a:solidFill>
                  <a:schemeClr val="tx1"/>
                </a:solidFill>
              </a:rPr>
              <a:t> </a:t>
            </a:r>
            <a:r>
              <a:rPr lang="en-US" dirty="0" smtClean="0">
                <a:solidFill>
                  <a:schemeClr val="tx1"/>
                </a:solidFill>
              </a:rPr>
              <a:t> American </a:t>
            </a:r>
            <a:r>
              <a:rPr lang="en-US" dirty="0">
                <a:solidFill>
                  <a:schemeClr val="tx1"/>
                </a:solidFill>
              </a:rPr>
              <a:t>Journal of Public Health </a:t>
            </a:r>
            <a:r>
              <a:rPr lang="en-US" b="1" dirty="0">
                <a:solidFill>
                  <a:schemeClr val="tx1"/>
                </a:solidFill>
              </a:rPr>
              <a:t>106</a:t>
            </a:r>
            <a:r>
              <a:rPr lang="en-US" dirty="0">
                <a:solidFill>
                  <a:schemeClr val="tx1"/>
                </a:solidFill>
              </a:rPr>
              <a:t>, 1540_1545,</a:t>
            </a:r>
            <a:r>
              <a:rPr lang="en-US" b="1" dirty="0">
                <a:solidFill>
                  <a:schemeClr val="tx1"/>
                </a:solidFill>
              </a:rPr>
              <a:t>https://doi.org/10.2105/AJPH.2016.303343</a:t>
            </a:r>
            <a:endParaRPr lang="en-US" dirty="0" smtClean="0">
              <a:solidFill>
                <a:schemeClr val="tx1"/>
              </a:solidFill>
            </a:endParaRPr>
          </a:p>
        </p:txBody>
      </p:sp>
    </p:spTree>
    <p:extLst>
      <p:ext uri="{BB962C8B-B14F-4D97-AF65-F5344CB8AC3E}">
        <p14:creationId xmlns:p14="http://schemas.microsoft.com/office/powerpoint/2010/main" val="170436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VALIDATION Example</a:t>
            </a:r>
            <a:r>
              <a:rPr lang="en-US" dirty="0"/>
              <a:t/>
            </a:r>
            <a:br>
              <a:rPr lang="en-US" dirty="0"/>
            </a:br>
            <a:r>
              <a:rPr lang="en-US" dirty="0"/>
              <a:t/>
            </a:r>
            <a:br>
              <a:rPr lang="en-US" dirty="0"/>
            </a:br>
            <a:r>
              <a:rPr lang="en-US" dirty="0"/>
              <a:t>Reinhart, </a:t>
            </a:r>
            <a:r>
              <a:rPr lang="en-US" dirty="0" err="1"/>
              <a:t>Rogoff</a:t>
            </a:r>
            <a:r>
              <a:rPr lang="en-US" dirty="0"/>
              <a:t>: </a:t>
            </a:r>
            <a:r>
              <a:rPr lang="en-US" sz="3200" dirty="0">
                <a:solidFill>
                  <a:schemeClr val="tx1"/>
                </a:solidFill>
              </a:rPr>
              <a:t>The Excel Error That Changed History</a:t>
            </a:r>
          </a:p>
        </p:txBody>
      </p:sp>
      <p:sp>
        <p:nvSpPr>
          <p:cNvPr id="4" name="Subtitle 3"/>
          <p:cNvSpPr>
            <a:spLocks noGrp="1"/>
          </p:cNvSpPr>
          <p:nvPr>
            <p:ph idx="1"/>
          </p:nvPr>
        </p:nvSpPr>
        <p:spPr>
          <a:xfrm>
            <a:off x="3420836" y="220436"/>
            <a:ext cx="8376558" cy="633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marL="0" indent="0" algn="ctr">
              <a:buNone/>
            </a:pPr>
            <a:endParaRPr lang="en-US" sz="3000" dirty="0">
              <a:solidFill>
                <a:schemeClr val="tx1"/>
              </a:solidFill>
            </a:endParaRPr>
          </a:p>
          <a:p>
            <a:r>
              <a:rPr lang="en-US" sz="3800" dirty="0" smtClean="0">
                <a:solidFill>
                  <a:schemeClr val="tx1"/>
                </a:solidFill>
              </a:rPr>
              <a:t>2010 - Professor </a:t>
            </a:r>
            <a:r>
              <a:rPr lang="en-US" sz="3800" dirty="0">
                <a:solidFill>
                  <a:schemeClr val="tx1"/>
                </a:solidFill>
              </a:rPr>
              <a:t>Carmen Reinhart and the former chief economist of the International Monetary Fund, Ken </a:t>
            </a:r>
            <a:r>
              <a:rPr lang="en-US" sz="3800" dirty="0" err="1">
                <a:solidFill>
                  <a:schemeClr val="tx1"/>
                </a:solidFill>
              </a:rPr>
              <a:t>Rogoff</a:t>
            </a:r>
            <a:r>
              <a:rPr lang="en-US" sz="3800" dirty="0">
                <a:solidFill>
                  <a:schemeClr val="tx1"/>
                </a:solidFill>
              </a:rPr>
              <a:t>, are presenting a research paper called Growth in a Time of Debt </a:t>
            </a:r>
            <a:endParaRPr lang="en-US" sz="3800" dirty="0" smtClean="0">
              <a:solidFill>
                <a:schemeClr val="tx1"/>
              </a:solidFill>
            </a:endParaRPr>
          </a:p>
          <a:p>
            <a:r>
              <a:rPr lang="en-US" sz="3800" dirty="0">
                <a:solidFill>
                  <a:schemeClr val="tx1"/>
                </a:solidFill>
              </a:rPr>
              <a:t>T</a:t>
            </a:r>
            <a:r>
              <a:rPr lang="en-US" sz="3800" dirty="0" smtClean="0">
                <a:solidFill>
                  <a:schemeClr val="tx1"/>
                </a:solidFill>
              </a:rPr>
              <a:t>heir </a:t>
            </a:r>
            <a:r>
              <a:rPr lang="en-US" sz="3800" dirty="0">
                <a:solidFill>
                  <a:schemeClr val="tx1"/>
                </a:solidFill>
              </a:rPr>
              <a:t>finding </a:t>
            </a:r>
            <a:r>
              <a:rPr lang="en-US" sz="3800" dirty="0" smtClean="0">
                <a:solidFill>
                  <a:schemeClr val="tx1"/>
                </a:solidFill>
              </a:rPr>
              <a:t>was that economic </a:t>
            </a:r>
            <a:r>
              <a:rPr lang="en-US" sz="3800" dirty="0">
                <a:solidFill>
                  <a:schemeClr val="tx1"/>
                </a:solidFill>
              </a:rPr>
              <a:t>growth slows </a:t>
            </a:r>
            <a:r>
              <a:rPr lang="en-US" sz="3800" dirty="0" smtClean="0">
                <a:solidFill>
                  <a:schemeClr val="tx1"/>
                </a:solidFill>
              </a:rPr>
              <a:t>when </a:t>
            </a:r>
            <a:r>
              <a:rPr lang="en-US" sz="3800" dirty="0">
                <a:solidFill>
                  <a:schemeClr val="tx1"/>
                </a:solidFill>
              </a:rPr>
              <a:t>the size of a country's debt rises above 90% of Gross Domestic </a:t>
            </a:r>
            <a:r>
              <a:rPr lang="en-US" sz="3800" dirty="0" smtClean="0">
                <a:solidFill>
                  <a:schemeClr val="tx1"/>
                </a:solidFill>
              </a:rPr>
              <a:t>Product</a:t>
            </a:r>
          </a:p>
          <a:p>
            <a:r>
              <a:rPr lang="en-US" sz="3800" dirty="0" smtClean="0">
                <a:solidFill>
                  <a:schemeClr val="tx1"/>
                </a:solidFill>
              </a:rPr>
              <a:t>Their work was broadly c</a:t>
            </a:r>
            <a:r>
              <a:rPr lang="en-US" sz="3800" dirty="0" smtClean="0">
                <a:solidFill>
                  <a:schemeClr val="tx1"/>
                </a:solidFill>
              </a:rPr>
              <a:t>ited </a:t>
            </a:r>
            <a:r>
              <a:rPr lang="en-US" sz="3800" dirty="0" smtClean="0">
                <a:solidFill>
                  <a:schemeClr val="tx1"/>
                </a:solidFill>
              </a:rPr>
              <a:t>and used by politicians and policy makers to support austerity measures</a:t>
            </a:r>
          </a:p>
          <a:p>
            <a:r>
              <a:rPr lang="en-US" sz="3800" dirty="0" smtClean="0">
                <a:solidFill>
                  <a:schemeClr val="tx1"/>
                </a:solidFill>
              </a:rPr>
              <a:t>University of Massachusetts Amherst </a:t>
            </a:r>
            <a:r>
              <a:rPr lang="en-US" sz="3800" dirty="0">
                <a:solidFill>
                  <a:schemeClr val="tx1"/>
                </a:solidFill>
              </a:rPr>
              <a:t>g</a:t>
            </a:r>
            <a:r>
              <a:rPr lang="en-US" sz="3800" dirty="0" smtClean="0">
                <a:solidFill>
                  <a:schemeClr val="tx1"/>
                </a:solidFill>
              </a:rPr>
              <a:t>rad </a:t>
            </a:r>
            <a:r>
              <a:rPr lang="en-US" sz="3800" dirty="0">
                <a:solidFill>
                  <a:schemeClr val="tx1"/>
                </a:solidFill>
              </a:rPr>
              <a:t>s</a:t>
            </a:r>
            <a:r>
              <a:rPr lang="en-US" sz="3800" dirty="0" smtClean="0">
                <a:solidFill>
                  <a:schemeClr val="tx1"/>
                </a:solidFill>
              </a:rPr>
              <a:t>tudent Thomas </a:t>
            </a:r>
            <a:r>
              <a:rPr lang="en-US" sz="3800" dirty="0" err="1" smtClean="0">
                <a:solidFill>
                  <a:schemeClr val="tx1"/>
                </a:solidFill>
              </a:rPr>
              <a:t>Heardon</a:t>
            </a:r>
            <a:r>
              <a:rPr lang="en-US" sz="3800" dirty="0">
                <a:solidFill>
                  <a:schemeClr val="tx1"/>
                </a:solidFill>
              </a:rPr>
              <a:t> </a:t>
            </a:r>
            <a:r>
              <a:rPr lang="en-US" sz="3800" dirty="0" smtClean="0">
                <a:solidFill>
                  <a:schemeClr val="tx1"/>
                </a:solidFill>
              </a:rPr>
              <a:t>given an assignment to pick an economics paper and replicate the results</a:t>
            </a:r>
            <a:r>
              <a:rPr lang="en-US" sz="3800" dirty="0" smtClean="0">
                <a:solidFill>
                  <a:schemeClr val="tx1"/>
                </a:solidFill>
              </a:rPr>
              <a:t>. </a:t>
            </a:r>
          </a:p>
          <a:p>
            <a:r>
              <a:rPr lang="en-US" sz="3800" dirty="0" smtClean="0">
                <a:solidFill>
                  <a:schemeClr val="tx1"/>
                </a:solidFill>
              </a:rPr>
              <a:t>He was unable to replicate the results and requested help from Reinhart who provided the spreadsheet used for analysis.</a:t>
            </a:r>
            <a:endParaRPr lang="en-US" sz="3800" dirty="0" smtClean="0">
              <a:solidFill>
                <a:schemeClr val="tx1"/>
              </a:solidFill>
            </a:endParaRPr>
          </a:p>
          <a:p>
            <a:r>
              <a:rPr lang="en-US" sz="3800" dirty="0" err="1" smtClean="0">
                <a:solidFill>
                  <a:schemeClr val="tx1"/>
                </a:solidFill>
              </a:rPr>
              <a:t>Heardon</a:t>
            </a:r>
            <a:r>
              <a:rPr lang="en-US" sz="3800" dirty="0" smtClean="0">
                <a:solidFill>
                  <a:schemeClr val="tx1"/>
                </a:solidFill>
              </a:rPr>
              <a:t> found a spreadsheet </a:t>
            </a:r>
            <a:r>
              <a:rPr lang="en-US" sz="3800" dirty="0" smtClean="0">
                <a:solidFill>
                  <a:schemeClr val="tx1"/>
                </a:solidFill>
              </a:rPr>
              <a:t>error excluded 5 of the 20 countries being analyzed.</a:t>
            </a:r>
          </a:p>
          <a:p>
            <a:pPr marL="0" indent="0">
              <a:buNone/>
            </a:pPr>
            <a:r>
              <a:rPr lang="en-US" sz="1300" dirty="0">
                <a:solidFill>
                  <a:schemeClr val="tx1"/>
                </a:solidFill>
                <a:hlinkClick r:id="rId2"/>
              </a:rPr>
              <a:t>https://www.bbc.com/news/magazine-22223190</a:t>
            </a:r>
            <a:endParaRPr lang="en-US" sz="1300" dirty="0" smtClean="0">
              <a:solidFill>
                <a:schemeClr val="tx1"/>
              </a:solidFill>
            </a:endParaRPr>
          </a:p>
        </p:txBody>
      </p:sp>
    </p:spTree>
    <p:extLst>
      <p:ext uri="{BB962C8B-B14F-4D97-AF65-F5344CB8AC3E}">
        <p14:creationId xmlns:p14="http://schemas.microsoft.com/office/powerpoint/2010/main" val="384997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Funder Requirements</a:t>
            </a:r>
            <a:br>
              <a:rPr lang="en-US" dirty="0" smtClean="0"/>
            </a:br>
            <a:r>
              <a:rPr lang="en-US" dirty="0"/>
              <a:t/>
            </a:r>
            <a:br>
              <a:rPr lang="en-US" dirty="0"/>
            </a:br>
            <a:r>
              <a:rPr lang="en-US" dirty="0" smtClean="0"/>
              <a:t>Government of Canada Guide</a:t>
            </a:r>
            <a:endParaRPr lang="en-US" dirty="0"/>
          </a:p>
        </p:txBody>
      </p:sp>
      <p:sp>
        <p:nvSpPr>
          <p:cNvPr id="3" name="Content Placeholder 2"/>
          <p:cNvSpPr>
            <a:spLocks noGrp="1"/>
          </p:cNvSpPr>
          <p:nvPr>
            <p:ph idx="1"/>
          </p:nvPr>
        </p:nvSpPr>
        <p:spPr>
          <a:xfrm>
            <a:off x="3469821" y="465037"/>
            <a:ext cx="8352065" cy="6368470"/>
          </a:xfrm>
        </p:spPr>
        <p:txBody>
          <a:bodyPr>
            <a:normAutofit/>
          </a:bodyPr>
          <a:lstStyle/>
          <a:p>
            <a:pPr marL="0" indent="0">
              <a:buNone/>
            </a:pPr>
            <a:r>
              <a:rPr lang="en-US" b="1" dirty="0" smtClean="0"/>
              <a:t>Public Funders want accountability and contribution</a:t>
            </a:r>
            <a:r>
              <a:rPr lang="en-US" dirty="0" smtClean="0"/>
              <a:t>:</a:t>
            </a:r>
            <a:endParaRPr lang="en-US" i="1" dirty="0" smtClean="0">
              <a:hlinkClick r:id="rId2"/>
            </a:endParaRPr>
          </a:p>
          <a:p>
            <a:r>
              <a:rPr lang="en-US" dirty="0" smtClean="0">
                <a:hlinkClick r:id="rId2"/>
              </a:rPr>
              <a:t>Government </a:t>
            </a:r>
            <a:r>
              <a:rPr lang="en-US" dirty="0">
                <a:hlinkClick r:id="rId2"/>
              </a:rPr>
              <a:t>of Canada Guide </a:t>
            </a:r>
            <a:r>
              <a:rPr lang="en-US" dirty="0" smtClean="0"/>
              <a:t> (excerpt below)  </a:t>
            </a:r>
            <a:r>
              <a:rPr lang="en-US" dirty="0"/>
              <a:t>The following principles guide the Agencies in promoting access to research results:</a:t>
            </a:r>
          </a:p>
          <a:p>
            <a:pPr marL="0" indent="0">
              <a:buNone/>
            </a:pPr>
            <a:r>
              <a:rPr lang="en-US" b="1" i="1" dirty="0"/>
              <a:t>Advance Knowledge</a:t>
            </a:r>
            <a:endParaRPr lang="en-US" dirty="0"/>
          </a:p>
          <a:p>
            <a:r>
              <a:rPr lang="en-US" dirty="0"/>
              <a:t>The advancement of knowledge depends upon peer review to ensure excellence, as well as long-term preservation to ensure that research can be built upon by others.</a:t>
            </a:r>
          </a:p>
          <a:p>
            <a:pPr marL="0" indent="0">
              <a:buNone/>
            </a:pPr>
            <a:r>
              <a:rPr lang="en-US" b="1" i="1" dirty="0"/>
              <a:t>Minimize Research Duplication</a:t>
            </a:r>
            <a:endParaRPr lang="en-US" dirty="0"/>
          </a:p>
          <a:p>
            <a:r>
              <a:rPr lang="en-US" dirty="0"/>
              <a:t>Broad dissemination increases the effectiveness of public investments in research by reducing the potential for unnecessary duplication.</a:t>
            </a:r>
          </a:p>
          <a:p>
            <a:pPr marL="0" indent="0">
              <a:buNone/>
            </a:pPr>
            <a:r>
              <a:rPr lang="en-US" b="1" i="1" dirty="0"/>
              <a:t>Maximize Research Benefits</a:t>
            </a:r>
            <a:endParaRPr lang="en-US" dirty="0"/>
          </a:p>
          <a:p>
            <a:r>
              <a:rPr lang="en-US" dirty="0"/>
              <a:t>Publicly funded research should be as accessible as possible in order to maximize the economic, social, cultural and health benefits for Canadians.</a:t>
            </a:r>
          </a:p>
          <a:p>
            <a:pPr marL="0" indent="0">
              <a:buNone/>
            </a:pPr>
            <a:r>
              <a:rPr lang="en-US" b="1" i="1" dirty="0"/>
              <a:t>Promote Research Accomplishments</a:t>
            </a:r>
            <a:endParaRPr lang="en-US" dirty="0"/>
          </a:p>
          <a:p>
            <a:r>
              <a:rPr lang="en-US" dirty="0"/>
              <a:t>Improving access to research results will better promote the accomplishments of Canadian researchers throughout the world</a:t>
            </a:r>
            <a:r>
              <a:rPr lang="en-US" dirty="0" smtClean="0"/>
              <a:t>.</a:t>
            </a:r>
            <a:endParaRPr lang="en-US" dirty="0"/>
          </a:p>
        </p:txBody>
      </p:sp>
    </p:spTree>
    <p:extLst>
      <p:ext uri="{BB962C8B-B14F-4D97-AF65-F5344CB8AC3E}">
        <p14:creationId xmlns:p14="http://schemas.microsoft.com/office/powerpoint/2010/main" val="94138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42" y="802719"/>
            <a:ext cx="3452558" cy="4922302"/>
          </a:xfrm>
        </p:spPr>
        <p:txBody>
          <a:bodyPr>
            <a:noAutofit/>
          </a:bodyPr>
          <a:lstStyle/>
          <a:p>
            <a:r>
              <a:rPr lang="en-US" sz="2800" dirty="0" smtClean="0"/>
              <a:t>Funder Requirements</a:t>
            </a:r>
            <a:br>
              <a:rPr lang="en-US" sz="2800" dirty="0" smtClean="0"/>
            </a:br>
            <a:r>
              <a:rPr lang="en-US" sz="2800" dirty="0" smtClean="0"/>
              <a:t/>
            </a:r>
            <a:br>
              <a:rPr lang="en-US" sz="2800" dirty="0" smtClean="0"/>
            </a:br>
            <a:r>
              <a:rPr lang="en-US" sz="2800" dirty="0" smtClean="0"/>
              <a:t>Tri-Agency </a:t>
            </a:r>
            <a:r>
              <a:rPr lang="en-US" sz="2800" dirty="0"/>
              <a:t>Statement of Principles on Digital Data </a:t>
            </a:r>
            <a:r>
              <a:rPr lang="en-US" sz="2800" dirty="0" smtClean="0"/>
              <a:t>Management:</a:t>
            </a:r>
            <a:br>
              <a:rPr lang="en-US" sz="2800" dirty="0" smtClean="0"/>
            </a:br>
            <a:r>
              <a:rPr lang="en-US" sz="2800" dirty="0">
                <a:solidFill>
                  <a:schemeClr val="tx1"/>
                </a:solidFill>
              </a:rPr>
              <a:t>Promote excellence in digital data management practices and data stewardship in agency-funded research</a:t>
            </a: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a:xfrm>
            <a:off x="3868895" y="1080493"/>
            <a:ext cx="7545918" cy="5120640"/>
          </a:xfrm>
        </p:spPr>
        <p:txBody>
          <a:bodyPr>
            <a:noAutofit/>
          </a:bodyPr>
          <a:lstStyle/>
          <a:p>
            <a:pPr marL="0" indent="0">
              <a:buNone/>
            </a:pPr>
            <a:r>
              <a:rPr lang="en-US" sz="2400" b="1" dirty="0" smtClean="0"/>
              <a:t>Expectations:</a:t>
            </a:r>
          </a:p>
          <a:p>
            <a:r>
              <a:rPr lang="en-US" sz="2400" dirty="0"/>
              <a:t>Data Management </a:t>
            </a:r>
            <a:r>
              <a:rPr lang="en-US" sz="2400" dirty="0" smtClean="0"/>
              <a:t>Planning</a:t>
            </a:r>
          </a:p>
          <a:p>
            <a:r>
              <a:rPr lang="en-US" sz="2400" dirty="0" smtClean="0"/>
              <a:t>Constraints </a:t>
            </a:r>
            <a:r>
              <a:rPr lang="en-US" sz="2400" dirty="0"/>
              <a:t>and </a:t>
            </a:r>
            <a:r>
              <a:rPr lang="en-US" sz="2400" dirty="0" smtClean="0"/>
              <a:t>obligation (commercial, legal, ethical)</a:t>
            </a:r>
          </a:p>
          <a:p>
            <a:r>
              <a:rPr lang="en-US" sz="2400" dirty="0" smtClean="0"/>
              <a:t>Adherence </a:t>
            </a:r>
            <a:r>
              <a:rPr lang="en-US" sz="2400" dirty="0"/>
              <a:t>to </a:t>
            </a:r>
            <a:r>
              <a:rPr lang="en-US" sz="2400" dirty="0" smtClean="0"/>
              <a:t>Standards</a:t>
            </a:r>
            <a:endParaRPr lang="en-US" sz="2400" dirty="0"/>
          </a:p>
          <a:p>
            <a:r>
              <a:rPr lang="en-US" sz="2400" dirty="0" smtClean="0"/>
              <a:t>Collection </a:t>
            </a:r>
            <a:r>
              <a:rPr lang="en-US" sz="2400" dirty="0"/>
              <a:t>and </a:t>
            </a:r>
            <a:r>
              <a:rPr lang="en-US" sz="2400" dirty="0" smtClean="0"/>
              <a:t>Storage</a:t>
            </a:r>
          </a:p>
          <a:p>
            <a:r>
              <a:rPr lang="en-US" sz="2400" dirty="0" smtClean="0"/>
              <a:t>Metadata</a:t>
            </a:r>
          </a:p>
          <a:p>
            <a:r>
              <a:rPr lang="en-US" sz="2400" dirty="0" smtClean="0"/>
              <a:t>Preservation</a:t>
            </a:r>
            <a:r>
              <a:rPr lang="en-US" sz="2400" dirty="0"/>
              <a:t>, Retention and </a:t>
            </a:r>
            <a:r>
              <a:rPr lang="en-US" sz="2400" dirty="0" smtClean="0"/>
              <a:t>Sharing</a:t>
            </a:r>
          </a:p>
          <a:p>
            <a:r>
              <a:rPr lang="en-US" sz="2400" dirty="0" smtClean="0"/>
              <a:t>Timeliness</a:t>
            </a:r>
          </a:p>
          <a:p>
            <a:r>
              <a:rPr lang="en-US" sz="2400" dirty="0" smtClean="0"/>
              <a:t>Acknowledgement </a:t>
            </a:r>
            <a:r>
              <a:rPr lang="en-US" sz="2400" dirty="0"/>
              <a:t>and </a:t>
            </a:r>
            <a:r>
              <a:rPr lang="en-US" sz="2400" dirty="0" smtClean="0"/>
              <a:t>Citation</a:t>
            </a:r>
          </a:p>
          <a:p>
            <a:r>
              <a:rPr lang="en-US" sz="2400" dirty="0" smtClean="0"/>
              <a:t>Efficient </a:t>
            </a:r>
            <a:r>
              <a:rPr lang="en-US" sz="2400" dirty="0"/>
              <a:t>and Cost </a:t>
            </a:r>
            <a:r>
              <a:rPr lang="en-US" sz="2400" dirty="0" smtClean="0"/>
              <a:t>Effective</a:t>
            </a:r>
          </a:p>
          <a:p>
            <a:pPr marL="0" indent="0">
              <a:buNone/>
            </a:pPr>
            <a:r>
              <a:rPr lang="en-US" sz="1100" dirty="0" smtClean="0">
                <a:hlinkClick r:id="rId2"/>
              </a:rPr>
              <a:t>http</a:t>
            </a:r>
            <a:r>
              <a:rPr lang="en-US" sz="1100" dirty="0">
                <a:hlinkClick r:id="rId2"/>
              </a:rPr>
              <a:t>://www.science.gc.ca/eic/site/063.nsf/eng/h_83F7624E.html?OpenDocument</a:t>
            </a:r>
            <a:endParaRPr lang="en-US" sz="1100" dirty="0" smtClean="0"/>
          </a:p>
          <a:p>
            <a:pPr marL="0" indent="0">
              <a:buNone/>
            </a:pPr>
            <a:endParaRPr lang="en-US" sz="2400" dirty="0">
              <a:hlinkClick r:id="rId3"/>
            </a:endParaRPr>
          </a:p>
        </p:txBody>
      </p:sp>
    </p:spTree>
    <p:extLst>
      <p:ext uri="{BB962C8B-B14F-4D97-AF65-F5344CB8AC3E}">
        <p14:creationId xmlns:p14="http://schemas.microsoft.com/office/powerpoint/2010/main" val="393277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br>
              <a:rPr lang="en-US" dirty="0" smtClean="0"/>
            </a:br>
            <a:r>
              <a:rPr lang="en-US" dirty="0"/>
              <a:t/>
            </a:r>
            <a:br>
              <a:rPr lang="en-US" dirty="0"/>
            </a:br>
            <a:r>
              <a:rPr lang="en-US" dirty="0" smtClean="0"/>
              <a:t>Overall </a:t>
            </a:r>
            <a:r>
              <a:rPr lang="en-US" dirty="0" smtClean="0"/>
              <a:t>Goals for Data Management</a:t>
            </a:r>
            <a:endParaRPr lang="en-US" dirty="0"/>
          </a:p>
        </p:txBody>
      </p:sp>
      <p:sp>
        <p:nvSpPr>
          <p:cNvPr id="3" name="Content Placeholder 2"/>
          <p:cNvSpPr>
            <a:spLocks noGrp="1"/>
          </p:cNvSpPr>
          <p:nvPr>
            <p:ph idx="1"/>
          </p:nvPr>
        </p:nvSpPr>
        <p:spPr>
          <a:xfrm>
            <a:off x="3595332" y="1123837"/>
            <a:ext cx="8368068" cy="5022963"/>
          </a:xfrm>
        </p:spPr>
        <p:txBody>
          <a:bodyPr>
            <a:noAutofit/>
          </a:bodyPr>
          <a:lstStyle/>
          <a:p>
            <a:r>
              <a:rPr lang="en-US" sz="3200" dirty="0" smtClean="0"/>
              <a:t>Neat and Complete</a:t>
            </a:r>
          </a:p>
          <a:p>
            <a:pPr lvl="1"/>
            <a:r>
              <a:rPr lang="en-US" sz="3200" dirty="0" smtClean="0"/>
              <a:t>Standard formatting</a:t>
            </a:r>
          </a:p>
          <a:p>
            <a:pPr lvl="1"/>
            <a:r>
              <a:rPr lang="en-US" sz="3200" dirty="0" smtClean="0"/>
              <a:t>Raw data</a:t>
            </a:r>
          </a:p>
          <a:p>
            <a:pPr lvl="1"/>
            <a:r>
              <a:rPr lang="en-US" sz="3200" dirty="0" smtClean="0"/>
              <a:t>Authoritative version </a:t>
            </a:r>
          </a:p>
          <a:p>
            <a:r>
              <a:rPr lang="en-US" sz="3200" dirty="0" smtClean="0"/>
              <a:t>Well-described </a:t>
            </a:r>
          </a:p>
          <a:p>
            <a:pPr lvl="1"/>
            <a:r>
              <a:rPr lang="en-US" sz="3200" dirty="0" smtClean="0"/>
              <a:t>Description collection methods, instrumentation, post-processing, assumptions, </a:t>
            </a:r>
          </a:p>
          <a:p>
            <a:pPr lvl="1"/>
            <a:r>
              <a:rPr lang="en-US" sz="3200" dirty="0" smtClean="0"/>
              <a:t>Robust metadata/ Read me files</a:t>
            </a:r>
          </a:p>
        </p:txBody>
      </p:sp>
    </p:spTree>
    <p:extLst>
      <p:ext uri="{BB962C8B-B14F-4D97-AF65-F5344CB8AC3E}">
        <p14:creationId xmlns:p14="http://schemas.microsoft.com/office/powerpoint/2010/main" val="2606745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Data Lifecycle</a:t>
            </a:r>
            <a:endParaRPr lang="en-US" sz="4400" dirty="0">
              <a:latin typeface="Arial Narrow" panose="020B0606020202030204" pitchFamily="34" charset="0"/>
            </a:endParaRPr>
          </a:p>
        </p:txBody>
      </p:sp>
      <p:graphicFrame>
        <p:nvGraphicFramePr>
          <p:cNvPr id="6" name="Diagram 5"/>
          <p:cNvGraphicFramePr/>
          <p:nvPr>
            <p:extLst>
              <p:ext uri="{D42A27DB-BD31-4B8C-83A1-F6EECF244321}">
                <p14:modId xmlns:p14="http://schemas.microsoft.com/office/powerpoint/2010/main" val="4164176154"/>
              </p:ext>
            </p:extLst>
          </p:nvPr>
        </p:nvGraphicFramePr>
        <p:xfrm>
          <a:off x="4708978" y="10171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idx="1"/>
          </p:nvPr>
        </p:nvSpPr>
        <p:spPr>
          <a:xfrm>
            <a:off x="3810907" y="854110"/>
            <a:ext cx="7315200" cy="5120640"/>
          </a:xfrm>
        </p:spPr>
        <p:txBody>
          <a:bodyPr>
            <a:normAutofit lnSpcReduction="10000"/>
          </a:bodyPr>
          <a:lstStyle/>
          <a:p>
            <a:pPr marL="0" indent="0">
              <a:buNone/>
            </a:pPr>
            <a:r>
              <a:rPr lang="en-US" sz="2400" dirty="0" smtClean="0">
                <a:latin typeface="Arial Narrow" panose="020B0606020202030204" pitchFamily="34" charset="0"/>
              </a:rPr>
              <a:t>Data Management woven throughout th</a:t>
            </a:r>
            <a:r>
              <a:rPr lang="en-US" sz="2400" dirty="0" smtClean="0">
                <a:latin typeface="Arial Narrow" panose="020B0606020202030204" pitchFamily="34" charset="0"/>
              </a:rPr>
              <a:t>e Data Lifecycle:</a:t>
            </a:r>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2400" dirty="0" smtClean="0">
                <a:latin typeface="Arial Narrow" panose="020B0606020202030204" pitchFamily="34" charset="0"/>
              </a:rPr>
              <a:t>Discovery &amp; Planning</a:t>
            </a:r>
          </a:p>
          <a:p>
            <a:endParaRPr lang="en-US" sz="2400" dirty="0" smtClean="0">
              <a:latin typeface="Arial Narrow" panose="020B0606020202030204" pitchFamily="34" charset="0"/>
            </a:endParaRPr>
          </a:p>
          <a:p>
            <a:r>
              <a:rPr lang="en-US" sz="2400" dirty="0" smtClean="0">
                <a:latin typeface="Arial Narrow" panose="020B0606020202030204" pitchFamily="34" charset="0"/>
              </a:rPr>
              <a:t>Data Collection</a:t>
            </a:r>
          </a:p>
          <a:p>
            <a:endParaRPr lang="en-US" sz="2400" dirty="0" smtClean="0">
              <a:latin typeface="Arial Narrow" panose="020B0606020202030204" pitchFamily="34" charset="0"/>
            </a:endParaRPr>
          </a:p>
          <a:p>
            <a:r>
              <a:rPr lang="en-US" sz="2400" dirty="0" smtClean="0">
                <a:latin typeface="Arial Narrow" panose="020B0606020202030204" pitchFamily="34" charset="0"/>
              </a:rPr>
              <a:t>Data Analysis</a:t>
            </a:r>
          </a:p>
          <a:p>
            <a:endParaRPr lang="en-US" sz="2400" dirty="0" smtClean="0">
              <a:latin typeface="Arial Narrow" panose="020B0606020202030204" pitchFamily="34" charset="0"/>
            </a:endParaRPr>
          </a:p>
          <a:p>
            <a:r>
              <a:rPr lang="en-US" sz="2400" dirty="0" smtClean="0">
                <a:latin typeface="Arial Narrow" panose="020B0606020202030204" pitchFamily="34" charset="0"/>
              </a:rPr>
              <a:t>Publication  &amp; Sharing</a:t>
            </a:r>
          </a:p>
          <a:p>
            <a:endParaRPr lang="en-US" sz="2400" dirty="0" smtClean="0">
              <a:latin typeface="Arial Narrow" panose="020B0606020202030204" pitchFamily="34" charset="0"/>
            </a:endParaRPr>
          </a:p>
          <a:p>
            <a:r>
              <a:rPr lang="en-US" sz="2400" dirty="0" smtClean="0">
                <a:latin typeface="Arial Narrow" panose="020B0606020202030204" pitchFamily="34" charset="0"/>
              </a:rPr>
              <a:t>Long-term Management</a:t>
            </a:r>
          </a:p>
          <a:p>
            <a:endParaRPr lang="en-US" dirty="0" smtClean="0"/>
          </a:p>
        </p:txBody>
      </p:sp>
    </p:spTree>
    <p:extLst>
      <p:ext uri="{BB962C8B-B14F-4D97-AF65-F5344CB8AC3E}">
        <p14:creationId xmlns:p14="http://schemas.microsoft.com/office/powerpoint/2010/main" val="417916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Data </a:t>
            </a:r>
            <a:r>
              <a:rPr lang="en-US" sz="4400" dirty="0" smtClean="0">
                <a:latin typeface="Arial Narrow" panose="020B0606020202030204" pitchFamily="34" charset="0"/>
              </a:rPr>
              <a:t>Lifecycle</a:t>
            </a:r>
            <a:br>
              <a:rPr lang="en-US" sz="4400" dirty="0" smtClean="0">
                <a:latin typeface="Arial Narrow" panose="020B0606020202030204" pitchFamily="34" charset="0"/>
              </a:rPr>
            </a:br>
            <a:r>
              <a:rPr lang="en-US" sz="4400" dirty="0" smtClean="0">
                <a:latin typeface="Arial Narrow" panose="020B0606020202030204" pitchFamily="34" charset="0"/>
              </a:rPr>
              <a:t>Described</a:t>
            </a:r>
            <a:r>
              <a:rPr lang="en-US" sz="4400" dirty="0" smtClean="0">
                <a:latin typeface="Arial Narrow" panose="020B0606020202030204" pitchFamily="34" charset="0"/>
              </a:rPr>
              <a:t/>
            </a:r>
            <a:br>
              <a:rPr lang="en-US" sz="4400" dirty="0" smtClean="0">
                <a:latin typeface="Arial Narrow" panose="020B0606020202030204" pitchFamily="34" charset="0"/>
              </a:rPr>
            </a:br>
            <a:r>
              <a:rPr lang="en-US" sz="4400" dirty="0" smtClean="0">
                <a:latin typeface="Arial Narrow" panose="020B0606020202030204" pitchFamily="34" charset="0"/>
              </a:rPr>
              <a:t>(</a:t>
            </a:r>
            <a:r>
              <a:rPr lang="en-US" sz="4400" dirty="0" err="1" smtClean="0">
                <a:latin typeface="Arial Narrow" panose="020B0606020202030204" pitchFamily="34" charset="0"/>
              </a:rPr>
              <a:t>DataONE</a:t>
            </a:r>
            <a:r>
              <a:rPr lang="en-US" sz="4400" dirty="0" smtClean="0">
                <a:latin typeface="Arial Narrow" panose="020B0606020202030204" pitchFamily="34" charset="0"/>
              </a:rPr>
              <a:t>)</a:t>
            </a:r>
            <a:endParaRPr lang="en-US" sz="4400" dirty="0">
              <a:latin typeface="Arial Narrow" panose="020B0606020202030204" pitchFamily="34" charset="0"/>
            </a:endParaRPr>
          </a:p>
        </p:txBody>
      </p:sp>
      <p:sp>
        <p:nvSpPr>
          <p:cNvPr id="7" name="Content Placeholder 6"/>
          <p:cNvSpPr>
            <a:spLocks noGrp="1"/>
          </p:cNvSpPr>
          <p:nvPr>
            <p:ph idx="1"/>
          </p:nvPr>
        </p:nvSpPr>
        <p:spPr>
          <a:xfrm>
            <a:off x="3391930" y="127000"/>
            <a:ext cx="4369229" cy="6730999"/>
          </a:xfrm>
        </p:spPr>
        <p:txBody>
          <a:bodyPr>
            <a:normAutofit fontScale="47500" lnSpcReduction="20000"/>
          </a:bodyPr>
          <a:lstStyle/>
          <a:p>
            <a:endParaRPr lang="en-US" sz="2400" dirty="0" smtClean="0">
              <a:latin typeface="Arial Narrow" panose="020B0606020202030204" pitchFamily="34" charset="0"/>
            </a:endParaRPr>
          </a:p>
          <a:p>
            <a:endParaRPr lang="en-US" sz="2400" dirty="0">
              <a:latin typeface="Arial Narrow" panose="020B0606020202030204" pitchFamily="34" charset="0"/>
            </a:endParaRPr>
          </a:p>
          <a:p>
            <a:r>
              <a:rPr lang="en-US" sz="5000" dirty="0" smtClean="0">
                <a:latin typeface="Arial Narrow" panose="020B0606020202030204" pitchFamily="34" charset="0"/>
              </a:rPr>
              <a:t>Plan – description of data and how it will be managed and shared</a:t>
            </a:r>
            <a:endParaRPr lang="en-US" sz="5000" dirty="0">
              <a:latin typeface="Arial Narrow" panose="020B0606020202030204" pitchFamily="34" charset="0"/>
            </a:endParaRPr>
          </a:p>
          <a:p>
            <a:r>
              <a:rPr lang="en-US" sz="5000" dirty="0" smtClean="0">
                <a:latin typeface="Arial Narrow" panose="020B0606020202030204" pitchFamily="34" charset="0"/>
              </a:rPr>
              <a:t>Collect:  Tools and processes to produce digital datasets</a:t>
            </a:r>
          </a:p>
          <a:p>
            <a:r>
              <a:rPr lang="en-US" sz="5000" dirty="0" smtClean="0">
                <a:latin typeface="Arial Narrow" panose="020B0606020202030204" pitchFamily="34" charset="0"/>
              </a:rPr>
              <a:t>Assure:  Data/process checks</a:t>
            </a:r>
          </a:p>
          <a:p>
            <a:r>
              <a:rPr lang="en-US" sz="5000" dirty="0" smtClean="0">
                <a:latin typeface="Arial Narrow" panose="020B0606020202030204" pitchFamily="34" charset="0"/>
              </a:rPr>
              <a:t>Describe:  Documentation and Metadata</a:t>
            </a:r>
          </a:p>
          <a:p>
            <a:r>
              <a:rPr lang="en-US" sz="5000" dirty="0" smtClean="0">
                <a:latin typeface="Arial Narrow" panose="020B0606020202030204" pitchFamily="34" charset="0"/>
              </a:rPr>
              <a:t>Preserve:  Data submitted to an appropriate archive</a:t>
            </a:r>
          </a:p>
          <a:p>
            <a:r>
              <a:rPr lang="en-US" sz="5000" dirty="0" smtClean="0">
                <a:latin typeface="Arial Narrow" panose="020B0606020202030204" pitchFamily="34" charset="0"/>
              </a:rPr>
              <a:t>Discover:  Potentially useful data can be located and is described well enough to be useful.</a:t>
            </a:r>
          </a:p>
          <a:p>
            <a:r>
              <a:rPr lang="en-US" sz="5000" dirty="0" smtClean="0">
                <a:latin typeface="Arial Narrow" panose="020B0606020202030204" pitchFamily="34" charset="0"/>
              </a:rPr>
              <a:t>Integrate:  Data from different sources/locations can be combined for analysis</a:t>
            </a:r>
          </a:p>
          <a:p>
            <a:r>
              <a:rPr lang="en-US" sz="5000" dirty="0" smtClean="0">
                <a:latin typeface="Arial Narrow" panose="020B0606020202030204" pitchFamily="34" charset="0"/>
              </a:rPr>
              <a:t>Analyze:  Data analysis</a:t>
            </a:r>
            <a:r>
              <a:rPr lang="en-US" sz="5000" dirty="0">
                <a:latin typeface="Arial Narrow" panose="020B0606020202030204" pitchFamily="34" charset="0"/>
              </a:rPr>
              <a:t> </a:t>
            </a:r>
            <a:r>
              <a:rPr lang="en-US" sz="5000" dirty="0" smtClean="0">
                <a:latin typeface="Arial Narrow" panose="020B0606020202030204" pitchFamily="34" charset="0"/>
              </a:rPr>
              <a:t>is completed</a:t>
            </a:r>
            <a:endParaRPr lang="en-US" sz="5000" dirty="0" smtClean="0">
              <a:hlinkClick r:id="rId2"/>
            </a:endParaRPr>
          </a:p>
          <a:p>
            <a:pPr marL="0" indent="0">
              <a:buNone/>
            </a:pPr>
            <a:r>
              <a:rPr lang="en-US" sz="2600" dirty="0" smtClean="0">
                <a:hlinkClick r:id="rId2"/>
              </a:rPr>
              <a:t>https</a:t>
            </a:r>
            <a:r>
              <a:rPr lang="en-US" sz="2600" dirty="0">
                <a:hlinkClick r:id="rId2"/>
              </a:rPr>
              <a:t>://</a:t>
            </a:r>
            <a:r>
              <a:rPr lang="en-US" sz="2600" dirty="0" smtClean="0">
                <a:hlinkClick r:id="rId2"/>
              </a:rPr>
              <a:t>www.dataone.org/data-life-cycle</a:t>
            </a:r>
            <a:r>
              <a:rPr lang="en-US" sz="2600" dirty="0" smtClean="0"/>
              <a:t> (Data Observation Network for Earth</a:t>
            </a:r>
            <a:endParaRPr lang="en-US" sz="2600" dirty="0" smtClean="0">
              <a:latin typeface="Arial Narrow" panose="020B0606020202030204" pitchFamily="34" charset="0"/>
            </a:endParaRPr>
          </a:p>
          <a:p>
            <a:endParaRPr lang="en-US" dirty="0" smtClean="0"/>
          </a:p>
        </p:txBody>
      </p:sp>
      <p:pic>
        <p:nvPicPr>
          <p:cNvPr id="1026" name="Picture 2" descr="Image result for DataONE life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559" y="1270001"/>
            <a:ext cx="5346444" cy="401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85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2710469" y="553480"/>
          <a:ext cx="9306735" cy="5675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205683" y="5018536"/>
            <a:ext cx="1409331" cy="769441"/>
          </a:xfrm>
          <a:prstGeom prst="rect">
            <a:avLst/>
          </a:prstGeom>
          <a:noFill/>
        </p:spPr>
        <p:txBody>
          <a:bodyPr wrap="square" rtlCol="0">
            <a:spAutoFit/>
          </a:bodyPr>
          <a:lstStyle/>
          <a:p>
            <a:pPr algn="ctr"/>
            <a:r>
              <a:rPr lang="en-US" sz="2200" dirty="0">
                <a:solidFill>
                  <a:prstClr val="white"/>
                </a:solidFill>
                <a:latin typeface="Arial Narrow" panose="020B0606020202030204" pitchFamily="34" charset="0"/>
              </a:rPr>
              <a:t>Actionable Policy</a:t>
            </a:r>
          </a:p>
        </p:txBody>
      </p:sp>
      <p:sp>
        <p:nvSpPr>
          <p:cNvPr id="6" name="TextBox 5"/>
          <p:cNvSpPr txBox="1"/>
          <p:nvPr/>
        </p:nvSpPr>
        <p:spPr>
          <a:xfrm>
            <a:off x="6205683" y="2229881"/>
            <a:ext cx="1409331" cy="769441"/>
          </a:xfrm>
          <a:prstGeom prst="rect">
            <a:avLst/>
          </a:prstGeom>
          <a:noFill/>
        </p:spPr>
        <p:txBody>
          <a:bodyPr wrap="square" rtlCol="0">
            <a:spAutoFit/>
          </a:bodyPr>
          <a:lstStyle/>
          <a:p>
            <a:pPr algn="ctr"/>
            <a:r>
              <a:rPr lang="en-US" sz="2200" dirty="0">
                <a:solidFill>
                  <a:prstClr val="white"/>
                </a:solidFill>
              </a:rPr>
              <a:t>IT Variation</a:t>
            </a:r>
          </a:p>
        </p:txBody>
      </p:sp>
      <p:sp>
        <p:nvSpPr>
          <p:cNvPr id="7" name="TextBox 6"/>
          <p:cNvSpPr txBox="1"/>
          <p:nvPr/>
        </p:nvSpPr>
        <p:spPr>
          <a:xfrm>
            <a:off x="7054841" y="903589"/>
            <a:ext cx="1409331" cy="769441"/>
          </a:xfrm>
          <a:prstGeom prst="rect">
            <a:avLst/>
          </a:prstGeom>
          <a:noFill/>
        </p:spPr>
        <p:txBody>
          <a:bodyPr wrap="square" rtlCol="0">
            <a:spAutoFit/>
          </a:bodyPr>
          <a:lstStyle/>
          <a:p>
            <a:pPr algn="ctr"/>
            <a:r>
              <a:rPr lang="en-US" sz="2200" dirty="0">
                <a:solidFill>
                  <a:prstClr val="white"/>
                </a:solidFill>
              </a:rPr>
              <a:t>Data Diversity</a:t>
            </a:r>
          </a:p>
        </p:txBody>
      </p:sp>
      <p:sp>
        <p:nvSpPr>
          <p:cNvPr id="4" name="Title 3"/>
          <p:cNvSpPr>
            <a:spLocks noGrp="1"/>
          </p:cNvSpPr>
          <p:nvPr>
            <p:ph type="title"/>
          </p:nvPr>
        </p:nvSpPr>
        <p:spPr/>
        <p:txBody>
          <a:bodyPr>
            <a:normAutofit/>
          </a:bodyPr>
          <a:lstStyle/>
          <a:p>
            <a:r>
              <a:rPr lang="en-US" sz="4400" dirty="0">
                <a:latin typeface="Arial Narrow" panose="020B0606020202030204" pitchFamily="34" charset="0"/>
              </a:rPr>
              <a:t>Data Management Challenges</a:t>
            </a:r>
          </a:p>
        </p:txBody>
      </p:sp>
    </p:spTree>
    <p:extLst>
      <p:ext uri="{BB962C8B-B14F-4D97-AF65-F5344CB8AC3E}">
        <p14:creationId xmlns:p14="http://schemas.microsoft.com/office/powerpoint/2010/main" val="280442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60664" y="973809"/>
            <a:ext cx="3051487" cy="4408452"/>
          </a:xfrm>
        </p:spPr>
        <p:txBody>
          <a:bodyPr>
            <a:noAutofit/>
          </a:bodyPr>
          <a:lstStyle/>
          <a:p>
            <a:r>
              <a:rPr lang="en-US" altLang="en-US" sz="4400" dirty="0" smtClean="0">
                <a:latin typeface="Arial Narrow" panose="020B0606020202030204" pitchFamily="34" charset="0"/>
                <a:cs typeface="Calibri" panose="020F0502020204030204" pitchFamily="34" charset="0"/>
              </a:rPr>
              <a:t>Planning to Succeed in Data Management</a:t>
            </a:r>
            <a:endParaRPr lang="en-US" altLang="en-US" sz="4400" dirty="0">
              <a:latin typeface="Arial Narrow" panose="020B0606020202030204" pitchFamily="34" charset="0"/>
              <a:cs typeface="Calibri" panose="020F0502020204030204" pitchFamily="34" charset="0"/>
            </a:endParaRPr>
          </a:p>
        </p:txBody>
      </p:sp>
      <p:graphicFrame>
        <p:nvGraphicFramePr>
          <p:cNvPr id="2" name="Diagram 1"/>
          <p:cNvGraphicFramePr/>
          <p:nvPr>
            <p:extLst>
              <p:ext uri="{D42A27DB-BD31-4B8C-83A1-F6EECF244321}">
                <p14:modId xmlns:p14="http://schemas.microsoft.com/office/powerpoint/2010/main" val="701019205"/>
              </p:ext>
            </p:extLst>
          </p:nvPr>
        </p:nvGraphicFramePr>
        <p:xfrm>
          <a:off x="3461656" y="1290625"/>
          <a:ext cx="6442689" cy="4886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10053849" y="1836185"/>
            <a:ext cx="1680034" cy="1085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Legacy</a:t>
            </a:r>
          </a:p>
        </p:txBody>
      </p:sp>
      <p:sp>
        <p:nvSpPr>
          <p:cNvPr id="7" name="Rounded Rectangle 6"/>
          <p:cNvSpPr/>
          <p:nvPr/>
        </p:nvSpPr>
        <p:spPr>
          <a:xfrm>
            <a:off x="10053848" y="3066570"/>
            <a:ext cx="1680034" cy="1085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Narrow" panose="020B0606020202030204" pitchFamily="34" charset="0"/>
              </a:rPr>
              <a:t>Publication</a:t>
            </a:r>
          </a:p>
        </p:txBody>
      </p:sp>
      <p:sp>
        <p:nvSpPr>
          <p:cNvPr id="8" name="Rounded Rectangle 7"/>
          <p:cNvSpPr/>
          <p:nvPr/>
        </p:nvSpPr>
        <p:spPr>
          <a:xfrm>
            <a:off x="10053847" y="4296955"/>
            <a:ext cx="1680034" cy="1085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Narrow" panose="020B0606020202030204" pitchFamily="34" charset="0"/>
              </a:rPr>
              <a:t>Active Research</a:t>
            </a:r>
          </a:p>
        </p:txBody>
      </p:sp>
      <p:sp>
        <p:nvSpPr>
          <p:cNvPr id="3" name="TextBox 2"/>
          <p:cNvSpPr txBox="1"/>
          <p:nvPr/>
        </p:nvSpPr>
        <p:spPr>
          <a:xfrm>
            <a:off x="3967843" y="898071"/>
            <a:ext cx="6433457" cy="646331"/>
          </a:xfrm>
          <a:prstGeom prst="rect">
            <a:avLst/>
          </a:prstGeom>
          <a:noFill/>
        </p:spPr>
        <p:txBody>
          <a:bodyPr wrap="square" rtlCol="0">
            <a:spAutoFit/>
          </a:bodyPr>
          <a:lstStyle/>
          <a:p>
            <a:r>
              <a:rPr lang="en-US" dirty="0" smtClean="0"/>
              <a:t>Robust Data Management relies on following good practices all the way through a project (and beyond!)</a:t>
            </a:r>
            <a:endParaRPr lang="en-US" dirty="0"/>
          </a:p>
        </p:txBody>
      </p:sp>
    </p:spTree>
    <p:extLst>
      <p:ext uri="{BB962C8B-B14F-4D97-AF65-F5344CB8AC3E}">
        <p14:creationId xmlns:p14="http://schemas.microsoft.com/office/powerpoint/2010/main" val="120024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10931549" cy="4601183"/>
          </a:xfrm>
        </p:spPr>
        <p:txBody>
          <a:bodyPr>
            <a:normAutofit/>
          </a:bodyPr>
          <a:lstStyle/>
          <a:p>
            <a:r>
              <a:rPr lang="en-US" sz="6600" dirty="0" smtClean="0">
                <a:solidFill>
                  <a:schemeClr val="tx1"/>
                </a:solidFill>
                <a:latin typeface="Arial Narrow" panose="020B0606020202030204" pitchFamily="34" charset="0"/>
              </a:rPr>
              <a:t>Documentation</a:t>
            </a:r>
            <a:endParaRPr lang="en-US" sz="6600" dirty="0">
              <a:solidFill>
                <a:schemeClr val="tx1"/>
              </a:solidFill>
              <a:latin typeface="Arial Narrow" panose="020B0606020202030204" pitchFamily="34" charset="0"/>
            </a:endParaRPr>
          </a:p>
        </p:txBody>
      </p:sp>
      <p:sp>
        <p:nvSpPr>
          <p:cNvPr id="3" name="Content Placeholder 2"/>
          <p:cNvSpPr>
            <a:spLocks noGrp="1"/>
          </p:cNvSpPr>
          <p:nvPr>
            <p:ph idx="1"/>
          </p:nvPr>
        </p:nvSpPr>
        <p:spPr/>
        <p:txBody>
          <a:bodyPr/>
          <a:lstStyle/>
          <a:p>
            <a:endParaRPr lang="en-US" dirty="0" smtClean="0"/>
          </a:p>
          <a:p>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6602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Agenda</a:t>
            </a:r>
            <a:endParaRPr lang="en-US" sz="44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endParaRPr lang="en-US" sz="2400" dirty="0">
              <a:latin typeface="Times New Roman" panose="02020603050405020304" pitchFamily="18" charset="0"/>
              <a:ea typeface="Calibri" panose="020F0502020204030204" pitchFamily="34" charset="0"/>
            </a:endParaRPr>
          </a:p>
          <a:p>
            <a:endParaRPr lang="en-US" dirty="0"/>
          </a:p>
        </p:txBody>
      </p:sp>
      <p:graphicFrame>
        <p:nvGraphicFramePr>
          <p:cNvPr id="8" name="Diagram 7"/>
          <p:cNvGraphicFramePr/>
          <p:nvPr>
            <p:extLst>
              <p:ext uri="{D42A27DB-BD31-4B8C-83A1-F6EECF244321}">
                <p14:modId xmlns:p14="http://schemas.microsoft.com/office/powerpoint/2010/main" val="2328728328"/>
              </p:ext>
            </p:extLst>
          </p:nvPr>
        </p:nvGraphicFramePr>
        <p:xfrm>
          <a:off x="4162880" y="549946"/>
          <a:ext cx="6727975" cy="5748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793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anose="020B0606020202030204" pitchFamily="34" charset="0"/>
              </a:rPr>
              <a:t>Documentation</a:t>
            </a:r>
            <a:br>
              <a:rPr lang="en-US" dirty="0" smtClean="0">
                <a:latin typeface="Arial Narrow" panose="020B0606020202030204" pitchFamily="34" charset="0"/>
              </a:rPr>
            </a:br>
            <a:r>
              <a:rPr lang="en-US" dirty="0" smtClean="0">
                <a:latin typeface="Arial Narrow" panose="020B0606020202030204" pitchFamily="34" charset="0"/>
              </a:rPr>
              <a:t> </a:t>
            </a:r>
            <a:br>
              <a:rPr lang="en-US" dirty="0" smtClean="0">
                <a:latin typeface="Arial Narrow" panose="020B0606020202030204" pitchFamily="34" charset="0"/>
              </a:rPr>
            </a:br>
            <a:r>
              <a:rPr lang="en-US" dirty="0" smtClean="0">
                <a:latin typeface="Arial Narrow" panose="020B0606020202030204" pitchFamily="34" charset="0"/>
              </a:rPr>
              <a:t>Fact vs. Fiction</a:t>
            </a:r>
            <a:endParaRPr lang="en-US" dirty="0">
              <a:latin typeface="Arial Narrow" panose="020B0606020202030204" pitchFamily="34" charset="0"/>
            </a:endParaRPr>
          </a:p>
        </p:txBody>
      </p:sp>
      <p:pic>
        <p:nvPicPr>
          <p:cNvPr id="4" name="Content Placeholder 3"/>
          <p:cNvPicPr>
            <a:picLocks noGrp="1" noChangeAspect="1"/>
          </p:cNvPicPr>
          <p:nvPr>
            <p:ph idx="1"/>
          </p:nvPr>
        </p:nvPicPr>
        <p:blipFill>
          <a:blip r:embed="rId2"/>
          <a:stretch>
            <a:fillRect/>
          </a:stretch>
        </p:blipFill>
        <p:spPr>
          <a:xfrm>
            <a:off x="4168775" y="870419"/>
            <a:ext cx="6775450" cy="5339881"/>
          </a:xfrm>
          <a:prstGeom prst="rect">
            <a:avLst/>
          </a:prstGeom>
        </p:spPr>
      </p:pic>
    </p:spTree>
    <p:extLst>
      <p:ext uri="{BB962C8B-B14F-4D97-AF65-F5344CB8AC3E}">
        <p14:creationId xmlns:p14="http://schemas.microsoft.com/office/powerpoint/2010/main" val="279394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anose="020B0606020202030204" pitchFamily="34" charset="0"/>
              </a:rPr>
              <a:t>Documentation</a:t>
            </a:r>
            <a:br>
              <a:rPr lang="en-US" dirty="0" smtClean="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smtClean="0">
                <a:latin typeface="Arial Narrow" panose="020B0606020202030204" pitchFamily="34" charset="0"/>
              </a:rPr>
              <a:t>Make it relevant for today and decades it the future</a:t>
            </a:r>
            <a:endParaRPr lang="en-US" dirty="0">
              <a:latin typeface="Arial Narrow" panose="020B0606020202030204" pitchFamily="34" charset="0"/>
            </a:endParaRPr>
          </a:p>
        </p:txBody>
      </p:sp>
      <p:pic>
        <p:nvPicPr>
          <p:cNvPr id="4" name="Content Placeholder 3"/>
          <p:cNvPicPr>
            <a:picLocks noGrp="1" noChangeAspect="1"/>
          </p:cNvPicPr>
          <p:nvPr>
            <p:ph idx="1"/>
          </p:nvPr>
        </p:nvPicPr>
        <p:blipFill>
          <a:blip r:embed="rId2"/>
          <a:stretch>
            <a:fillRect/>
          </a:stretch>
        </p:blipFill>
        <p:spPr>
          <a:xfrm>
            <a:off x="3868738" y="976729"/>
            <a:ext cx="7315200" cy="4895016"/>
          </a:xfrm>
          <a:prstGeom prst="rect">
            <a:avLst/>
          </a:prstGeom>
        </p:spPr>
      </p:pic>
    </p:spTree>
    <p:extLst>
      <p:ext uri="{BB962C8B-B14F-4D97-AF65-F5344CB8AC3E}">
        <p14:creationId xmlns:p14="http://schemas.microsoft.com/office/powerpoint/2010/main" val="331687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anose="020B0606020202030204" pitchFamily="34" charset="0"/>
              </a:rPr>
              <a:t>Documentation</a:t>
            </a:r>
            <a:br>
              <a:rPr lang="en-US" dirty="0" smtClean="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smtClean="0">
                <a:latin typeface="Arial Narrow" panose="020B0606020202030204" pitchFamily="34" charset="0"/>
              </a:rPr>
              <a:t>Methods and Need to Know Information</a:t>
            </a:r>
            <a:endParaRPr lang="en-US" dirty="0">
              <a:latin typeface="Arial Narrow" panose="020B0606020202030204" pitchFamily="34" charset="0"/>
            </a:endParaRPr>
          </a:p>
        </p:txBody>
      </p:sp>
      <p:sp>
        <p:nvSpPr>
          <p:cNvPr id="3" name="Content Placeholder 2"/>
          <p:cNvSpPr>
            <a:spLocks noGrp="1"/>
          </p:cNvSpPr>
          <p:nvPr>
            <p:ph idx="1"/>
          </p:nvPr>
        </p:nvSpPr>
        <p:spPr>
          <a:xfrm>
            <a:off x="7367842" y="634994"/>
            <a:ext cx="3207393" cy="2307270"/>
          </a:xfrm>
        </p:spPr>
        <p:txBody>
          <a:bodyPr/>
          <a:lstStyle/>
          <a:p>
            <a:pPr marL="0" indent="0">
              <a:buNone/>
            </a:pPr>
            <a:r>
              <a:rPr lang="en-US" sz="2400" dirty="0" smtClean="0">
                <a:latin typeface="Arial Narrow" panose="020B0606020202030204" pitchFamily="34" charset="0"/>
              </a:rPr>
              <a:t>Document:</a:t>
            </a:r>
          </a:p>
          <a:p>
            <a:r>
              <a:rPr lang="en-US" sz="2400" dirty="0" smtClean="0">
                <a:latin typeface="Arial Narrow" panose="020B0606020202030204" pitchFamily="34" charset="0"/>
              </a:rPr>
              <a:t>Organizational System</a:t>
            </a:r>
            <a:r>
              <a:rPr lang="en-US" sz="2400" dirty="0">
                <a:latin typeface="Arial Narrow" panose="020B0606020202030204" pitchFamily="34" charset="0"/>
              </a:rPr>
              <a:t>	</a:t>
            </a:r>
            <a:endParaRPr lang="en-US" sz="2400" dirty="0" smtClean="0">
              <a:latin typeface="Arial Narrow" panose="020B0606020202030204" pitchFamily="34" charset="0"/>
            </a:endParaRPr>
          </a:p>
          <a:p>
            <a:r>
              <a:rPr lang="en-US" sz="2400" dirty="0" smtClean="0">
                <a:latin typeface="Arial Narrow" panose="020B0606020202030204" pitchFamily="34" charset="0"/>
              </a:rPr>
              <a:t>Workflow</a:t>
            </a:r>
          </a:p>
          <a:p>
            <a:r>
              <a:rPr lang="en-US" sz="2400" dirty="0" smtClean="0">
                <a:latin typeface="Arial Narrow" panose="020B0606020202030204" pitchFamily="34" charset="0"/>
              </a:rPr>
              <a:t>Data</a:t>
            </a:r>
          </a:p>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3869268" y="864108"/>
            <a:ext cx="1628775" cy="2257425"/>
          </a:xfrm>
          <a:prstGeom prst="rect">
            <a:avLst/>
          </a:prstGeom>
        </p:spPr>
      </p:pic>
      <p:sp>
        <p:nvSpPr>
          <p:cNvPr id="7" name="Content Placeholder 2"/>
          <p:cNvSpPr txBox="1">
            <a:spLocks/>
          </p:cNvSpPr>
          <p:nvPr/>
        </p:nvSpPr>
        <p:spPr>
          <a:xfrm>
            <a:off x="6310980" y="2942264"/>
            <a:ext cx="5321115" cy="3372959"/>
          </a:xfrm>
          <a:prstGeom prst="rect">
            <a:avLst/>
          </a:prstGeom>
        </p:spPr>
        <p:txBody>
          <a:bodyPr vert="horz" lIns="91440" tIns="45720" rIns="91440" bIns="45720" rtlCol="0" anchor="ctr">
            <a:normAutofit fontScale="850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sz="2400" dirty="0" smtClean="0">
                <a:latin typeface="Arial Narrow" panose="020B0606020202030204" pitchFamily="34" charset="0"/>
              </a:rPr>
              <a:t>Need to Know;</a:t>
            </a:r>
          </a:p>
          <a:p>
            <a:r>
              <a:rPr lang="en-US" sz="2400" dirty="0" smtClean="0">
                <a:latin typeface="Arial Narrow" panose="020B0606020202030204" pitchFamily="34" charset="0"/>
              </a:rPr>
              <a:t>Where it is</a:t>
            </a:r>
          </a:p>
          <a:p>
            <a:r>
              <a:rPr lang="en-US" sz="2400" dirty="0" smtClean="0">
                <a:latin typeface="Arial Narrow" panose="020B0606020202030204" pitchFamily="34" charset="0"/>
              </a:rPr>
              <a:t>How to access it</a:t>
            </a:r>
          </a:p>
          <a:p>
            <a:r>
              <a:rPr lang="en-US" sz="2400" dirty="0" smtClean="0">
                <a:latin typeface="Arial Narrow" panose="020B0606020202030204" pitchFamily="34" charset="0"/>
              </a:rPr>
              <a:t>What it can be used for</a:t>
            </a:r>
          </a:p>
          <a:p>
            <a:r>
              <a:rPr lang="en-US" sz="2400" dirty="0" smtClean="0">
                <a:latin typeface="Arial Narrow" panose="020B0606020202030204" pitchFamily="34" charset="0"/>
              </a:rPr>
              <a:t>Known issues/Quality</a:t>
            </a:r>
          </a:p>
          <a:p>
            <a:r>
              <a:rPr lang="en-US" sz="2400" dirty="0" smtClean="0">
                <a:latin typeface="Arial Narrow" panose="020B0606020202030204" pitchFamily="34" charset="0"/>
              </a:rPr>
              <a:t>Collection Methods</a:t>
            </a:r>
          </a:p>
          <a:p>
            <a:r>
              <a:rPr lang="en-US" sz="2400" dirty="0" smtClean="0">
                <a:latin typeface="Arial Narrow" panose="020B0606020202030204" pitchFamily="34" charset="0"/>
              </a:rPr>
              <a:t>Ethical /Privacy issues</a:t>
            </a:r>
          </a:p>
          <a:p>
            <a:r>
              <a:rPr lang="en-US" sz="2400" dirty="0" smtClean="0">
                <a:latin typeface="Arial Narrow" panose="020B0606020202030204" pitchFamily="34" charset="0"/>
              </a:rPr>
              <a:t>Licensing</a:t>
            </a:r>
          </a:p>
          <a:p>
            <a:r>
              <a:rPr lang="en-US" sz="2400" dirty="0" smtClean="0">
                <a:latin typeface="Arial Narrow" panose="020B0606020202030204" pitchFamily="34" charset="0"/>
              </a:rPr>
              <a:t>Who to cite</a:t>
            </a:r>
          </a:p>
          <a:p>
            <a:pPr marL="0" indent="0">
              <a:buFont typeface="Wingdings 2" pitchFamily="18" charset="2"/>
              <a:buNone/>
            </a:pPr>
            <a:endParaRPr lang="en-US" dirty="0" smtClean="0"/>
          </a:p>
          <a:p>
            <a:endParaRPr lang="en-US" dirty="0"/>
          </a:p>
        </p:txBody>
      </p:sp>
    </p:spTree>
    <p:extLst>
      <p:ext uri="{BB962C8B-B14F-4D97-AF65-F5344CB8AC3E}">
        <p14:creationId xmlns:p14="http://schemas.microsoft.com/office/powerpoint/2010/main" val="655464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Metadata is Part of the Dataset</a:t>
            </a:r>
            <a:endParaRPr lang="en-US" dirty="0"/>
          </a:p>
        </p:txBody>
      </p:sp>
      <p:sp>
        <p:nvSpPr>
          <p:cNvPr id="3" name="Content Placeholder 2"/>
          <p:cNvSpPr>
            <a:spLocks noGrp="1"/>
          </p:cNvSpPr>
          <p:nvPr>
            <p:ph idx="1"/>
          </p:nvPr>
        </p:nvSpPr>
        <p:spPr/>
        <p:txBody>
          <a:bodyPr>
            <a:normAutofit/>
          </a:bodyPr>
          <a:lstStyle/>
          <a:p>
            <a:pPr>
              <a:lnSpc>
                <a:spcPct val="150000"/>
              </a:lnSpc>
              <a:buClr>
                <a:schemeClr val="tx2">
                  <a:lumMod val="40000"/>
                  <a:lumOff val="60000"/>
                </a:schemeClr>
              </a:buClr>
            </a:pPr>
            <a:r>
              <a:rPr lang="en-US" sz="2800" dirty="0" smtClean="0"/>
              <a:t>Provides vital information about a dataset</a:t>
            </a:r>
          </a:p>
          <a:p>
            <a:pPr>
              <a:lnSpc>
                <a:spcPct val="150000"/>
              </a:lnSpc>
              <a:buClr>
                <a:schemeClr val="tx2">
                  <a:lumMod val="40000"/>
                  <a:lumOff val="60000"/>
                </a:schemeClr>
              </a:buClr>
            </a:pPr>
            <a:r>
              <a:rPr lang="en-US" sz="2800" dirty="0" smtClean="0"/>
              <a:t>Not a separate entity</a:t>
            </a:r>
          </a:p>
          <a:p>
            <a:pPr>
              <a:lnSpc>
                <a:spcPct val="150000"/>
              </a:lnSpc>
              <a:buClr>
                <a:schemeClr val="tx2">
                  <a:lumMod val="40000"/>
                  <a:lumOff val="60000"/>
                </a:schemeClr>
              </a:buClr>
            </a:pPr>
            <a:r>
              <a:rPr lang="en-US" sz="2800" dirty="0" smtClean="0"/>
              <a:t>Critical component of a complete dataset</a:t>
            </a:r>
            <a:endParaRPr lang="en-US" sz="2800" dirty="0"/>
          </a:p>
          <a:p>
            <a:pPr>
              <a:lnSpc>
                <a:spcPct val="150000"/>
              </a:lnSpc>
              <a:buClr>
                <a:schemeClr val="tx2">
                  <a:lumMod val="40000"/>
                  <a:lumOff val="60000"/>
                </a:schemeClr>
              </a:buClr>
            </a:pPr>
            <a:r>
              <a:rPr lang="en-US" sz="2800" dirty="0" smtClean="0"/>
              <a:t>Describes data characteristics</a:t>
            </a:r>
          </a:p>
          <a:p>
            <a:pPr lvl="1">
              <a:lnSpc>
                <a:spcPct val="150000"/>
              </a:lnSpc>
              <a:buClr>
                <a:schemeClr val="tx2">
                  <a:lumMod val="40000"/>
                  <a:lumOff val="60000"/>
                </a:schemeClr>
              </a:buClr>
            </a:pPr>
            <a:r>
              <a:rPr lang="en-US" sz="2800" dirty="0" smtClean="0"/>
              <a:t>Content, condition, quality</a:t>
            </a:r>
          </a:p>
          <a:p>
            <a:pPr>
              <a:lnSpc>
                <a:spcPct val="150000"/>
              </a:lnSpc>
              <a:buClr>
                <a:schemeClr val="tx2">
                  <a:lumMod val="40000"/>
                  <a:lumOff val="60000"/>
                </a:schemeClr>
              </a:buClr>
            </a:pPr>
            <a:r>
              <a:rPr lang="en-US" sz="2800" dirty="0" smtClean="0"/>
              <a:t>Preserves data’s usefulness through time</a:t>
            </a:r>
          </a:p>
        </p:txBody>
      </p:sp>
      <p:sp>
        <p:nvSpPr>
          <p:cNvPr id="4" name="TextBox 3"/>
          <p:cNvSpPr txBox="1"/>
          <p:nvPr/>
        </p:nvSpPr>
        <p:spPr>
          <a:xfrm>
            <a:off x="101600" y="6375098"/>
            <a:ext cx="5219700" cy="369332"/>
          </a:xfrm>
          <a:prstGeom prst="rect">
            <a:avLst/>
          </a:prstGeom>
          <a:noFill/>
        </p:spPr>
        <p:txBody>
          <a:bodyPr wrap="square" rtlCol="0">
            <a:spAutoFit/>
          </a:bodyPr>
          <a:lstStyle/>
          <a:p>
            <a:r>
              <a:rPr lang="en-US" dirty="0">
                <a:hlinkClick r:id="rId3"/>
              </a:rPr>
              <a:t>ftp.ncddc.noaa.gov › pub › Metadata › DISL_June30</a:t>
            </a:r>
            <a:endParaRPr lang="en-US" dirty="0"/>
          </a:p>
        </p:txBody>
      </p:sp>
    </p:spTree>
    <p:extLst>
      <p:ext uri="{BB962C8B-B14F-4D97-AF65-F5344CB8AC3E}">
        <p14:creationId xmlns:p14="http://schemas.microsoft.com/office/powerpoint/2010/main" val="2713655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ns.jpg"/>
          <p:cNvPicPr>
            <a:picLocks noChangeAspect="1"/>
          </p:cNvPicPr>
          <p:nvPr/>
        </p:nvPicPr>
        <p:blipFill>
          <a:blip r:embed="rId3" cstate="print"/>
          <a:stretch>
            <a:fillRect/>
          </a:stretch>
        </p:blipFill>
        <p:spPr>
          <a:xfrm>
            <a:off x="3630390" y="2238430"/>
            <a:ext cx="4249042" cy="3447206"/>
          </a:xfrm>
          <a:prstGeom prst="rect">
            <a:avLst/>
          </a:prstGeom>
        </p:spPr>
      </p:pic>
      <p:sp>
        <p:nvSpPr>
          <p:cNvPr id="14338" name="AutoShape 42"/>
          <p:cNvSpPr>
            <a:spLocks noChangeArrowheads="1"/>
          </p:cNvSpPr>
          <p:nvPr/>
        </p:nvSpPr>
        <p:spPr bwMode="auto">
          <a:xfrm>
            <a:off x="4221207" y="688272"/>
            <a:ext cx="6578221" cy="1550158"/>
          </a:xfrm>
          <a:prstGeom prst="roundRect">
            <a:avLst>
              <a:gd name="adj" fmla="val 16667"/>
            </a:avLst>
          </a:prstGeom>
          <a:solidFill>
            <a:srgbClr val="0070C0">
              <a:alpha val="74000"/>
            </a:srgbClr>
          </a:solidFill>
          <a:ln w="9525">
            <a:noFill/>
            <a:round/>
            <a:headEnd/>
            <a:tailEnd/>
          </a:ln>
        </p:spPr>
        <p:txBody>
          <a:bodyPr wrap="none" anchor="ctr"/>
          <a:lstStyle/>
          <a:p>
            <a:endParaRPr lang="en-US" dirty="0"/>
          </a:p>
        </p:txBody>
      </p:sp>
      <p:sp>
        <p:nvSpPr>
          <p:cNvPr id="14339" name="Rectangle 3"/>
          <p:cNvSpPr>
            <a:spLocks noChangeArrowheads="1"/>
          </p:cNvSpPr>
          <p:nvPr/>
        </p:nvSpPr>
        <p:spPr bwMode="auto">
          <a:xfrm>
            <a:off x="3557516" y="165052"/>
            <a:ext cx="6387152" cy="523220"/>
          </a:xfrm>
          <a:prstGeom prst="rect">
            <a:avLst/>
          </a:prstGeom>
          <a:noFill/>
          <a:ln w="12700" cap="sq">
            <a:noFill/>
            <a:miter lim="800000"/>
            <a:headEnd type="none" w="sm" len="sm"/>
            <a:tailEnd type="none" w="sm" len="sm"/>
          </a:ln>
        </p:spPr>
        <p:txBody>
          <a:bodyPr wrap="square">
            <a:spAutoFit/>
          </a:bodyPr>
          <a:lstStyle/>
          <a:p>
            <a:pPr marL="342900" indent="-342900"/>
            <a:r>
              <a:rPr lang="en-US" sz="2800" b="1" i="1" dirty="0"/>
              <a:t>   </a:t>
            </a:r>
            <a:endParaRPr lang="en-US" sz="3600" b="1" i="1" dirty="0"/>
          </a:p>
        </p:txBody>
      </p:sp>
      <p:sp>
        <p:nvSpPr>
          <p:cNvPr id="14340" name="Text Box 4"/>
          <p:cNvSpPr txBox="1">
            <a:spLocks noChangeArrowheads="1"/>
          </p:cNvSpPr>
          <p:nvPr/>
        </p:nvSpPr>
        <p:spPr bwMode="auto">
          <a:xfrm>
            <a:off x="7556500" y="2434780"/>
            <a:ext cx="4144136" cy="1384995"/>
          </a:xfrm>
          <a:prstGeom prst="rect">
            <a:avLst/>
          </a:prstGeom>
          <a:noFill/>
          <a:ln w="12700" cap="sq">
            <a:noFill/>
            <a:miter lim="800000"/>
            <a:headEnd type="none" w="sm" len="sm"/>
            <a:tailEnd type="none" w="sm" len="sm"/>
          </a:ln>
        </p:spPr>
        <p:txBody>
          <a:bodyPr wrap="square">
            <a:spAutoFit/>
          </a:bodyPr>
          <a:lstStyle/>
          <a:p>
            <a:pPr algn="r" eaLnBrk="0" hangingPunct="0"/>
            <a:r>
              <a:rPr lang="en-US" sz="2800" b="1" i="1" dirty="0">
                <a:latin typeface="Swis721 Blk BT" pitchFamily="34" charset="0"/>
              </a:rPr>
              <a:t>Without a label, how would you know which one to open?</a:t>
            </a:r>
          </a:p>
        </p:txBody>
      </p:sp>
      <p:sp>
        <p:nvSpPr>
          <p:cNvPr id="14341" name="Text Box 5"/>
          <p:cNvSpPr txBox="1">
            <a:spLocks noChangeArrowheads="1"/>
          </p:cNvSpPr>
          <p:nvPr/>
        </p:nvSpPr>
        <p:spPr bwMode="auto">
          <a:xfrm>
            <a:off x="4844408" y="5685636"/>
            <a:ext cx="2209800" cy="523220"/>
          </a:xfrm>
          <a:prstGeom prst="rect">
            <a:avLst/>
          </a:prstGeom>
          <a:noFill/>
          <a:ln w="12700" cap="sq">
            <a:noFill/>
            <a:miter lim="800000"/>
            <a:headEnd type="none" w="sm" len="sm"/>
            <a:tailEnd type="none" w="sm" len="sm"/>
          </a:ln>
        </p:spPr>
        <p:txBody>
          <a:bodyPr>
            <a:spAutoFit/>
          </a:bodyPr>
          <a:lstStyle/>
          <a:p>
            <a:pPr algn="ctr" eaLnBrk="0" hangingPunct="0">
              <a:spcBef>
                <a:spcPct val="50000"/>
              </a:spcBef>
            </a:pPr>
            <a:r>
              <a:rPr lang="en-US" sz="2800" b="1" dirty="0">
                <a:solidFill>
                  <a:srgbClr val="CC3300"/>
                </a:solidFill>
                <a:latin typeface="Swis721 Blk BT" pitchFamily="34" charset="0"/>
              </a:rPr>
              <a:t>Beans</a:t>
            </a:r>
            <a:r>
              <a:rPr lang="en-US" sz="2800" b="1" dirty="0" smtClean="0">
                <a:solidFill>
                  <a:srgbClr val="CC3300"/>
                </a:solidFill>
                <a:latin typeface="Swis721 Blk BT" pitchFamily="34" charset="0"/>
              </a:rPr>
              <a:t>?</a:t>
            </a:r>
            <a:endParaRPr lang="en-US" sz="2800" b="1" dirty="0">
              <a:solidFill>
                <a:srgbClr val="CC3300"/>
              </a:solidFill>
              <a:latin typeface="Swis721 Blk BT" pitchFamily="34" charset="0"/>
            </a:endParaRPr>
          </a:p>
        </p:txBody>
      </p:sp>
      <p:sp>
        <p:nvSpPr>
          <p:cNvPr id="14342" name="Text Box 6"/>
          <p:cNvSpPr txBox="1">
            <a:spLocks noChangeArrowheads="1"/>
          </p:cNvSpPr>
          <p:nvPr/>
        </p:nvSpPr>
        <p:spPr bwMode="auto">
          <a:xfrm>
            <a:off x="3698586" y="5295555"/>
            <a:ext cx="1963882" cy="584775"/>
          </a:xfrm>
          <a:prstGeom prst="rect">
            <a:avLst/>
          </a:prstGeom>
          <a:noFill/>
          <a:ln w="12700" cap="sq">
            <a:noFill/>
            <a:miter lim="800000"/>
            <a:headEnd type="none" w="sm" len="sm"/>
            <a:tailEnd type="none" w="sm" len="sm"/>
          </a:ln>
        </p:spPr>
        <p:txBody>
          <a:bodyPr wrap="square">
            <a:spAutoFit/>
          </a:bodyPr>
          <a:lstStyle/>
          <a:p>
            <a:pPr algn="ctr" eaLnBrk="0" hangingPunct="0">
              <a:spcBef>
                <a:spcPct val="50000"/>
              </a:spcBef>
            </a:pPr>
            <a:r>
              <a:rPr lang="en-US" sz="3200" b="1" dirty="0">
                <a:solidFill>
                  <a:srgbClr val="CC3300"/>
                </a:solidFill>
                <a:latin typeface="Swis721 Blk BT" pitchFamily="34" charset="0"/>
              </a:rPr>
              <a:t>Soup?</a:t>
            </a:r>
          </a:p>
        </p:txBody>
      </p:sp>
      <p:sp>
        <p:nvSpPr>
          <p:cNvPr id="14343" name="Text Box 39"/>
          <p:cNvSpPr txBox="1">
            <a:spLocks noChangeArrowheads="1"/>
          </p:cNvSpPr>
          <p:nvPr/>
        </p:nvSpPr>
        <p:spPr bwMode="auto">
          <a:xfrm>
            <a:off x="4347336" y="718641"/>
            <a:ext cx="6452092" cy="1323439"/>
          </a:xfrm>
          <a:prstGeom prst="rect">
            <a:avLst/>
          </a:prstGeom>
          <a:noFill/>
          <a:ln w="9525">
            <a:noFill/>
            <a:miter lim="800000"/>
            <a:headEnd/>
            <a:tailEnd/>
          </a:ln>
        </p:spPr>
        <p:txBody>
          <a:bodyPr wrap="square">
            <a:spAutoFit/>
          </a:bodyPr>
          <a:lstStyle/>
          <a:p>
            <a:pPr eaLnBrk="0" hangingPunct="0"/>
            <a:r>
              <a:rPr lang="en-US" sz="2000" b="1" dirty="0"/>
              <a:t>On a very basic level, metadata is a like a label on canned food.  It provides information about the “content” of a “dataset”.  Think of a label on a can.  First, it lets us know what’s inside, but also… </a:t>
            </a:r>
          </a:p>
        </p:txBody>
      </p:sp>
      <p:sp>
        <p:nvSpPr>
          <p:cNvPr id="4" name="Title 3"/>
          <p:cNvSpPr>
            <a:spLocks noGrp="1"/>
          </p:cNvSpPr>
          <p:nvPr>
            <p:ph type="title"/>
          </p:nvPr>
        </p:nvSpPr>
        <p:spPr/>
        <p:txBody>
          <a:bodyPr>
            <a:normAutofit/>
          </a:bodyPr>
          <a:lstStyle/>
          <a:p>
            <a:pPr algn="l"/>
            <a:r>
              <a:rPr lang="en-US" dirty="0" smtClean="0"/>
              <a:t>Metadata and its Importance</a:t>
            </a:r>
            <a:endParaRPr lang="en-US"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6475" y="3830179"/>
            <a:ext cx="4394161" cy="1894841"/>
          </a:xfrm>
          <a:prstGeom prst="rect">
            <a:avLst/>
          </a:prstGeom>
          <a:ln w="25400" cmpd="sng">
            <a:solidFill>
              <a:schemeClr val="accent3"/>
            </a:solidFill>
          </a:ln>
        </p:spPr>
      </p:pic>
      <p:sp>
        <p:nvSpPr>
          <p:cNvPr id="11" name="TextBox 10"/>
          <p:cNvSpPr txBox="1"/>
          <p:nvPr/>
        </p:nvSpPr>
        <p:spPr>
          <a:xfrm>
            <a:off x="252919" y="6414271"/>
            <a:ext cx="5219700" cy="369332"/>
          </a:xfrm>
          <a:prstGeom prst="rect">
            <a:avLst/>
          </a:prstGeom>
          <a:noFill/>
        </p:spPr>
        <p:txBody>
          <a:bodyPr wrap="square" rtlCol="0">
            <a:spAutoFit/>
          </a:bodyPr>
          <a:lstStyle/>
          <a:p>
            <a:r>
              <a:rPr lang="en-US" dirty="0">
                <a:hlinkClick r:id="rId5"/>
              </a:rPr>
              <a:t>ftp.ncddc.noaa.gov › pub › Metadata › DISL_June30</a:t>
            </a:r>
            <a:endParaRPr lang="en-US" dirty="0"/>
          </a:p>
        </p:txBody>
      </p:sp>
    </p:spTree>
    <p:extLst>
      <p:ext uri="{BB962C8B-B14F-4D97-AF65-F5344CB8AC3E}">
        <p14:creationId xmlns:p14="http://schemas.microsoft.com/office/powerpoint/2010/main" val="5082420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smtClean="0"/>
              <a:t>Assumptions</a:t>
            </a:r>
            <a:br>
              <a:rPr lang="en-US" dirty="0" smtClean="0"/>
            </a:br>
            <a:r>
              <a:rPr lang="en-US" dirty="0"/>
              <a:t/>
            </a:r>
            <a:br>
              <a:rPr lang="en-US" dirty="0"/>
            </a:br>
            <a:r>
              <a:rPr lang="en-US" dirty="0" smtClean="0"/>
              <a:t>Ensure information in your brain is explicitly stated!</a:t>
            </a:r>
            <a:endParaRPr lang="en-US" dirty="0"/>
          </a:p>
        </p:txBody>
      </p:sp>
      <p:pic>
        <p:nvPicPr>
          <p:cNvPr id="3" name="Picture 4"/>
          <p:cNvPicPr>
            <a:picLocks noChangeAspect="1" noChangeArrowheads="1"/>
          </p:cNvPicPr>
          <p:nvPr/>
        </p:nvPicPr>
        <p:blipFill>
          <a:blip r:embed="rId3" cstate="print"/>
          <a:srcRect/>
          <a:stretch>
            <a:fillRect/>
          </a:stretch>
        </p:blipFill>
        <p:spPr bwMode="auto">
          <a:xfrm>
            <a:off x="3732645" y="1915956"/>
            <a:ext cx="7391400" cy="4383300"/>
          </a:xfrm>
          <a:prstGeom prst="rect">
            <a:avLst/>
          </a:prstGeom>
          <a:noFill/>
          <a:ln w="9525">
            <a:noFill/>
            <a:miter lim="800000"/>
            <a:headEnd/>
            <a:tailEnd/>
          </a:ln>
        </p:spPr>
      </p:pic>
      <p:sp>
        <p:nvSpPr>
          <p:cNvPr id="5" name="TextBox 4"/>
          <p:cNvSpPr txBox="1"/>
          <p:nvPr/>
        </p:nvSpPr>
        <p:spPr>
          <a:xfrm>
            <a:off x="3569359" y="612322"/>
            <a:ext cx="817904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Use headers, define parameters, define missing data value</a:t>
            </a:r>
          </a:p>
          <a:p>
            <a:pPr marL="285750" indent="-285750">
              <a:buFont typeface="Arial" panose="020B0604020202020204" pitchFamily="34" charset="0"/>
              <a:buChar char="•"/>
            </a:pPr>
            <a:r>
              <a:rPr lang="en-US" sz="2400" dirty="0" smtClean="0"/>
              <a:t>BE EXPLICIT</a:t>
            </a:r>
            <a:r>
              <a:rPr lang="en-US" sz="2400" dirty="0" smtClean="0"/>
              <a:t>!!  Without relaying this knowledge the data is useless and unreliable.</a:t>
            </a:r>
            <a:endParaRPr lang="en-US" sz="2400" dirty="0"/>
          </a:p>
        </p:txBody>
      </p:sp>
      <p:sp>
        <p:nvSpPr>
          <p:cNvPr id="6" name="TextBox 5"/>
          <p:cNvSpPr txBox="1"/>
          <p:nvPr/>
        </p:nvSpPr>
        <p:spPr>
          <a:xfrm>
            <a:off x="252919" y="6414271"/>
            <a:ext cx="5219700" cy="369332"/>
          </a:xfrm>
          <a:prstGeom prst="rect">
            <a:avLst/>
          </a:prstGeom>
          <a:noFill/>
        </p:spPr>
        <p:txBody>
          <a:bodyPr wrap="square" rtlCol="0">
            <a:spAutoFit/>
          </a:bodyPr>
          <a:lstStyle/>
          <a:p>
            <a:r>
              <a:rPr lang="en-US" dirty="0">
                <a:hlinkClick r:id="rId4"/>
              </a:rPr>
              <a:t>ftp.ncddc.noaa.gov › pub › Metadata › DISL_June30</a:t>
            </a:r>
            <a:endParaRPr lang="en-US" dirty="0"/>
          </a:p>
        </p:txBody>
      </p:sp>
    </p:spTree>
    <p:extLst>
      <p:ext uri="{BB962C8B-B14F-4D97-AF65-F5344CB8AC3E}">
        <p14:creationId xmlns:p14="http://schemas.microsoft.com/office/powerpoint/2010/main" val="3762445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1106416" y="257174"/>
            <a:ext cx="6387152" cy="523220"/>
          </a:xfrm>
          <a:prstGeom prst="rect">
            <a:avLst/>
          </a:prstGeom>
          <a:noFill/>
          <a:ln w="12700" cap="sq">
            <a:noFill/>
            <a:miter lim="800000"/>
            <a:headEnd type="none" w="sm" len="sm"/>
            <a:tailEnd type="none" w="sm" len="sm"/>
          </a:ln>
        </p:spPr>
        <p:txBody>
          <a:bodyPr wrap="square">
            <a:spAutoFit/>
          </a:bodyPr>
          <a:lstStyle/>
          <a:p>
            <a:pPr marL="342900" indent="-342900"/>
            <a:r>
              <a:rPr lang="en-US" sz="2800" b="1" i="1" dirty="0"/>
              <a:t>   </a:t>
            </a:r>
            <a:endParaRPr lang="en-US" sz="3600" b="1" i="1" dirty="0"/>
          </a:p>
        </p:txBody>
      </p:sp>
      <p:sp>
        <p:nvSpPr>
          <p:cNvPr id="4" name="Title 3"/>
          <p:cNvSpPr>
            <a:spLocks noGrp="1"/>
          </p:cNvSpPr>
          <p:nvPr>
            <p:ph type="title"/>
          </p:nvPr>
        </p:nvSpPr>
        <p:spPr/>
        <p:txBody>
          <a:bodyPr>
            <a:normAutofit/>
          </a:bodyPr>
          <a:lstStyle/>
          <a:p>
            <a:r>
              <a:rPr lang="en-US" dirty="0" smtClean="0"/>
              <a:t>Questions to Answer</a:t>
            </a:r>
            <a:br>
              <a:rPr lang="en-US" dirty="0" smtClean="0"/>
            </a:br>
            <a:r>
              <a:rPr lang="en-US" dirty="0"/>
              <a:t/>
            </a:r>
            <a:br>
              <a:rPr lang="en-US" dirty="0"/>
            </a:br>
            <a:r>
              <a:rPr lang="en-US" dirty="0" smtClean="0"/>
              <a:t>Need to Know the 5 </a:t>
            </a:r>
            <a:r>
              <a:rPr lang="en-US" dirty="0" err="1" smtClean="0"/>
              <a:t>Ws</a:t>
            </a:r>
            <a:r>
              <a:rPr lang="en-US" dirty="0" smtClean="0"/>
              <a:t> (and how)</a:t>
            </a:r>
            <a:br>
              <a:rPr lang="en-US" dirty="0" smtClean="0"/>
            </a:br>
            <a:r>
              <a:rPr lang="en-US" dirty="0"/>
              <a:t/>
            </a:r>
            <a:br>
              <a:rPr lang="en-US" dirty="0"/>
            </a:br>
            <a:r>
              <a:rPr lang="en-US" dirty="0"/>
              <a:t/>
            </a:r>
            <a:br>
              <a:rPr lang="en-US" dirty="0"/>
            </a:b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315" y="257174"/>
            <a:ext cx="7346506" cy="6225646"/>
          </a:xfrm>
          <a:prstGeom prst="rect">
            <a:avLst/>
          </a:prstGeom>
        </p:spPr>
      </p:pic>
      <p:sp>
        <p:nvSpPr>
          <p:cNvPr id="2" name="TextBox 1"/>
          <p:cNvSpPr txBox="1"/>
          <p:nvPr/>
        </p:nvSpPr>
        <p:spPr>
          <a:xfrm>
            <a:off x="101600" y="6375098"/>
            <a:ext cx="5219700" cy="369332"/>
          </a:xfrm>
          <a:prstGeom prst="rect">
            <a:avLst/>
          </a:prstGeom>
          <a:noFill/>
        </p:spPr>
        <p:txBody>
          <a:bodyPr wrap="square" rtlCol="0">
            <a:spAutoFit/>
          </a:bodyPr>
          <a:lstStyle/>
          <a:p>
            <a:r>
              <a:rPr lang="en-US" dirty="0">
                <a:hlinkClick r:id="rId4"/>
              </a:rPr>
              <a:t>ftp.ncddc.noaa.gov › pub › Metadata › DISL_June30</a:t>
            </a:r>
            <a:endParaRPr lang="en-US" dirty="0"/>
          </a:p>
        </p:txBody>
      </p:sp>
    </p:spTree>
    <p:extLst>
      <p:ext uri="{BB962C8B-B14F-4D97-AF65-F5344CB8AC3E}">
        <p14:creationId xmlns:p14="http://schemas.microsoft.com/office/powerpoint/2010/main" val="113043713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Metadata</a:t>
            </a:r>
            <a:br>
              <a:rPr lang="en-US" dirty="0" smtClean="0"/>
            </a:br>
            <a:r>
              <a:rPr lang="en-US" dirty="0" smtClean="0"/>
              <a:t>Exercise</a:t>
            </a:r>
            <a:br>
              <a:rPr lang="en-US" dirty="0" smtClean="0"/>
            </a:br>
            <a:endParaRPr lang="en-US" dirty="0"/>
          </a:p>
        </p:txBody>
      </p:sp>
      <p:sp>
        <p:nvSpPr>
          <p:cNvPr id="7" name="Rectangle 6"/>
          <p:cNvSpPr/>
          <p:nvPr/>
        </p:nvSpPr>
        <p:spPr>
          <a:xfrm>
            <a:off x="3619500" y="577495"/>
            <a:ext cx="7696200" cy="5693866"/>
          </a:xfrm>
          <a:prstGeom prst="rect">
            <a:avLst/>
          </a:prstGeom>
        </p:spPr>
        <p:txBody>
          <a:bodyPr wrap="square">
            <a:spAutoFit/>
          </a:bodyPr>
          <a:lstStyle/>
          <a:p>
            <a:r>
              <a:rPr lang="en-US" sz="2800" dirty="0"/>
              <a:t>Exercise: </a:t>
            </a:r>
            <a:r>
              <a:rPr lang="en-US" sz="2800" dirty="0" smtClean="0"/>
              <a:t> 15 minutes</a:t>
            </a:r>
          </a:p>
          <a:p>
            <a:endParaRPr lang="en-US" sz="2800" dirty="0"/>
          </a:p>
          <a:p>
            <a:r>
              <a:rPr lang="en-US" sz="2800" dirty="0" smtClean="0"/>
              <a:t>Learning </a:t>
            </a:r>
            <a:r>
              <a:rPr lang="en-US" sz="2800" dirty="0"/>
              <a:t>objective: being able to create metadata for research </a:t>
            </a:r>
            <a:r>
              <a:rPr lang="en-US" sz="2800" dirty="0" smtClean="0"/>
              <a:t>data</a:t>
            </a:r>
          </a:p>
          <a:p>
            <a:endParaRPr lang="en-US" sz="2800" dirty="0"/>
          </a:p>
          <a:p>
            <a:r>
              <a:rPr lang="en-US" sz="2800" dirty="0" smtClean="0"/>
              <a:t>Select a file you are currently working on:</a:t>
            </a:r>
          </a:p>
          <a:p>
            <a:endParaRPr lang="en-US" sz="2800" dirty="0"/>
          </a:p>
          <a:p>
            <a:r>
              <a:rPr lang="en-US" sz="2800" dirty="0" smtClean="0"/>
              <a:t>Who created the content?  </a:t>
            </a:r>
          </a:p>
          <a:p>
            <a:r>
              <a:rPr lang="en-US" sz="2800" dirty="0" smtClean="0"/>
              <a:t>Where was the data collected?</a:t>
            </a:r>
          </a:p>
          <a:p>
            <a:r>
              <a:rPr lang="en-US" sz="2800" dirty="0" smtClean="0"/>
              <a:t>What is the content? </a:t>
            </a:r>
          </a:p>
          <a:p>
            <a:r>
              <a:rPr lang="en-US" sz="2800" dirty="0" smtClean="0"/>
              <a:t>When was the content created? </a:t>
            </a:r>
          </a:p>
          <a:p>
            <a:r>
              <a:rPr lang="en-US" sz="2800" dirty="0" smtClean="0"/>
              <a:t>How was the content created? </a:t>
            </a:r>
          </a:p>
          <a:p>
            <a:r>
              <a:rPr lang="en-US" sz="2800" dirty="0" smtClean="0"/>
              <a:t>Why was the content created? </a:t>
            </a:r>
            <a:endParaRPr lang="en-US" sz="2800" dirty="0"/>
          </a:p>
        </p:txBody>
      </p:sp>
    </p:spTree>
    <p:extLst>
      <p:ext uri="{BB962C8B-B14F-4D97-AF65-F5344CB8AC3E}">
        <p14:creationId xmlns:p14="http://schemas.microsoft.com/office/powerpoint/2010/main" val="4075539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10931549" cy="4601183"/>
          </a:xfrm>
        </p:spPr>
        <p:txBody>
          <a:bodyPr>
            <a:normAutofit/>
          </a:bodyPr>
          <a:lstStyle/>
          <a:p>
            <a:r>
              <a:rPr lang="en-US" sz="6600" dirty="0" smtClean="0">
                <a:solidFill>
                  <a:schemeClr val="tx1"/>
                </a:solidFill>
                <a:latin typeface="Arial Narrow" panose="020B0606020202030204" pitchFamily="34" charset="0"/>
              </a:rPr>
              <a:t>Quick Hits</a:t>
            </a:r>
            <a:endParaRPr lang="en-US" sz="6600" dirty="0">
              <a:solidFill>
                <a:schemeClr val="tx1"/>
              </a:solidFill>
              <a:latin typeface="Arial Narrow" panose="020B0606020202030204" pitchFamily="34" charset="0"/>
            </a:endParaRPr>
          </a:p>
        </p:txBody>
      </p:sp>
      <p:sp>
        <p:nvSpPr>
          <p:cNvPr id="3" name="Content Placeholder 2"/>
          <p:cNvSpPr>
            <a:spLocks noGrp="1"/>
          </p:cNvSpPr>
          <p:nvPr>
            <p:ph idx="1"/>
          </p:nvPr>
        </p:nvSpPr>
        <p:spPr/>
        <p:txBody>
          <a:bodyPr/>
          <a:lstStyle/>
          <a:p>
            <a:endParaRPr lang="en-US" dirty="0" smtClean="0"/>
          </a:p>
          <a:p>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3965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Data Management Quick Hits</a:t>
            </a:r>
            <a:endParaRPr lang="en-US" sz="4400" dirty="0">
              <a:latin typeface="Arial Narrow" panose="020B0606020202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6788681"/>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953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Getting to Know You</a:t>
            </a:r>
            <a:br>
              <a:rPr lang="en-US" sz="4400" dirty="0" smtClean="0"/>
            </a:br>
            <a:endParaRPr lang="en-US" sz="4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444530"/>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6242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anose="020B0606020202030204" pitchFamily="34" charset="0"/>
              </a:rPr>
              <a:t>Backups</a:t>
            </a:r>
            <a:endParaRPr lang="en-US" dirty="0">
              <a:latin typeface="Arial Narrow" panose="020B0606020202030204" pitchFamily="34" charset="0"/>
            </a:endParaRPr>
          </a:p>
        </p:txBody>
      </p:sp>
      <p:pic>
        <p:nvPicPr>
          <p:cNvPr id="4" name="Content Placeholder 3"/>
          <p:cNvPicPr>
            <a:picLocks noGrp="1" noChangeAspect="1"/>
          </p:cNvPicPr>
          <p:nvPr>
            <p:ph idx="1"/>
          </p:nvPr>
        </p:nvPicPr>
        <p:blipFill>
          <a:blip r:embed="rId2"/>
          <a:stretch>
            <a:fillRect/>
          </a:stretch>
        </p:blipFill>
        <p:spPr>
          <a:xfrm>
            <a:off x="4189658" y="863600"/>
            <a:ext cx="6673359" cy="5121275"/>
          </a:xfrm>
          <a:prstGeom prst="rect">
            <a:avLst/>
          </a:prstGeom>
        </p:spPr>
      </p:pic>
      <p:sp>
        <p:nvSpPr>
          <p:cNvPr id="5" name="TextBox 4"/>
          <p:cNvSpPr txBox="1"/>
          <p:nvPr/>
        </p:nvSpPr>
        <p:spPr>
          <a:xfrm>
            <a:off x="865414" y="6221186"/>
            <a:ext cx="8980715" cy="646331"/>
          </a:xfrm>
          <a:prstGeom prst="rect">
            <a:avLst/>
          </a:prstGeom>
          <a:noFill/>
        </p:spPr>
        <p:txBody>
          <a:bodyPr wrap="square" rtlCol="0">
            <a:spAutoFit/>
          </a:bodyPr>
          <a:lstStyle/>
          <a:p>
            <a:r>
              <a:rPr lang="en-US" dirty="0" smtClean="0"/>
              <a:t>Christine Malinowski.  MIT Libraries https</a:t>
            </a:r>
            <a:r>
              <a:rPr lang="en-US" dirty="0"/>
              <a:t>://www.dropbox.com/s/e8j0ttbd517yap2/QuickDirtyDataMgmt_Slides_MIT.pdf?dl=0</a:t>
            </a:r>
          </a:p>
        </p:txBody>
      </p:sp>
    </p:spTree>
    <p:extLst>
      <p:ext uri="{BB962C8B-B14F-4D97-AF65-F5344CB8AC3E}">
        <p14:creationId xmlns:p14="http://schemas.microsoft.com/office/powerpoint/2010/main" val="3809969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br>
              <a:rPr lang="en-US" dirty="0" smtClean="0"/>
            </a:br>
            <a:r>
              <a:rPr lang="en-US" dirty="0" smtClean="0"/>
              <a:t>3-2-1 </a:t>
            </a:r>
            <a:r>
              <a:rPr lang="en-US" dirty="0" smtClean="0"/>
              <a:t>Rule</a:t>
            </a:r>
            <a:endParaRPr lang="en-US" dirty="0"/>
          </a:p>
        </p:txBody>
      </p:sp>
      <p:graphicFrame>
        <p:nvGraphicFramePr>
          <p:cNvPr id="4" name="Content Placeholder 3"/>
          <p:cNvGraphicFramePr>
            <a:graphicFrameLocks noGrp="1"/>
          </p:cNvGraphicFramePr>
          <p:nvPr>
            <p:ph idx="1"/>
            <p:extLst/>
          </p:nvPr>
        </p:nvGraphicFramePr>
        <p:xfrm>
          <a:off x="4178981" y="832757"/>
          <a:ext cx="6663191" cy="4580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736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br>
              <a:rPr lang="en-US" dirty="0" smtClean="0"/>
            </a:br>
            <a:r>
              <a:rPr lang="en-US" dirty="0" smtClean="0"/>
              <a:t>Here</a:t>
            </a:r>
            <a:r>
              <a:rPr lang="en-US" dirty="0" smtClean="0"/>
              <a:t/>
            </a:r>
            <a:br>
              <a:rPr lang="en-US" dirty="0" smtClean="0"/>
            </a:br>
            <a:r>
              <a:rPr lang="en-US" dirty="0" smtClean="0"/>
              <a:t>Near</a:t>
            </a:r>
            <a:br>
              <a:rPr lang="en-US" dirty="0" smtClean="0"/>
            </a:br>
            <a:r>
              <a:rPr lang="en-US" dirty="0" smtClean="0"/>
              <a:t>Far</a:t>
            </a:r>
            <a:endParaRPr lang="en-US" dirty="0"/>
          </a:p>
        </p:txBody>
      </p:sp>
      <p:pic>
        <p:nvPicPr>
          <p:cNvPr id="7" name="Content Placeholder 6"/>
          <p:cNvPicPr>
            <a:picLocks noGrp="1" noChangeAspect="1"/>
          </p:cNvPicPr>
          <p:nvPr>
            <p:ph idx="1"/>
          </p:nvPr>
        </p:nvPicPr>
        <p:blipFill>
          <a:blip r:embed="rId2"/>
          <a:stretch>
            <a:fillRect/>
          </a:stretch>
        </p:blipFill>
        <p:spPr>
          <a:xfrm>
            <a:off x="3841523" y="2791391"/>
            <a:ext cx="5084763" cy="2711337"/>
          </a:xfrm>
          <a:prstGeom prst="rect">
            <a:avLst/>
          </a:prstGeom>
        </p:spPr>
      </p:pic>
      <p:graphicFrame>
        <p:nvGraphicFramePr>
          <p:cNvPr id="5" name="Diagram 4"/>
          <p:cNvGraphicFramePr/>
          <p:nvPr>
            <p:extLst/>
          </p:nvPr>
        </p:nvGraphicFramePr>
        <p:xfrm>
          <a:off x="3577168" y="-11484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944937" y="5502728"/>
            <a:ext cx="4877934" cy="430887"/>
          </a:xfrm>
          <a:prstGeom prst="rect">
            <a:avLst/>
          </a:prstGeom>
          <a:noFill/>
        </p:spPr>
        <p:txBody>
          <a:bodyPr wrap="square" rtlCol="0">
            <a:spAutoFit/>
          </a:bodyPr>
          <a:lstStyle/>
          <a:p>
            <a:r>
              <a:rPr lang="en-US" sz="1100" dirty="0">
                <a:latin typeface="Arial Narrow" panose="020B0606020202030204" pitchFamily="34" charset="0"/>
              </a:rPr>
              <a:t>http://www.savemyusb.com/broken-memory-stick-recovery-case-studies/fire-and-water-damaged-usb-memory-stick</a:t>
            </a:r>
          </a:p>
        </p:txBody>
      </p:sp>
    </p:spTree>
    <p:extLst>
      <p:ext uri="{BB962C8B-B14F-4D97-AF65-F5344CB8AC3E}">
        <p14:creationId xmlns:p14="http://schemas.microsoft.com/office/powerpoint/2010/main" val="35072809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br>
              <a:rPr lang="en-US" dirty="0" smtClean="0"/>
            </a:br>
            <a:r>
              <a:rPr lang="en-US" dirty="0"/>
              <a:t/>
            </a:r>
            <a:br>
              <a:rPr lang="en-US" dirty="0"/>
            </a:br>
            <a:r>
              <a:rPr lang="en-US" sz="2400" dirty="0" smtClean="0">
                <a:solidFill>
                  <a:schemeClr val="tx1"/>
                </a:solidFill>
              </a:rPr>
              <a:t>Ensure storage locations meet security needs dictated by the data.</a:t>
            </a:r>
            <a:endParaRPr lang="en-US" sz="2400" dirty="0">
              <a:solidFill>
                <a:schemeClr val="tx1"/>
              </a:solidFill>
            </a:endParaRPr>
          </a:p>
        </p:txBody>
      </p:sp>
      <p:graphicFrame>
        <p:nvGraphicFramePr>
          <p:cNvPr id="5" name="Content Placeholder 4"/>
          <p:cNvGraphicFramePr>
            <a:graphicFrameLocks noGrp="1"/>
          </p:cNvGraphicFramePr>
          <p:nvPr>
            <p:ph idx="1"/>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761933" y="6068272"/>
            <a:ext cx="6845300" cy="461665"/>
          </a:xfrm>
          <a:prstGeom prst="rect">
            <a:avLst/>
          </a:prstGeom>
          <a:noFill/>
        </p:spPr>
        <p:txBody>
          <a:bodyPr wrap="square" rtlCol="0">
            <a:spAutoFit/>
          </a:bodyPr>
          <a:lstStyle/>
          <a:p>
            <a:r>
              <a:rPr lang="en-US" sz="2400" dirty="0" smtClean="0"/>
              <a:t>*Store Constraints with your data</a:t>
            </a:r>
            <a:endParaRPr lang="en-US" sz="2400" dirty="0"/>
          </a:p>
        </p:txBody>
      </p:sp>
    </p:spTree>
    <p:extLst>
      <p:ext uri="{BB962C8B-B14F-4D97-AF65-F5344CB8AC3E}">
        <p14:creationId xmlns:p14="http://schemas.microsoft.com/office/powerpoint/2010/main" val="212273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Naming</a:t>
            </a:r>
            <a:endParaRPr lang="en-US" dirty="0"/>
          </a:p>
        </p:txBody>
      </p:sp>
      <p:pic>
        <p:nvPicPr>
          <p:cNvPr id="7" name="Content Placeholder 6"/>
          <p:cNvPicPr>
            <a:picLocks noGrp="1" noChangeAspect="1"/>
          </p:cNvPicPr>
          <p:nvPr>
            <p:ph idx="1"/>
          </p:nvPr>
        </p:nvPicPr>
        <p:blipFill>
          <a:blip r:embed="rId2"/>
          <a:stretch>
            <a:fillRect/>
          </a:stretch>
        </p:blipFill>
        <p:spPr>
          <a:xfrm>
            <a:off x="3907655" y="695075"/>
            <a:ext cx="6781800" cy="3743325"/>
          </a:xfrm>
          <a:prstGeom prst="rect">
            <a:avLst/>
          </a:prstGeom>
        </p:spPr>
      </p:pic>
      <p:sp>
        <p:nvSpPr>
          <p:cNvPr id="3" name="TextBox 2"/>
          <p:cNvSpPr txBox="1"/>
          <p:nvPr/>
        </p:nvSpPr>
        <p:spPr>
          <a:xfrm>
            <a:off x="3907655" y="4438400"/>
            <a:ext cx="6247237"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Date format:  YYYYMMDD will maintain chronological order</a:t>
            </a:r>
          </a:p>
          <a:p>
            <a:pPr marL="285750" indent="-285750">
              <a:buFont typeface="Arial" panose="020B0604020202020204" pitchFamily="34" charset="0"/>
              <a:buChar char="•"/>
            </a:pPr>
            <a:r>
              <a:rPr lang="en-US" dirty="0" smtClean="0"/>
              <a:t>Create a file structure and naming standard and place in a readme in the directory structure for easy </a:t>
            </a:r>
            <a:r>
              <a:rPr lang="en-US" dirty="0" smtClean="0"/>
              <a:t>reference</a:t>
            </a:r>
            <a:endParaRPr lang="en-US" dirty="0"/>
          </a:p>
        </p:txBody>
      </p:sp>
      <p:sp>
        <p:nvSpPr>
          <p:cNvPr id="5" name="TextBox 4"/>
          <p:cNvSpPr txBox="1"/>
          <p:nvPr/>
        </p:nvSpPr>
        <p:spPr>
          <a:xfrm>
            <a:off x="3649154" y="5361730"/>
            <a:ext cx="8282416" cy="1200329"/>
          </a:xfrm>
          <a:prstGeom prst="rect">
            <a:avLst/>
          </a:prstGeom>
          <a:noFill/>
        </p:spPr>
        <p:txBody>
          <a:bodyPr wrap="square" rtlCol="0">
            <a:spAutoFit/>
          </a:bodyPr>
          <a:lstStyle/>
          <a:p>
            <a:r>
              <a:rPr lang="en-US" dirty="0" smtClean="0"/>
              <a:t>Additional Resources:  </a:t>
            </a:r>
          </a:p>
          <a:p>
            <a:r>
              <a:rPr lang="en-US" dirty="0" smtClean="0"/>
              <a:t>Renaming Utilities: </a:t>
            </a:r>
            <a:r>
              <a:rPr lang="en-US" dirty="0" smtClean="0">
                <a:hlinkClick r:id="rId3"/>
              </a:rPr>
              <a:t>Bulk </a:t>
            </a:r>
            <a:r>
              <a:rPr lang="en-US" dirty="0">
                <a:hlinkClick r:id="rId3"/>
              </a:rPr>
              <a:t>Rename Utility</a:t>
            </a:r>
            <a:r>
              <a:rPr lang="en-US" dirty="0"/>
              <a:t> (</a:t>
            </a:r>
            <a:r>
              <a:rPr lang="en-US" dirty="0" smtClean="0"/>
              <a:t>Windows), </a:t>
            </a:r>
            <a:r>
              <a:rPr lang="en-US" dirty="0" err="1" smtClean="0">
                <a:hlinkClick r:id="rId4"/>
              </a:rPr>
              <a:t>PSRenamer</a:t>
            </a:r>
            <a:r>
              <a:rPr lang="en-US" dirty="0"/>
              <a:t> (</a:t>
            </a:r>
            <a:r>
              <a:rPr lang="en-US" dirty="0" smtClean="0"/>
              <a:t>Linux/Mac/Windows)</a:t>
            </a:r>
          </a:p>
          <a:p>
            <a:r>
              <a:rPr lang="en-US" dirty="0" smtClean="0"/>
              <a:t>Smithsonian DM Best Practices:  </a:t>
            </a:r>
            <a:r>
              <a:rPr lang="en-US" dirty="0" smtClean="0">
                <a:hlinkClick r:id="rId5"/>
              </a:rPr>
              <a:t>https</a:t>
            </a:r>
            <a:r>
              <a:rPr lang="en-US" dirty="0">
                <a:hlinkClick r:id="rId5"/>
              </a:rPr>
              <a:t>://library.si.edu/sites/default/files/tutorial/pdf/filenamingorganizing20180227.pdf</a:t>
            </a:r>
            <a:endParaRPr lang="en-US" dirty="0"/>
          </a:p>
        </p:txBody>
      </p:sp>
    </p:spTree>
    <p:extLst>
      <p:ext uri="{BB962C8B-B14F-4D97-AF65-F5344CB8AC3E}">
        <p14:creationId xmlns:p14="http://schemas.microsoft.com/office/powerpoint/2010/main" val="3824112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 and Media</a:t>
            </a:r>
            <a:endParaRPr lang="en-US" dirty="0"/>
          </a:p>
        </p:txBody>
      </p:sp>
      <p:sp>
        <p:nvSpPr>
          <p:cNvPr id="3" name="Content Placeholder 2"/>
          <p:cNvSpPr>
            <a:spLocks noGrp="1"/>
          </p:cNvSpPr>
          <p:nvPr>
            <p:ph idx="1"/>
          </p:nvPr>
        </p:nvSpPr>
        <p:spPr>
          <a:xfrm>
            <a:off x="3849390" y="943621"/>
            <a:ext cx="5672297" cy="2972396"/>
          </a:xfrm>
        </p:spPr>
        <p:txBody>
          <a:bodyPr/>
          <a:lstStyle/>
          <a:p>
            <a:r>
              <a:rPr lang="en-US" dirty="0" smtClean="0"/>
              <a:t>Best Practices:</a:t>
            </a:r>
          </a:p>
          <a:p>
            <a:pPr lvl="1"/>
            <a:r>
              <a:rPr lang="en-US" dirty="0" smtClean="0"/>
              <a:t>Non-Proprietary </a:t>
            </a:r>
          </a:p>
          <a:p>
            <a:pPr lvl="1"/>
            <a:r>
              <a:rPr lang="en-US" dirty="0" smtClean="0"/>
              <a:t>Unencrypted and uncompressed</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smtClean="0"/>
          </a:p>
        </p:txBody>
      </p:sp>
      <p:pic>
        <p:nvPicPr>
          <p:cNvPr id="5" name="Picture 4"/>
          <p:cNvPicPr>
            <a:picLocks noChangeAspect="1"/>
          </p:cNvPicPr>
          <p:nvPr/>
        </p:nvPicPr>
        <p:blipFill>
          <a:blip r:embed="rId2"/>
          <a:stretch>
            <a:fillRect/>
          </a:stretch>
        </p:blipFill>
        <p:spPr>
          <a:xfrm>
            <a:off x="3849390" y="2748376"/>
            <a:ext cx="6724650" cy="2752725"/>
          </a:xfrm>
          <a:prstGeom prst="rect">
            <a:avLst/>
          </a:prstGeom>
        </p:spPr>
      </p:pic>
    </p:spTree>
    <p:extLst>
      <p:ext uri="{BB962C8B-B14F-4D97-AF65-F5344CB8AC3E}">
        <p14:creationId xmlns:p14="http://schemas.microsoft.com/office/powerpoint/2010/main" val="36317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QA/QC</a:t>
            </a:r>
            <a:endParaRPr lang="en-US" dirty="0"/>
          </a:p>
        </p:txBody>
      </p:sp>
      <p:sp>
        <p:nvSpPr>
          <p:cNvPr id="3" name="Content Placeholder 2"/>
          <p:cNvSpPr>
            <a:spLocks noGrp="1"/>
          </p:cNvSpPr>
          <p:nvPr>
            <p:ph idx="1"/>
          </p:nvPr>
        </p:nvSpPr>
        <p:spPr/>
        <p:txBody>
          <a:bodyPr>
            <a:normAutofit/>
          </a:bodyPr>
          <a:lstStyle/>
          <a:p>
            <a:r>
              <a:rPr lang="en-US" sz="3200" dirty="0" smtClean="0"/>
              <a:t>Know what your data should look like</a:t>
            </a:r>
          </a:p>
          <a:p>
            <a:pPr marL="0" indent="0">
              <a:buNone/>
            </a:pPr>
            <a:endParaRPr lang="en-US" sz="3200" dirty="0" smtClean="0"/>
          </a:p>
          <a:p>
            <a:r>
              <a:rPr lang="en-US" sz="3200" dirty="0" smtClean="0"/>
              <a:t>Check output regularly</a:t>
            </a:r>
          </a:p>
          <a:p>
            <a:endParaRPr lang="en-US" sz="3200" dirty="0" smtClean="0"/>
          </a:p>
          <a:p>
            <a:r>
              <a:rPr lang="en-US" sz="3200" dirty="0" smtClean="0"/>
              <a:t>Ensure you schedule time for data review</a:t>
            </a:r>
          </a:p>
          <a:p>
            <a:endParaRPr lang="en-US" sz="3200" dirty="0"/>
          </a:p>
          <a:p>
            <a:r>
              <a:rPr lang="en-US" sz="3200" dirty="0" smtClean="0"/>
              <a:t>Prioritize tasks </a:t>
            </a:r>
            <a:endParaRPr lang="en-US" sz="3200" dirty="0"/>
          </a:p>
        </p:txBody>
      </p:sp>
    </p:spTree>
    <p:extLst>
      <p:ext uri="{BB962C8B-B14F-4D97-AF65-F5344CB8AC3E}">
        <p14:creationId xmlns:p14="http://schemas.microsoft.com/office/powerpoint/2010/main" val="3465840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Standardize</a:t>
            </a:r>
            <a:br>
              <a:rPr lang="en-US" dirty="0" smtClean="0"/>
            </a:br>
            <a:endParaRPr lang="en-US" sz="2000" dirty="0"/>
          </a:p>
        </p:txBody>
      </p:sp>
      <p:pic>
        <p:nvPicPr>
          <p:cNvPr id="4" name="Picture 3"/>
          <p:cNvPicPr>
            <a:picLocks noChangeAspect="1"/>
          </p:cNvPicPr>
          <p:nvPr/>
        </p:nvPicPr>
        <p:blipFill>
          <a:blip r:embed="rId2"/>
          <a:stretch>
            <a:fillRect/>
          </a:stretch>
        </p:blipFill>
        <p:spPr>
          <a:xfrm>
            <a:off x="3595688" y="1905000"/>
            <a:ext cx="7886616" cy="3945921"/>
          </a:xfrm>
          <a:prstGeom prst="rect">
            <a:avLst/>
          </a:prstGeom>
        </p:spPr>
      </p:pic>
      <p:sp>
        <p:nvSpPr>
          <p:cNvPr id="6" name="TextBox 5"/>
          <p:cNvSpPr txBox="1"/>
          <p:nvPr/>
        </p:nvSpPr>
        <p:spPr>
          <a:xfrm>
            <a:off x="3964490" y="800671"/>
            <a:ext cx="6845300" cy="646331"/>
          </a:xfrm>
          <a:prstGeom prst="rect">
            <a:avLst/>
          </a:prstGeom>
          <a:noFill/>
        </p:spPr>
        <p:txBody>
          <a:bodyPr wrap="square" rtlCol="0">
            <a:spAutoFit/>
          </a:bodyPr>
          <a:lstStyle/>
          <a:p>
            <a:r>
              <a:rPr lang="en-US" sz="3600" dirty="0" smtClean="0"/>
              <a:t>Standard Operating Procedure</a:t>
            </a:r>
            <a:endParaRPr lang="en-US" sz="3600" dirty="0"/>
          </a:p>
        </p:txBody>
      </p:sp>
    </p:spTree>
    <p:extLst>
      <p:ext uri="{BB962C8B-B14F-4D97-AF65-F5344CB8AC3E}">
        <p14:creationId xmlns:p14="http://schemas.microsoft.com/office/powerpoint/2010/main" val="322362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a:t>
            </a:r>
            <a:endParaRPr lang="en-US" sz="2000" dirty="0"/>
          </a:p>
        </p:txBody>
      </p:sp>
      <p:sp>
        <p:nvSpPr>
          <p:cNvPr id="5" name="Content Placeholder 2"/>
          <p:cNvSpPr>
            <a:spLocks noGrp="1"/>
          </p:cNvSpPr>
          <p:nvPr>
            <p:ph idx="1"/>
          </p:nvPr>
        </p:nvSpPr>
        <p:spPr>
          <a:xfrm>
            <a:off x="3753521" y="1165049"/>
            <a:ext cx="7315200" cy="5120640"/>
          </a:xfrm>
        </p:spPr>
        <p:txBody>
          <a:bodyPr/>
          <a:lstStyle/>
          <a:p>
            <a:r>
              <a:rPr lang="en-US" sz="3200" dirty="0" smtClean="0"/>
              <a:t>Standard, machine readable files</a:t>
            </a:r>
          </a:p>
          <a:p>
            <a:endParaRPr lang="en-US" sz="3200" dirty="0"/>
          </a:p>
          <a:p>
            <a:r>
              <a:rPr lang="en-US" sz="3200" dirty="0" smtClean="0"/>
              <a:t>Use tools to facilitate/manage analysis (R, </a:t>
            </a:r>
            <a:r>
              <a:rPr lang="en-US" sz="3200" dirty="0" err="1" smtClean="0"/>
              <a:t>MatLab</a:t>
            </a:r>
            <a:r>
              <a:rPr lang="en-US" sz="3200" dirty="0" smtClean="0"/>
              <a:t>, GitHub)</a:t>
            </a:r>
          </a:p>
          <a:p>
            <a:pPr marL="0" indent="0">
              <a:buNone/>
            </a:pPr>
            <a:endParaRPr lang="en-US" sz="3200" dirty="0" smtClean="0"/>
          </a:p>
          <a:p>
            <a:r>
              <a:rPr lang="en-US" sz="3200" dirty="0" smtClean="0"/>
              <a:t>Write/Borrow </a:t>
            </a:r>
            <a:r>
              <a:rPr lang="en-US" sz="3200" dirty="0" smtClean="0"/>
              <a:t>snippets of code to process or analyze your data</a:t>
            </a:r>
          </a:p>
          <a:p>
            <a:pPr marL="0" indent="0">
              <a:buNone/>
            </a:pPr>
            <a:endParaRPr lang="en-US" sz="3200" dirty="0" smtClean="0"/>
          </a:p>
          <a:p>
            <a:r>
              <a:rPr lang="en-US" sz="3200" dirty="0" smtClean="0"/>
              <a:t>Comment, comment, comment</a:t>
            </a:r>
          </a:p>
          <a:p>
            <a:endParaRPr lang="en-US" dirty="0"/>
          </a:p>
        </p:txBody>
      </p:sp>
      <p:sp>
        <p:nvSpPr>
          <p:cNvPr id="7" name="TextBox 6"/>
          <p:cNvSpPr txBox="1"/>
          <p:nvPr/>
        </p:nvSpPr>
        <p:spPr>
          <a:xfrm>
            <a:off x="3988471" y="239299"/>
            <a:ext cx="6845300" cy="646331"/>
          </a:xfrm>
          <a:prstGeom prst="rect">
            <a:avLst/>
          </a:prstGeom>
          <a:noFill/>
        </p:spPr>
        <p:txBody>
          <a:bodyPr wrap="square" rtlCol="0">
            <a:spAutoFit/>
          </a:bodyPr>
          <a:lstStyle/>
          <a:p>
            <a:r>
              <a:rPr lang="en-US" sz="3600" dirty="0" smtClean="0"/>
              <a:t>Reproducible Research</a:t>
            </a:r>
          </a:p>
        </p:txBody>
      </p:sp>
    </p:spTree>
    <p:extLst>
      <p:ext uri="{BB962C8B-B14F-4D97-AF65-F5344CB8AC3E}">
        <p14:creationId xmlns:p14="http://schemas.microsoft.com/office/powerpoint/2010/main" val="13194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Room for Data Management </a:t>
            </a:r>
            <a:endParaRPr lang="en-US" dirty="0"/>
          </a:p>
        </p:txBody>
      </p:sp>
      <p:sp>
        <p:nvSpPr>
          <p:cNvPr id="3" name="Content Placeholder 2"/>
          <p:cNvSpPr>
            <a:spLocks noGrp="1"/>
          </p:cNvSpPr>
          <p:nvPr>
            <p:ph idx="1"/>
          </p:nvPr>
        </p:nvSpPr>
        <p:spPr/>
        <p:txBody>
          <a:bodyPr/>
          <a:lstStyle/>
          <a:p>
            <a:r>
              <a:rPr lang="en-US" sz="3200" dirty="0" smtClean="0"/>
              <a:t>Plan It</a:t>
            </a:r>
          </a:p>
          <a:p>
            <a:pPr marL="0" indent="0">
              <a:buNone/>
            </a:pPr>
            <a:endParaRPr lang="en-US" sz="3200" dirty="0" smtClean="0"/>
          </a:p>
          <a:p>
            <a:r>
              <a:rPr lang="en-US" sz="3200" dirty="0" smtClean="0"/>
              <a:t>Schedule it</a:t>
            </a:r>
          </a:p>
          <a:p>
            <a:pPr marL="0" indent="0">
              <a:buNone/>
            </a:pPr>
            <a:endParaRPr lang="en-US" sz="3200" dirty="0" smtClean="0"/>
          </a:p>
          <a:p>
            <a:r>
              <a:rPr lang="en-US" sz="3200" dirty="0" smtClean="0"/>
              <a:t>Find ways to make yourself accountable</a:t>
            </a:r>
          </a:p>
          <a:p>
            <a:endParaRPr lang="en-US" dirty="0"/>
          </a:p>
        </p:txBody>
      </p:sp>
    </p:spTree>
    <p:extLst>
      <p:ext uri="{BB962C8B-B14F-4D97-AF65-F5344CB8AC3E}">
        <p14:creationId xmlns:p14="http://schemas.microsoft.com/office/powerpoint/2010/main" val="96391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10931549" cy="4601183"/>
          </a:xfrm>
        </p:spPr>
        <p:txBody>
          <a:bodyPr>
            <a:normAutofit/>
          </a:bodyPr>
          <a:lstStyle/>
          <a:p>
            <a:r>
              <a:rPr lang="en-US" sz="6600" dirty="0" smtClean="0">
                <a:solidFill>
                  <a:schemeClr val="tx1"/>
                </a:solidFill>
                <a:latin typeface="Arial Narrow" panose="020B0606020202030204" pitchFamily="34" charset="0"/>
              </a:rPr>
              <a:t>Introduction</a:t>
            </a:r>
            <a:endParaRPr lang="en-US" sz="6600" dirty="0">
              <a:solidFill>
                <a:schemeClr val="tx1"/>
              </a:solidFill>
              <a:latin typeface="Arial Narrow" panose="020B0606020202030204" pitchFamily="34" charset="0"/>
            </a:endParaRPr>
          </a:p>
        </p:txBody>
      </p:sp>
      <p:sp>
        <p:nvSpPr>
          <p:cNvPr id="3" name="Content Placeholder 2"/>
          <p:cNvSpPr>
            <a:spLocks noGrp="1"/>
          </p:cNvSpPr>
          <p:nvPr>
            <p:ph idx="1"/>
          </p:nvPr>
        </p:nvSpPr>
        <p:spPr/>
        <p:txBody>
          <a:bodyPr/>
          <a:lstStyle/>
          <a:p>
            <a:endParaRPr lang="en-US" dirty="0" smtClean="0"/>
          </a:p>
          <a:p>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7558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a Diary</a:t>
            </a:r>
            <a:endParaRPr lang="en-US" dirty="0"/>
          </a:p>
        </p:txBody>
      </p:sp>
      <p:sp>
        <p:nvSpPr>
          <p:cNvPr id="3" name="Content Placeholder 2"/>
          <p:cNvSpPr>
            <a:spLocks noGrp="1"/>
          </p:cNvSpPr>
          <p:nvPr>
            <p:ph idx="1"/>
          </p:nvPr>
        </p:nvSpPr>
        <p:spPr/>
        <p:txBody>
          <a:bodyPr/>
          <a:lstStyle/>
          <a:p>
            <a:r>
              <a:rPr lang="en-US" sz="3200" dirty="0" smtClean="0"/>
              <a:t>Collect procedures as you go</a:t>
            </a:r>
          </a:p>
          <a:p>
            <a:pPr marL="0" indent="0">
              <a:buNone/>
            </a:pPr>
            <a:endParaRPr lang="en-US" sz="3200" dirty="0" smtClean="0"/>
          </a:p>
          <a:p>
            <a:r>
              <a:rPr lang="en-US" sz="3200" dirty="0" smtClean="0"/>
              <a:t>Build it</a:t>
            </a:r>
          </a:p>
          <a:p>
            <a:pPr marL="0" indent="0">
              <a:buNone/>
            </a:pPr>
            <a:endParaRPr lang="en-US" sz="3200" dirty="0" smtClean="0"/>
          </a:p>
          <a:p>
            <a:r>
              <a:rPr lang="en-US" sz="3200" dirty="0" smtClean="0"/>
              <a:t>Make it a journal not a biography that requires research</a:t>
            </a:r>
          </a:p>
          <a:p>
            <a:pPr marL="0" indent="0">
              <a:buNone/>
            </a:pPr>
            <a:endParaRPr lang="en-US" sz="3200" dirty="0" smtClean="0"/>
          </a:p>
          <a:p>
            <a:endParaRPr lang="en-US" dirty="0"/>
          </a:p>
        </p:txBody>
      </p:sp>
    </p:spTree>
    <p:extLst>
      <p:ext uri="{BB962C8B-B14F-4D97-AF65-F5344CB8AC3E}">
        <p14:creationId xmlns:p14="http://schemas.microsoft.com/office/powerpoint/2010/main" val="1247695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10931549" cy="4601183"/>
          </a:xfrm>
        </p:spPr>
        <p:txBody>
          <a:bodyPr>
            <a:normAutofit/>
          </a:bodyPr>
          <a:lstStyle/>
          <a:p>
            <a:r>
              <a:rPr lang="en-US" sz="6600" dirty="0" smtClean="0">
                <a:solidFill>
                  <a:schemeClr val="tx1"/>
                </a:solidFill>
                <a:latin typeface="Arial Narrow" panose="020B0606020202030204" pitchFamily="34" charset="0"/>
              </a:rPr>
              <a:t>Data Management Plans</a:t>
            </a:r>
            <a:endParaRPr lang="en-US" sz="6600" dirty="0">
              <a:solidFill>
                <a:schemeClr val="tx1"/>
              </a:solidFill>
              <a:latin typeface="Arial Narrow" panose="020B0606020202030204" pitchFamily="34" charset="0"/>
            </a:endParaRPr>
          </a:p>
        </p:txBody>
      </p:sp>
      <p:sp>
        <p:nvSpPr>
          <p:cNvPr id="3" name="Content Placeholder 2"/>
          <p:cNvSpPr>
            <a:spLocks noGrp="1"/>
          </p:cNvSpPr>
          <p:nvPr>
            <p:ph idx="1"/>
          </p:nvPr>
        </p:nvSpPr>
        <p:spPr/>
        <p:txBody>
          <a:bodyPr/>
          <a:lstStyle/>
          <a:p>
            <a:endParaRPr lang="en-US" dirty="0" smtClean="0"/>
          </a:p>
          <a:p>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2180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Portage</a:t>
            </a:r>
            <a:br>
              <a:rPr lang="en-US" dirty="0" smtClean="0"/>
            </a:br>
            <a:r>
              <a:rPr lang="en-US" dirty="0" smtClean="0"/>
              <a:t>Data Management Plan Assistant</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The following slides are extract from the Portage Network Data Management Assistant (guiding questions)</a:t>
            </a:r>
          </a:p>
          <a:p>
            <a:pPr marL="0" indent="0">
              <a:buNone/>
            </a:pPr>
            <a:endParaRPr lang="en-US" dirty="0" smtClean="0"/>
          </a:p>
          <a:p>
            <a:r>
              <a:rPr lang="en-US" dirty="0" smtClean="0"/>
              <a:t>URL</a:t>
            </a:r>
            <a:r>
              <a:rPr lang="en-US" dirty="0" smtClean="0"/>
              <a:t>:   </a:t>
            </a:r>
            <a:r>
              <a:rPr lang="en-US" dirty="0">
                <a:hlinkClick r:id="rId2"/>
              </a:rPr>
              <a:t>https://assistant.portagenetwork.ca/</a:t>
            </a:r>
            <a:endParaRPr lang="en-US" dirty="0" smtClean="0"/>
          </a:p>
          <a:p>
            <a:r>
              <a:rPr lang="en-US" dirty="0" smtClean="0"/>
              <a:t>Export to pdf, csv, text, xml, html, </a:t>
            </a:r>
            <a:r>
              <a:rPr lang="en-US" dirty="0" err="1" smtClean="0"/>
              <a:t>json</a:t>
            </a:r>
            <a:r>
              <a:rPr lang="en-US" dirty="0" smtClean="0"/>
              <a:t>, </a:t>
            </a:r>
            <a:r>
              <a:rPr lang="en-US" dirty="0" err="1" smtClean="0"/>
              <a:t>docx</a:t>
            </a:r>
            <a:endParaRPr lang="en-US" dirty="0" smtClean="0"/>
          </a:p>
          <a:p>
            <a:pPr marL="0" indent="0">
              <a:buNone/>
            </a:pPr>
            <a:endParaRPr lang="en-US" dirty="0"/>
          </a:p>
        </p:txBody>
      </p:sp>
    </p:spTree>
    <p:extLst>
      <p:ext uri="{BB962C8B-B14F-4D97-AF65-F5344CB8AC3E}">
        <p14:creationId xmlns:p14="http://schemas.microsoft.com/office/powerpoint/2010/main" val="1110011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DMP Assistant:</a:t>
            </a:r>
            <a:br>
              <a:rPr lang="en-US" dirty="0" smtClean="0"/>
            </a:br>
            <a:r>
              <a:rPr lang="en-US" dirty="0"/>
              <a:t/>
            </a:r>
            <a:br>
              <a:rPr lang="en-US" dirty="0"/>
            </a:br>
            <a:r>
              <a:rPr lang="en-US" dirty="0" smtClean="0"/>
              <a:t>Data Collection</a:t>
            </a:r>
            <a:endParaRPr lang="en-US"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200" dirty="0">
                <a:solidFill>
                  <a:srgbClr val="3E3C3C"/>
                </a:solidFill>
              </a:rPr>
              <a:t>- What types of data will you collect, create, link to, acquire and/or record?</a:t>
            </a:r>
          </a:p>
          <a:p>
            <a:pPr>
              <a:buFont typeface="Arial" panose="020B0604020202020204" pitchFamily="34" charset="0"/>
              <a:buChar char="•"/>
            </a:pPr>
            <a:r>
              <a:rPr lang="en-US" sz="3200" dirty="0">
                <a:solidFill>
                  <a:srgbClr val="3E3C3C"/>
                </a:solidFill>
              </a:rPr>
              <a:t>- What file formats will your data be collected in? Will these formats allow for data re-use, sharing and long-term access to the data?</a:t>
            </a:r>
          </a:p>
          <a:p>
            <a:pPr>
              <a:buFont typeface="Arial" panose="020B0604020202020204" pitchFamily="34" charset="0"/>
              <a:buChar char="•"/>
            </a:pPr>
            <a:r>
              <a:rPr lang="en-US" sz="3200" dirty="0">
                <a:solidFill>
                  <a:srgbClr val="3E3C3C"/>
                </a:solidFill>
              </a:rPr>
              <a:t>- What conventions and procedures will you use to structure, name and version-control your files to help you and others better understand how your data are organized?</a:t>
            </a:r>
          </a:p>
        </p:txBody>
      </p:sp>
      <p:sp>
        <p:nvSpPr>
          <p:cNvPr id="4" name="TextBox 3"/>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2949927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DMP Assistant:</a:t>
            </a:r>
            <a:br>
              <a:rPr lang="en-US" sz="3400" dirty="0" smtClean="0"/>
            </a:br>
            <a:r>
              <a:rPr lang="en-US" sz="3400" dirty="0" smtClean="0"/>
              <a:t/>
            </a:r>
            <a:br>
              <a:rPr lang="en-US" sz="3400" dirty="0" smtClean="0"/>
            </a:br>
            <a:r>
              <a:rPr lang="en-US" sz="3400" dirty="0" smtClean="0"/>
              <a:t>Documentation and Metadata</a:t>
            </a:r>
            <a:endParaRPr lang="en-US" sz="3400"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3200" dirty="0" smtClean="0">
                <a:solidFill>
                  <a:srgbClr val="3E3C3C"/>
                </a:solidFill>
              </a:rPr>
              <a:t>- What documentation will be needed for the data to be read and interpreted correctly in the future?</a:t>
            </a:r>
          </a:p>
          <a:p>
            <a:pPr>
              <a:buFont typeface="Arial" panose="020B0604020202020204" pitchFamily="34" charset="0"/>
              <a:buChar char="•"/>
            </a:pPr>
            <a:r>
              <a:rPr lang="en-US" sz="3200" dirty="0" smtClean="0">
                <a:solidFill>
                  <a:srgbClr val="3E3C3C"/>
                </a:solidFill>
              </a:rPr>
              <a:t>- How will you make sure that documentation is created or captured consistently throughout your project?</a:t>
            </a:r>
          </a:p>
          <a:p>
            <a:pPr>
              <a:buFont typeface="Arial" panose="020B0604020202020204" pitchFamily="34" charset="0"/>
              <a:buChar char="•"/>
            </a:pPr>
            <a:r>
              <a:rPr lang="en-US" sz="3200" dirty="0" smtClean="0">
                <a:solidFill>
                  <a:srgbClr val="3E3C3C"/>
                </a:solidFill>
              </a:rPr>
              <a:t>- If you are using a metadata standard and/or tools to document and describe your data, please list here.</a:t>
            </a:r>
            <a:endParaRPr lang="en-US" sz="3200" dirty="0">
              <a:solidFill>
                <a:srgbClr val="3E3C3C"/>
              </a:solidFill>
            </a:endParaRPr>
          </a:p>
        </p:txBody>
      </p:sp>
      <p:sp>
        <p:nvSpPr>
          <p:cNvPr id="4" name="TextBox 3"/>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1145805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DMP Assistant:</a:t>
            </a:r>
            <a:br>
              <a:rPr lang="en-US" sz="3400" dirty="0" smtClean="0"/>
            </a:br>
            <a:r>
              <a:rPr lang="en-US" sz="3400" dirty="0" smtClean="0"/>
              <a:t/>
            </a:r>
            <a:br>
              <a:rPr lang="en-US" sz="3400" dirty="0" smtClean="0"/>
            </a:br>
            <a:r>
              <a:rPr lang="en-US" sz="3400" dirty="0" smtClean="0"/>
              <a:t>Storage and Backup</a:t>
            </a:r>
            <a:r>
              <a:rPr lang="en-US" sz="800" dirty="0">
                <a:latin typeface="Helvetica Neue"/>
              </a:rPr>
              <a:t/>
            </a:r>
            <a:br>
              <a:rPr lang="en-US" sz="800" dirty="0">
                <a:latin typeface="Helvetica Neue"/>
              </a:rPr>
            </a:br>
            <a:endParaRPr lang="en-US" sz="3400"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200" dirty="0">
                <a:solidFill>
                  <a:srgbClr val="3E3C3C"/>
                </a:solidFill>
              </a:rPr>
              <a:t>- What are the anticipated storage requirements for your project, in terms of storage space (in megabytes, gigabytes, terabytes, etc.) and the length of time you will be storing it?</a:t>
            </a:r>
          </a:p>
          <a:p>
            <a:pPr>
              <a:buFont typeface="Arial" panose="020B0604020202020204" pitchFamily="34" charset="0"/>
              <a:buChar char="•"/>
            </a:pPr>
            <a:r>
              <a:rPr lang="en-US" sz="3200" dirty="0">
                <a:solidFill>
                  <a:srgbClr val="3E3C3C"/>
                </a:solidFill>
              </a:rPr>
              <a:t>- How and where will your data be stored and backed up during your research project?</a:t>
            </a:r>
          </a:p>
          <a:p>
            <a:pPr>
              <a:buFont typeface="Arial" panose="020B0604020202020204" pitchFamily="34" charset="0"/>
              <a:buChar char="•"/>
            </a:pPr>
            <a:r>
              <a:rPr lang="en-US" sz="3200" dirty="0">
                <a:solidFill>
                  <a:srgbClr val="3E3C3C"/>
                </a:solidFill>
              </a:rPr>
              <a:t>- How will the research team and other collaborators access, modify, and contribute data throughout the project?</a:t>
            </a:r>
          </a:p>
        </p:txBody>
      </p:sp>
      <p:sp>
        <p:nvSpPr>
          <p:cNvPr id="4" name="TextBox 3"/>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2160552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DMP Assistant:</a:t>
            </a:r>
            <a:br>
              <a:rPr lang="en-US" sz="3400" dirty="0" smtClean="0"/>
            </a:br>
            <a:r>
              <a:rPr lang="en-US" sz="3400" dirty="0" smtClean="0"/>
              <a:t/>
            </a:r>
            <a:br>
              <a:rPr lang="en-US" sz="3400" dirty="0" smtClean="0"/>
            </a:br>
            <a:r>
              <a:rPr lang="en-US" sz="3400" dirty="0" smtClean="0"/>
              <a:t>Preservation</a:t>
            </a:r>
            <a:br>
              <a:rPr lang="en-US" sz="3400" dirty="0" smtClean="0"/>
            </a:br>
            <a:r>
              <a:rPr lang="en-US" sz="800" dirty="0" smtClean="0">
                <a:latin typeface="Helvetica Neue"/>
              </a:rPr>
              <a:t/>
            </a:r>
            <a:br>
              <a:rPr lang="en-US" sz="800" dirty="0" smtClean="0">
                <a:latin typeface="Helvetica Neue"/>
              </a:rPr>
            </a:br>
            <a:endParaRPr lang="en-US" sz="3400"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200" dirty="0">
                <a:solidFill>
                  <a:srgbClr val="3E3C3C"/>
                </a:solidFill>
              </a:rPr>
              <a:t>- Where will you deposit your data for long-term preservation and access at the end of your research project?</a:t>
            </a:r>
          </a:p>
          <a:p>
            <a:pPr>
              <a:buFont typeface="Arial" panose="020B0604020202020204" pitchFamily="34" charset="0"/>
              <a:buChar char="•"/>
            </a:pPr>
            <a:r>
              <a:rPr lang="en-US" sz="3200" dirty="0">
                <a:solidFill>
                  <a:srgbClr val="3E3C3C"/>
                </a:solidFill>
              </a:rPr>
              <a:t>- Indicate how you will ensure your data is preservation ready. Consider preservation-friendly file formats, ensuring file integrity, anonymization and de-identification, inclusion of supporting documentation</a:t>
            </a:r>
          </a:p>
        </p:txBody>
      </p:sp>
      <p:sp>
        <p:nvSpPr>
          <p:cNvPr id="5" name="TextBox 4"/>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1432732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DMP Assistant:</a:t>
            </a:r>
            <a:br>
              <a:rPr lang="en-US" sz="3400" dirty="0" smtClean="0"/>
            </a:br>
            <a:r>
              <a:rPr lang="en-US" sz="3400" dirty="0" smtClean="0"/>
              <a:t/>
            </a:r>
            <a:br>
              <a:rPr lang="en-US" sz="3400" dirty="0" smtClean="0"/>
            </a:br>
            <a:r>
              <a:rPr lang="en-US" sz="3400" dirty="0" smtClean="0"/>
              <a:t>Sharing and Reuse</a:t>
            </a:r>
            <a:br>
              <a:rPr lang="en-US" sz="3400" dirty="0" smtClean="0"/>
            </a:br>
            <a:r>
              <a:rPr lang="en-US" sz="800" dirty="0" smtClean="0">
                <a:latin typeface="Helvetica Neue"/>
              </a:rPr>
              <a:t/>
            </a:r>
            <a:br>
              <a:rPr lang="en-US" sz="800" dirty="0" smtClean="0">
                <a:latin typeface="Helvetica Neue"/>
              </a:rPr>
            </a:br>
            <a:endParaRPr lang="en-US" sz="3400"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200" dirty="0">
                <a:solidFill>
                  <a:srgbClr val="3E3C3C"/>
                </a:solidFill>
              </a:rPr>
              <a:t>- What data will you be sharing and in what form? (e.g. raw, processed, analyzed, final).</a:t>
            </a:r>
          </a:p>
          <a:p>
            <a:pPr>
              <a:buFont typeface="Arial" panose="020B0604020202020204" pitchFamily="34" charset="0"/>
              <a:buChar char="•"/>
            </a:pPr>
            <a:r>
              <a:rPr lang="en-US" sz="3200" dirty="0">
                <a:solidFill>
                  <a:srgbClr val="3E3C3C"/>
                </a:solidFill>
              </a:rPr>
              <a:t>- Have you considered what type of end-user license to include with your data?</a:t>
            </a:r>
          </a:p>
          <a:p>
            <a:pPr>
              <a:buFont typeface="Arial" panose="020B0604020202020204" pitchFamily="34" charset="0"/>
              <a:buChar char="•"/>
            </a:pPr>
            <a:r>
              <a:rPr lang="en-US" sz="3200" dirty="0">
                <a:solidFill>
                  <a:srgbClr val="3E3C3C"/>
                </a:solidFill>
              </a:rPr>
              <a:t>- What steps will be taken to help the research community know that your data exists?</a:t>
            </a:r>
          </a:p>
        </p:txBody>
      </p:sp>
      <p:sp>
        <p:nvSpPr>
          <p:cNvPr id="4" name="TextBox 3"/>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57064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DMP Assistant:</a:t>
            </a:r>
            <a:br>
              <a:rPr lang="en-US" sz="3400" dirty="0" smtClean="0"/>
            </a:br>
            <a:r>
              <a:rPr lang="en-US" sz="3400" dirty="0" smtClean="0"/>
              <a:t/>
            </a:r>
            <a:br>
              <a:rPr lang="en-US" sz="3400" dirty="0" smtClean="0"/>
            </a:br>
            <a:r>
              <a:rPr lang="en-US" sz="3400" dirty="0" smtClean="0"/>
              <a:t>Responsibilities and Resources</a:t>
            </a:r>
            <a:br>
              <a:rPr lang="en-US" sz="3400" dirty="0" smtClean="0"/>
            </a:br>
            <a:r>
              <a:rPr lang="en-US" sz="800" dirty="0" smtClean="0">
                <a:latin typeface="Helvetica Neue"/>
              </a:rPr>
              <a:t/>
            </a:r>
            <a:br>
              <a:rPr lang="en-US" sz="800" dirty="0" smtClean="0">
                <a:latin typeface="Helvetica Neue"/>
              </a:rPr>
            </a:br>
            <a:endParaRPr lang="en-US" sz="3400"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800" dirty="0" smtClean="0">
                <a:solidFill>
                  <a:srgbClr val="3E3C3C"/>
                </a:solidFill>
              </a:rPr>
              <a:t>- Identify who will be responsible for managing this project's data during and after the project and the major data management tasks for which they will be responsible.</a:t>
            </a:r>
          </a:p>
          <a:p>
            <a:pPr>
              <a:buFont typeface="Arial" panose="020B0604020202020204" pitchFamily="34" charset="0"/>
              <a:buChar char="•"/>
            </a:pPr>
            <a:r>
              <a:rPr lang="en-US" sz="2800" dirty="0" smtClean="0">
                <a:solidFill>
                  <a:srgbClr val="3E3C3C"/>
                </a:solidFill>
              </a:rPr>
              <a:t>- How will responsibilities for managing data activities be handled if substantive changes happen in the personnel overseeing the project's data, including a change of Principal Investigator?</a:t>
            </a:r>
          </a:p>
          <a:p>
            <a:pPr>
              <a:buFont typeface="Arial" panose="020B0604020202020204" pitchFamily="34" charset="0"/>
              <a:buChar char="•"/>
            </a:pPr>
            <a:r>
              <a:rPr lang="en-US" sz="2800" dirty="0" smtClean="0">
                <a:solidFill>
                  <a:srgbClr val="3E3C3C"/>
                </a:solidFill>
              </a:rPr>
              <a:t>- What resources will you require to implement your data management plan? What do you estimate the overall cost for data management to be?</a:t>
            </a:r>
            <a:endParaRPr lang="en-US" sz="2800" dirty="0">
              <a:solidFill>
                <a:srgbClr val="3E3C3C"/>
              </a:solidFill>
            </a:endParaRPr>
          </a:p>
        </p:txBody>
      </p:sp>
      <p:sp>
        <p:nvSpPr>
          <p:cNvPr id="4" name="TextBox 3"/>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1276822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DMP Assistant:</a:t>
            </a:r>
            <a:br>
              <a:rPr lang="en-US" sz="3400" dirty="0" smtClean="0"/>
            </a:br>
            <a:r>
              <a:rPr lang="en-US" sz="3400" dirty="0" smtClean="0"/>
              <a:t/>
            </a:r>
            <a:br>
              <a:rPr lang="en-US" sz="3400" dirty="0" smtClean="0"/>
            </a:br>
            <a:r>
              <a:rPr lang="en-US" sz="3400" dirty="0" smtClean="0"/>
              <a:t>Ethics and Legal Compliance</a:t>
            </a:r>
            <a:br>
              <a:rPr lang="en-US" sz="3400" dirty="0" smtClean="0"/>
            </a:br>
            <a:r>
              <a:rPr lang="en-US" sz="800" dirty="0" smtClean="0">
                <a:latin typeface="Helvetica Neue"/>
              </a:rPr>
              <a:t/>
            </a:r>
            <a:br>
              <a:rPr lang="en-US" sz="800" dirty="0" smtClean="0">
                <a:latin typeface="Helvetica Neue"/>
              </a:rPr>
            </a:br>
            <a:endParaRPr lang="en-US" sz="3400" dirty="0"/>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200" dirty="0">
                <a:solidFill>
                  <a:srgbClr val="3E3C3C"/>
                </a:solidFill>
              </a:rPr>
              <a:t>- If your research project includes sensitive data, how will you ensure that it is securely managed and accessible only to approved members of the project?</a:t>
            </a:r>
          </a:p>
          <a:p>
            <a:pPr>
              <a:buFont typeface="Arial" panose="020B0604020202020204" pitchFamily="34" charset="0"/>
              <a:buChar char="•"/>
            </a:pPr>
            <a:r>
              <a:rPr lang="en-US" sz="3200" dirty="0">
                <a:solidFill>
                  <a:srgbClr val="3E3C3C"/>
                </a:solidFill>
              </a:rPr>
              <a:t>- If applicable, what strategies will you undertake to address secondary uses of sensitive data?</a:t>
            </a:r>
          </a:p>
          <a:p>
            <a:pPr>
              <a:buFont typeface="Arial" panose="020B0604020202020204" pitchFamily="34" charset="0"/>
              <a:buChar char="•"/>
            </a:pPr>
            <a:r>
              <a:rPr lang="en-US" sz="3200" dirty="0">
                <a:solidFill>
                  <a:srgbClr val="3E3C3C"/>
                </a:solidFill>
              </a:rPr>
              <a:t>- How will you manage legal, ethical, and intellectual property issues?</a:t>
            </a:r>
          </a:p>
        </p:txBody>
      </p:sp>
      <p:sp>
        <p:nvSpPr>
          <p:cNvPr id="4" name="TextBox 3"/>
          <p:cNvSpPr txBox="1"/>
          <p:nvPr/>
        </p:nvSpPr>
        <p:spPr>
          <a:xfrm>
            <a:off x="4050323" y="6148753"/>
            <a:ext cx="3663182" cy="369332"/>
          </a:xfrm>
          <a:prstGeom prst="rect">
            <a:avLst/>
          </a:prstGeom>
          <a:noFill/>
        </p:spPr>
        <p:txBody>
          <a:bodyPr wrap="none" rtlCol="0">
            <a:spAutoFit/>
          </a:bodyPr>
          <a:lstStyle/>
          <a:p>
            <a:r>
              <a:rPr lang="en-US" dirty="0">
                <a:hlinkClick r:id="rId2"/>
              </a:rPr>
              <a:t>https://assistant.portagenetwork.ca</a:t>
            </a:r>
            <a:r>
              <a:rPr lang="en-US" dirty="0" smtClean="0">
                <a:hlinkClick r:id="rId2"/>
              </a:rPr>
              <a:t>/</a:t>
            </a:r>
            <a:endParaRPr lang="en-US" dirty="0"/>
          </a:p>
        </p:txBody>
      </p:sp>
    </p:spTree>
    <p:extLst>
      <p:ext uri="{BB962C8B-B14F-4D97-AF65-F5344CB8AC3E}">
        <p14:creationId xmlns:p14="http://schemas.microsoft.com/office/powerpoint/2010/main" val="49599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What is Research Data Management?</a:t>
            </a:r>
            <a:endParaRPr lang="en-US" dirty="0"/>
          </a:p>
        </p:txBody>
      </p:sp>
      <p:sp>
        <p:nvSpPr>
          <p:cNvPr id="3" name="Content Placeholder 2"/>
          <p:cNvSpPr>
            <a:spLocks noGrp="1"/>
          </p:cNvSpPr>
          <p:nvPr>
            <p:ph idx="1"/>
          </p:nvPr>
        </p:nvSpPr>
        <p:spPr>
          <a:xfrm>
            <a:off x="3652482" y="1277400"/>
            <a:ext cx="7729893" cy="4634616"/>
          </a:xfrm>
        </p:spPr>
        <p:txBody>
          <a:bodyPr>
            <a:noAutofit/>
          </a:bodyPr>
          <a:lstStyle/>
          <a:p>
            <a:pPr marL="0" indent="0">
              <a:buNone/>
            </a:pPr>
            <a:r>
              <a:rPr lang="en-US" sz="2800" dirty="0" smtClean="0"/>
              <a:t>Research Data Management is the …</a:t>
            </a:r>
          </a:p>
          <a:p>
            <a:pPr marL="0" indent="0">
              <a:buNone/>
            </a:pPr>
            <a:endParaRPr lang="en-US" sz="2800" dirty="0"/>
          </a:p>
          <a:p>
            <a:pPr lvl="1"/>
            <a:r>
              <a:rPr lang="en-US" sz="2800" dirty="0" smtClean="0"/>
              <a:t>Active organization and maintenance of data</a:t>
            </a:r>
          </a:p>
          <a:p>
            <a:pPr lvl="1"/>
            <a:endParaRPr lang="en-US" sz="2800" dirty="0"/>
          </a:p>
          <a:p>
            <a:pPr lvl="1"/>
            <a:r>
              <a:rPr lang="en-US" sz="2800" dirty="0" smtClean="0"/>
              <a:t>Use of best practices to ensure the data security, integrity and accessibility</a:t>
            </a:r>
          </a:p>
          <a:p>
            <a:pPr marL="457200" lvl="1" indent="0">
              <a:buNone/>
            </a:pPr>
            <a:endParaRPr lang="en-US" sz="2800" dirty="0"/>
          </a:p>
          <a:p>
            <a:pPr lvl="1"/>
            <a:r>
              <a:rPr lang="en-US" sz="2800" dirty="0" smtClean="0"/>
              <a:t>Defining and following processes which result in data that is self-describing and discoverable to enable re-use for verification or new endeavors</a:t>
            </a:r>
          </a:p>
          <a:p>
            <a:pPr marL="457200" lvl="1" indent="0">
              <a:buNone/>
            </a:pPr>
            <a:endParaRPr lang="en-US" sz="2800" dirty="0"/>
          </a:p>
        </p:txBody>
      </p:sp>
    </p:spTree>
    <p:extLst>
      <p:ext uri="{BB962C8B-B14F-4D97-AF65-F5344CB8AC3E}">
        <p14:creationId xmlns:p14="http://schemas.microsoft.com/office/powerpoint/2010/main" val="2552980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latin typeface="Arial Narrow" panose="020B0606020202030204" pitchFamily="34" charset="0"/>
              </a:rPr>
              <a:t>What is Research Data Management?</a:t>
            </a:r>
            <a:endParaRPr lang="en-US" sz="4200" dirty="0">
              <a:latin typeface="Arial Narrow" panose="020B0606020202030204" pitchFamily="34" charset="0"/>
            </a:endParaRPr>
          </a:p>
        </p:txBody>
      </p:sp>
      <p:graphicFrame>
        <p:nvGraphicFramePr>
          <p:cNvPr id="4" name="Content Placeholder 3"/>
          <p:cNvGraphicFramePr>
            <a:graphicFrameLocks noGrp="1"/>
          </p:cNvGraphicFramePr>
          <p:nvPr>
            <p:ph idx="1"/>
            <p:extLst/>
          </p:nvPr>
        </p:nvGraphicFramePr>
        <p:xfrm>
          <a:off x="3868738" y="489858"/>
          <a:ext cx="7610248" cy="549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327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The Data Management Landscape</a:t>
            </a:r>
            <a:endParaRPr lang="en-US" sz="4400" dirty="0">
              <a:latin typeface="Arial Narrow" panose="020B0606020202030204" pitchFamily="34" charset="0"/>
            </a:endParaRPr>
          </a:p>
        </p:txBody>
      </p:sp>
      <p:sp>
        <p:nvSpPr>
          <p:cNvPr id="7" name="Content Placeholder 6"/>
          <p:cNvSpPr>
            <a:spLocks noGrp="1"/>
          </p:cNvSpPr>
          <p:nvPr>
            <p:ph idx="1"/>
          </p:nvPr>
        </p:nvSpPr>
        <p:spPr>
          <a:xfrm>
            <a:off x="4080328" y="760717"/>
            <a:ext cx="7315200" cy="5120640"/>
          </a:xfrm>
        </p:spPr>
        <p:txBody>
          <a:bodyPr>
            <a:noAutofit/>
          </a:bodyPr>
          <a:lstStyle/>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There is a lot going on in th</a:t>
            </a:r>
            <a:r>
              <a:rPr lang="en-US" dirty="0" smtClean="0"/>
              <a:t>e Research Data Management space.  Selected links to explore:</a:t>
            </a:r>
          </a:p>
          <a:p>
            <a:pPr marL="502920" lvl="1" indent="0">
              <a:buNone/>
            </a:pPr>
            <a:endParaRPr lang="en-US" sz="2000" dirty="0"/>
          </a:p>
          <a:p>
            <a:pPr lvl="1"/>
            <a:r>
              <a:rPr lang="en-US" sz="2000" dirty="0" smtClean="0"/>
              <a:t>Tri-Agency </a:t>
            </a:r>
            <a:r>
              <a:rPr lang="en-US" sz="2000" dirty="0"/>
              <a:t>Research Data Management Policy (Draft) </a:t>
            </a:r>
            <a:r>
              <a:rPr lang="en-US" sz="2000" dirty="0">
                <a:hlinkClick r:id="rId2"/>
              </a:rPr>
              <a:t>http://</a:t>
            </a:r>
            <a:r>
              <a:rPr lang="en-US" sz="2000" dirty="0" smtClean="0">
                <a:hlinkClick r:id="rId2"/>
              </a:rPr>
              <a:t>www.science.gc.ca/eic/site/063.nsf/eng/h_97610.html</a:t>
            </a:r>
            <a:endParaRPr lang="en-US" sz="2000" dirty="0" smtClean="0"/>
          </a:p>
          <a:p>
            <a:pPr lvl="1"/>
            <a:r>
              <a:rPr lang="en-US" sz="2000" dirty="0" smtClean="0"/>
              <a:t>DATAONE (Data Observation Network for </a:t>
            </a:r>
            <a:r>
              <a:rPr lang="en-US" sz="2000" dirty="0" smtClean="0"/>
              <a:t>Earth)</a:t>
            </a:r>
          </a:p>
          <a:p>
            <a:pPr marL="502920" lvl="1" indent="0">
              <a:buNone/>
            </a:pPr>
            <a:r>
              <a:rPr lang="en-US" sz="2000" dirty="0"/>
              <a:t> </a:t>
            </a:r>
            <a:r>
              <a:rPr lang="en-US" sz="2000" dirty="0" smtClean="0"/>
              <a:t>   </a:t>
            </a:r>
            <a:r>
              <a:rPr lang="en-US" sz="2000" dirty="0" smtClean="0">
                <a:hlinkClick r:id="rId3"/>
              </a:rPr>
              <a:t>https</a:t>
            </a:r>
            <a:r>
              <a:rPr lang="en-US" sz="2000" dirty="0">
                <a:hlinkClick r:id="rId3"/>
              </a:rPr>
              <a:t>://www.dataone.org</a:t>
            </a:r>
            <a:r>
              <a:rPr lang="en-US" sz="2000" dirty="0" smtClean="0">
                <a:hlinkClick r:id="rId3"/>
              </a:rPr>
              <a:t>/</a:t>
            </a:r>
            <a:r>
              <a:rPr lang="en-US" sz="2000" dirty="0" smtClean="0"/>
              <a:t> </a:t>
            </a:r>
          </a:p>
          <a:p>
            <a:pPr marL="502920" lvl="1" indent="0">
              <a:buNone/>
            </a:pPr>
            <a:r>
              <a:rPr lang="en-US" sz="2000" dirty="0" smtClean="0"/>
              <a:t>    </a:t>
            </a:r>
            <a:r>
              <a:rPr lang="en-US" sz="2000" dirty="0" smtClean="0">
                <a:hlinkClick r:id="rId4"/>
              </a:rPr>
              <a:t>https</a:t>
            </a:r>
            <a:r>
              <a:rPr lang="en-US" sz="2000" dirty="0">
                <a:hlinkClick r:id="rId4"/>
              </a:rPr>
              <a:t>://dataoneorg.github.io/Education</a:t>
            </a:r>
            <a:r>
              <a:rPr lang="en-US" sz="2000" dirty="0" smtClean="0">
                <a:hlinkClick r:id="rId4"/>
              </a:rPr>
              <a:t>/</a:t>
            </a:r>
            <a:endParaRPr lang="en-US" sz="2000" dirty="0" smtClean="0"/>
          </a:p>
          <a:p>
            <a:pPr lvl="1"/>
            <a:r>
              <a:rPr lang="en-US" sz="2000" dirty="0" smtClean="0"/>
              <a:t>FRDR (Federated Research Data </a:t>
            </a:r>
            <a:r>
              <a:rPr lang="en-US" sz="2000" dirty="0" smtClean="0"/>
              <a:t>Repository – Canadian repository to support data sharing/FAIR Data)</a:t>
            </a:r>
          </a:p>
          <a:p>
            <a:pPr marL="502920" lvl="1" indent="0">
              <a:buNone/>
            </a:pPr>
            <a:r>
              <a:rPr lang="en-US" sz="2000" dirty="0"/>
              <a:t> </a:t>
            </a:r>
            <a:r>
              <a:rPr lang="en-US" sz="2000" dirty="0" smtClean="0"/>
              <a:t>   </a:t>
            </a:r>
            <a:r>
              <a:rPr lang="en-US" sz="2000" dirty="0">
                <a:hlinkClick r:id="rId5"/>
              </a:rPr>
              <a:t>https://www.frdr.ca/docs/en/home</a:t>
            </a:r>
            <a:r>
              <a:rPr lang="en-US" sz="2000" dirty="0" smtClean="0">
                <a:hlinkClick r:id="rId5"/>
              </a:rPr>
              <a:t>/</a:t>
            </a:r>
            <a:endParaRPr lang="en-US" sz="2000" dirty="0" smtClean="0"/>
          </a:p>
          <a:p>
            <a:pPr lvl="1"/>
            <a:r>
              <a:rPr lang="en-US" sz="2000" dirty="0" smtClean="0"/>
              <a:t>DATAVERSE (Harvard developed </a:t>
            </a:r>
            <a:r>
              <a:rPr lang="en-US" sz="2000" dirty="0" smtClean="0"/>
              <a:t>repository framework) </a:t>
            </a:r>
            <a:r>
              <a:rPr lang="en-US" sz="2000" dirty="0" smtClean="0">
                <a:hlinkClick r:id="rId6"/>
              </a:rPr>
              <a:t>https</a:t>
            </a:r>
            <a:r>
              <a:rPr lang="en-US" sz="2000" dirty="0">
                <a:hlinkClick r:id="rId6"/>
              </a:rPr>
              <a:t>://dataverse.org/</a:t>
            </a:r>
            <a:endParaRPr lang="en-US" sz="2000" dirty="0" smtClean="0"/>
          </a:p>
          <a:p>
            <a:pPr marL="502920" lvl="1" indent="0">
              <a:buNone/>
            </a:pPr>
            <a:r>
              <a:rPr lang="en-US" sz="2000" dirty="0"/>
              <a:t> </a:t>
            </a:r>
            <a:r>
              <a:rPr lang="en-US" sz="2000" dirty="0" smtClean="0"/>
              <a:t>   </a:t>
            </a:r>
            <a:r>
              <a:rPr lang="en-US" sz="2000" dirty="0" smtClean="0"/>
              <a:t>Canadian instances such as Scholar’s Portal</a:t>
            </a:r>
          </a:p>
          <a:p>
            <a:pPr marL="502920" lvl="1" indent="0">
              <a:buNone/>
            </a:pPr>
            <a:r>
              <a:rPr lang="en-US" sz="2000" dirty="0"/>
              <a:t> </a:t>
            </a:r>
            <a:r>
              <a:rPr lang="en-US" sz="2000" dirty="0" smtClean="0"/>
              <a:t>    </a:t>
            </a:r>
            <a:r>
              <a:rPr lang="en-US" sz="2000" dirty="0">
                <a:hlinkClick r:id="rId7"/>
              </a:rPr>
              <a:t>https://dataverse.scholarsportal.info/</a:t>
            </a:r>
            <a:endParaRPr lang="en-US" sz="2000" dirty="0" smtClean="0"/>
          </a:p>
          <a:p>
            <a:pPr lvl="1"/>
            <a:r>
              <a:rPr lang="en-US" sz="2000" dirty="0"/>
              <a:t>MANTRA (University of Edinburgh RDM Training</a:t>
            </a:r>
            <a:r>
              <a:rPr lang="en-US" sz="2000" dirty="0" smtClean="0"/>
              <a:t>)</a:t>
            </a:r>
          </a:p>
          <a:p>
            <a:pPr marL="502920" lvl="1" indent="0">
              <a:buNone/>
            </a:pPr>
            <a:r>
              <a:rPr lang="en-US" sz="2000" dirty="0" smtClean="0"/>
              <a:t>    </a:t>
            </a:r>
            <a:r>
              <a:rPr lang="en-US" sz="2000" dirty="0">
                <a:hlinkClick r:id="rId8"/>
              </a:rPr>
              <a:t>https://mantra.edina.ac.uk/</a:t>
            </a:r>
            <a:endParaRPr lang="en-US" sz="2000" dirty="0"/>
          </a:p>
          <a:p>
            <a:pPr marL="502920" lvl="1" indent="0">
              <a:buNone/>
            </a:pPr>
            <a:endParaRPr lang="en-US" sz="2000" dirty="0"/>
          </a:p>
          <a:p>
            <a:pPr lvl="1"/>
            <a:endParaRPr lang="en-US" sz="2000" dirty="0" smtClean="0"/>
          </a:p>
          <a:p>
            <a:pPr lvl="1"/>
            <a:endParaRPr lang="en-US" sz="2000" dirty="0"/>
          </a:p>
          <a:p>
            <a:pPr lvl="1"/>
            <a:endParaRPr lang="en-US" sz="2000"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1188328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The Practical Need for Data Management</a:t>
            </a:r>
            <a:endParaRPr lang="en-US" sz="4400" dirty="0">
              <a:latin typeface="Arial Narrow" panose="020B0606020202030204" pitchFamily="34" charset="0"/>
            </a:endParaRPr>
          </a:p>
        </p:txBody>
      </p:sp>
      <p:sp>
        <p:nvSpPr>
          <p:cNvPr id="3" name="Content Placeholder 2"/>
          <p:cNvSpPr>
            <a:spLocks noGrp="1"/>
          </p:cNvSpPr>
          <p:nvPr>
            <p:ph idx="1"/>
          </p:nvPr>
        </p:nvSpPr>
        <p:spPr>
          <a:xfrm>
            <a:off x="3888318" y="5114925"/>
            <a:ext cx="5427132" cy="1927098"/>
          </a:xfrm>
        </p:spPr>
        <p:txBody>
          <a:bodyPr/>
          <a:lstStyle/>
          <a:p>
            <a:r>
              <a:rPr lang="en-US" dirty="0" smtClean="0">
                <a:latin typeface="Arial Narrow" panose="020B0606020202030204" pitchFamily="34" charset="0"/>
                <a:hlinkClick r:id="rId3"/>
              </a:rPr>
              <a:t>Data Sharing and Management SNAFU in 3 Acts</a:t>
            </a:r>
            <a:endParaRPr lang="en-US" dirty="0">
              <a:latin typeface="Arial Narrow" panose="020B0606020202030204" pitchFamily="34" charset="0"/>
            </a:endParaRPr>
          </a:p>
        </p:txBody>
      </p:sp>
      <p:pic>
        <p:nvPicPr>
          <p:cNvPr id="4" name="N2zK3sAtr-4"/>
          <p:cNvPicPr>
            <a:picLocks noRot="1" noChangeAspect="1"/>
          </p:cNvPicPr>
          <p:nvPr>
            <a:videoFile r:link="rId1"/>
          </p:nvPr>
        </p:nvPicPr>
        <p:blipFill>
          <a:blip r:embed="rId4"/>
          <a:stretch>
            <a:fillRect/>
          </a:stretch>
        </p:blipFill>
        <p:spPr>
          <a:xfrm>
            <a:off x="3800475" y="1009650"/>
            <a:ext cx="7179733" cy="4038600"/>
          </a:xfrm>
          <a:prstGeom prst="rect">
            <a:avLst/>
          </a:prstGeom>
        </p:spPr>
      </p:pic>
    </p:spTree>
    <p:extLst>
      <p:ext uri="{BB962C8B-B14F-4D97-AF65-F5344CB8AC3E}">
        <p14:creationId xmlns:p14="http://schemas.microsoft.com/office/powerpoint/2010/main" val="3717430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Arial Narrow" panose="020B0606020202030204" pitchFamily="34" charset="0"/>
              </a:rPr>
              <a:t>Data Management Benefits</a:t>
            </a:r>
            <a:endParaRPr lang="en-US" sz="4400" dirty="0">
              <a:latin typeface="Arial Narrow" panose="020B0606020202030204" pitchFamily="34" charset="0"/>
            </a:endParaRPr>
          </a:p>
        </p:txBody>
      </p:sp>
      <p:graphicFrame>
        <p:nvGraphicFramePr>
          <p:cNvPr id="5" name="Content Placeholder 4"/>
          <p:cNvGraphicFramePr>
            <a:graphicFrameLocks noGrp="1"/>
          </p:cNvGraphicFramePr>
          <p:nvPr>
            <p:ph idx="1"/>
            <p:extLst/>
          </p:nvPr>
        </p:nvGraphicFramePr>
        <p:xfrm>
          <a:off x="3868738" y="538125"/>
          <a:ext cx="7642906" cy="5772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52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7202</TotalTime>
  <Words>2555</Words>
  <Application>Microsoft Office PowerPoint</Application>
  <PresentationFormat>Widescreen</PresentationFormat>
  <Paragraphs>418</Paragraphs>
  <Slides>49</Slides>
  <Notes>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Arial Narrow</vt:lpstr>
      <vt:lpstr>Calibri</vt:lpstr>
      <vt:lpstr>Corbel</vt:lpstr>
      <vt:lpstr>Helvetica Neue</vt:lpstr>
      <vt:lpstr>Swis721 Blk BT</vt:lpstr>
      <vt:lpstr>Times New Roman</vt:lpstr>
      <vt:lpstr>Wingdings 2</vt:lpstr>
      <vt:lpstr>Frame</vt:lpstr>
      <vt:lpstr>Introduction to  Data Management  </vt:lpstr>
      <vt:lpstr>Agenda</vt:lpstr>
      <vt:lpstr>Getting to Know You </vt:lpstr>
      <vt:lpstr>Introduction</vt:lpstr>
      <vt:lpstr>What is Research Data Management?</vt:lpstr>
      <vt:lpstr>What is Research Data Management?</vt:lpstr>
      <vt:lpstr>The Data Management Landscape</vt:lpstr>
      <vt:lpstr>The Practical Need for Data Management</vt:lpstr>
      <vt:lpstr>Data Management Benefits</vt:lpstr>
      <vt:lpstr>RE-USE Example  Nurses Health Study(NHS): Blood, Spit and Toenails:  How looking at the Long-Term Effect of Contraception Birthed A Thousand Studies  </vt:lpstr>
      <vt:lpstr>VALIDATION Example  Reinhart, Rogoff: The Excel Error That Changed History</vt:lpstr>
      <vt:lpstr>Funder Requirements  Government of Canada Guide</vt:lpstr>
      <vt:lpstr>Funder Requirements  Tri-Agency Statement of Principles on Digital Data Management: Promote excellence in digital data management practices and data stewardship in agency-funded research </vt:lpstr>
      <vt:lpstr>Summary:  Overall Goals for Data Management</vt:lpstr>
      <vt:lpstr>Data Lifecycle</vt:lpstr>
      <vt:lpstr>Data Lifecycle Described (DataONE)</vt:lpstr>
      <vt:lpstr>Data Management Challenges</vt:lpstr>
      <vt:lpstr>Planning to Succeed in Data Management</vt:lpstr>
      <vt:lpstr>Documentation</vt:lpstr>
      <vt:lpstr>Documentation   Fact vs. Fiction</vt:lpstr>
      <vt:lpstr>Documentation  Make it relevant for today and decades it the future</vt:lpstr>
      <vt:lpstr>Documentation  Methods and Need to Know Information</vt:lpstr>
      <vt:lpstr>Metadata is Part of the Dataset</vt:lpstr>
      <vt:lpstr>Metadata and its Importance</vt:lpstr>
      <vt:lpstr>No Assumptions  Ensure information in your brain is explicitly stated!</vt:lpstr>
      <vt:lpstr>Questions to Answer  Need to Know the 5 Ws (and how)   </vt:lpstr>
      <vt:lpstr>Metadata Exercise </vt:lpstr>
      <vt:lpstr>Quick Hits</vt:lpstr>
      <vt:lpstr>Data Management Quick Hits</vt:lpstr>
      <vt:lpstr>Backups</vt:lpstr>
      <vt:lpstr>Backups: 3-2-1 Rule</vt:lpstr>
      <vt:lpstr>Backups: Here Near Far</vt:lpstr>
      <vt:lpstr>Security  Ensure storage locations meet security needs dictated by the data.</vt:lpstr>
      <vt:lpstr>File Naming</vt:lpstr>
      <vt:lpstr>File Formats and Media</vt:lpstr>
      <vt:lpstr>QA/QC</vt:lpstr>
      <vt:lpstr>Standardize </vt:lpstr>
      <vt:lpstr>Reproducible Research</vt:lpstr>
      <vt:lpstr>Making Room for Data Management </vt:lpstr>
      <vt:lpstr>Keep a Diary</vt:lpstr>
      <vt:lpstr>Data Management Plans</vt:lpstr>
      <vt:lpstr>Portage Data Management Plan Assistant </vt:lpstr>
      <vt:lpstr>DMP Assistant:  Data Collection</vt:lpstr>
      <vt:lpstr>DMP Assistant:  Documentation and Metadata</vt:lpstr>
      <vt:lpstr>DMP Assistant:  Storage and Backup </vt:lpstr>
      <vt:lpstr>DMP Assistant:  Preservation  </vt:lpstr>
      <vt:lpstr>DMP Assistant:  Sharing and Reuse  </vt:lpstr>
      <vt:lpstr>DMP Assistant:  Responsibilities and Resources  </vt:lpstr>
      <vt:lpstr>DMP Assistant:  Ethics and Legal Compliance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Workshop Part 1</dc:title>
  <dc:creator>Krysha Dukacz</dc:creator>
  <cp:lastModifiedBy>Krysha Dukacz</cp:lastModifiedBy>
  <cp:revision>69</cp:revision>
  <dcterms:created xsi:type="dcterms:W3CDTF">2019-02-08T01:36:22Z</dcterms:created>
  <dcterms:modified xsi:type="dcterms:W3CDTF">2019-09-11T20:28:52Z</dcterms:modified>
</cp:coreProperties>
</file>