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776" r:id="rId2"/>
    <p:sldMasterId id="2147483708" r:id="rId3"/>
    <p:sldMasterId id="2147483709" r:id="rId4"/>
  </p:sldMasterIdLst>
  <p:notesMasterIdLst>
    <p:notesMasterId r:id="rId22"/>
  </p:notesMasterIdLst>
  <p:handoutMasterIdLst>
    <p:handoutMasterId r:id="rId23"/>
  </p:handoutMasterIdLst>
  <p:sldIdLst>
    <p:sldId id="710" r:id="rId5"/>
    <p:sldId id="715" r:id="rId6"/>
    <p:sldId id="734" r:id="rId7"/>
    <p:sldId id="716" r:id="rId8"/>
    <p:sldId id="717" r:id="rId9"/>
    <p:sldId id="738" r:id="rId10"/>
    <p:sldId id="711" r:id="rId11"/>
    <p:sldId id="735" r:id="rId12"/>
    <p:sldId id="736" r:id="rId13"/>
    <p:sldId id="737" r:id="rId14"/>
    <p:sldId id="721" r:id="rId15"/>
    <p:sldId id="719" r:id="rId16"/>
    <p:sldId id="725" r:id="rId17"/>
    <p:sldId id="739" r:id="rId18"/>
    <p:sldId id="730" r:id="rId19"/>
    <p:sldId id="732" r:id="rId20"/>
    <p:sldId id="74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GO - COVER SLIDES" id="{308C522E-EEC2-4546-8E7A-7D4C81DCAA09}">
          <p14:sldIdLst>
            <p14:sldId id="710"/>
            <p14:sldId id="715"/>
            <p14:sldId id="734"/>
            <p14:sldId id="716"/>
            <p14:sldId id="717"/>
          </p14:sldIdLst>
        </p14:section>
        <p14:section name="LEGO - TITLE + CONTENT SLIDES" id="{F9A93A72-45D2-4C63-A7DE-DF4531AB5E84}">
          <p14:sldIdLst>
            <p14:sldId id="738"/>
            <p14:sldId id="711"/>
            <p14:sldId id="735"/>
            <p14:sldId id="736"/>
            <p14:sldId id="737"/>
            <p14:sldId id="721"/>
            <p14:sldId id="719"/>
          </p14:sldIdLst>
        </p14:section>
        <p14:section name="LEGO - PLAIN TEMPLATES" id="{901EA94C-EE9C-4167-89D4-74B8079567E8}">
          <p14:sldIdLst/>
        </p14:section>
        <p14:section name="EDITABLE LEGO PARTS" id="{CEBB4FBC-0E6D-4FAA-9DA6-3C8C6A595BF5}">
          <p14:sldIdLst>
            <p14:sldId id="725"/>
          </p14:sldIdLst>
        </p14:section>
        <p14:section name="Thank You!" id="{1C379AA5-D9CD-4404-A184-85E66A549D54}">
          <p14:sldIdLst>
            <p14:sldId id="739"/>
            <p14:sldId id="730"/>
            <p14:sldId id="732"/>
            <p14:sldId id="7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2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B00"/>
    <a:srgbClr val="FFD500"/>
    <a:srgbClr val="0056A8"/>
    <a:srgbClr val="ED331A"/>
    <a:srgbClr val="129240"/>
    <a:srgbClr val="2F3A46"/>
    <a:srgbClr val="2F3947"/>
    <a:srgbClr val="1E2631"/>
    <a:srgbClr val="222A35"/>
    <a:srgbClr val="444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2" autoAdjust="0"/>
    <p:restoredTop sz="76739" autoAdjust="0"/>
  </p:normalViewPr>
  <p:slideViewPr>
    <p:cSldViewPr>
      <p:cViewPr varScale="1">
        <p:scale>
          <a:sx n="86" d="100"/>
          <a:sy n="86" d="100"/>
        </p:scale>
        <p:origin x="1740" y="66"/>
      </p:cViewPr>
      <p:guideLst>
        <p:guide orient="horz" pos="2251"/>
        <p:guide orient="horz" pos="3158"/>
        <p:guide orient="horz" pos="981"/>
        <p:guide pos="3840"/>
        <p:guide pos="575"/>
        <p:guide pos="7105"/>
        <p:guide pos="7408"/>
        <p:guide pos="302"/>
        <p:guide pos="1965"/>
        <p:guide pos="5715"/>
        <p:guide pos="4384"/>
        <p:guide orient="horz" pos="329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Tisztelt</a:t>
            </a:r>
            <a:r>
              <a:rPr lang="en-US" dirty="0"/>
              <a:t> </a:t>
            </a:r>
            <a:r>
              <a:rPr lang="en-US" dirty="0" err="1"/>
              <a:t>publikum</a:t>
            </a:r>
            <a:r>
              <a:rPr lang="en-US" dirty="0"/>
              <a:t>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Az </a:t>
            </a:r>
            <a:r>
              <a:rPr lang="en-US" dirty="0" err="1"/>
              <a:t>előttünk</a:t>
            </a:r>
            <a:r>
              <a:rPr lang="en-US" dirty="0"/>
              <a:t> </a:t>
            </a:r>
            <a:r>
              <a:rPr lang="en-US" dirty="0" err="1"/>
              <a:t>álló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térben</a:t>
            </a:r>
            <a:r>
              <a:rPr lang="en-US" dirty="0"/>
              <a:t> </a:t>
            </a:r>
            <a:r>
              <a:rPr lang="en-US" dirty="0" err="1"/>
              <a:t>szeretném</a:t>
            </a:r>
            <a:r>
              <a:rPr lang="en-US" dirty="0"/>
              <a:t> </a:t>
            </a:r>
            <a:r>
              <a:rPr lang="en-US" dirty="0" err="1"/>
              <a:t>bemutatni</a:t>
            </a:r>
            <a:r>
              <a:rPr lang="en-US" dirty="0"/>
              <a:t> a </a:t>
            </a:r>
            <a:r>
              <a:rPr lang="en-US" dirty="0" err="1"/>
              <a:t>vizsgamunkámat</a:t>
            </a:r>
            <a:r>
              <a:rPr lang="en-US" dirty="0"/>
              <a:t> , </a:t>
            </a:r>
            <a:r>
              <a:rPr lang="en-US" dirty="0" err="1"/>
              <a:t>amiben</a:t>
            </a:r>
            <a:r>
              <a:rPr lang="en-US" dirty="0"/>
              <a:t> </a:t>
            </a:r>
            <a:r>
              <a:rPr lang="en-US" dirty="0" err="1"/>
              <a:t>szeretnék</a:t>
            </a:r>
            <a:r>
              <a:rPr lang="en-US" dirty="0"/>
              <a:t> </a:t>
            </a:r>
            <a:r>
              <a:rPr lang="en-US" dirty="0" err="1"/>
              <a:t>egyben</a:t>
            </a:r>
            <a:r>
              <a:rPr lang="en-US" dirty="0"/>
              <a:t> </a:t>
            </a:r>
            <a:r>
              <a:rPr lang="en-US" dirty="0" err="1"/>
              <a:t>köszönetet</a:t>
            </a:r>
            <a:r>
              <a:rPr lang="en-US" dirty="0"/>
              <a:t> </a:t>
            </a:r>
            <a:r>
              <a:rPr lang="en-US" dirty="0" err="1"/>
              <a:t>mondani</a:t>
            </a:r>
            <a:r>
              <a:rPr lang="en-US" dirty="0"/>
              <a:t> mind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oktatóimnak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iskolának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lehetőséget</a:t>
            </a:r>
            <a:r>
              <a:rPr lang="en-US" dirty="0"/>
              <a:t> </a:t>
            </a:r>
            <a:r>
              <a:rPr lang="en-US" dirty="0" err="1"/>
              <a:t>megadták</a:t>
            </a:r>
            <a:r>
              <a:rPr lang="en-US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Készítette</a:t>
            </a:r>
            <a:r>
              <a:rPr lang="en-US" dirty="0"/>
              <a:t>: </a:t>
            </a:r>
            <a:r>
              <a:rPr lang="en-US" dirty="0" err="1"/>
              <a:t>Dukai</a:t>
            </a:r>
            <a:r>
              <a:rPr lang="en-US" dirty="0"/>
              <a:t> </a:t>
            </a:r>
            <a:r>
              <a:rPr lang="en-US" dirty="0" err="1"/>
              <a:t>Tamás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7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CSRF-XSRF cookie , </a:t>
            </a:r>
            <a:r>
              <a:rPr lang="en-US" dirty="0" err="1"/>
              <a:t>és</a:t>
            </a:r>
            <a:r>
              <a:rPr lang="en-US" dirty="0"/>
              <a:t> CORS </a:t>
            </a:r>
            <a:r>
              <a:rPr lang="en-US" dirty="0" err="1"/>
              <a:t>problémák</a:t>
            </a:r>
            <a:r>
              <a:rPr lang="en-US" dirty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03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méretű</a:t>
            </a:r>
            <a:r>
              <a:rPr lang="en-US" dirty="0"/>
              <a:t> MySQL </a:t>
            </a:r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–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futott</a:t>
            </a:r>
            <a:r>
              <a:rPr lang="en-US" dirty="0"/>
              <a:t> le a program,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módosításra</a:t>
            </a:r>
            <a:r>
              <a:rPr lang="en-US" dirty="0"/>
              <a:t> volt </a:t>
            </a:r>
            <a:r>
              <a:rPr lang="en-US" dirty="0" err="1"/>
              <a:t>szükség</a:t>
            </a:r>
            <a:r>
              <a:rPr lang="en-US" dirty="0"/>
              <a:t> </a:t>
            </a:r>
            <a:r>
              <a:rPr lang="en-US" dirty="0" err="1"/>
              <a:t>útközben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11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További</a:t>
            </a:r>
            <a:r>
              <a:rPr lang="en-GB" dirty="0"/>
              <a:t> “</a:t>
            </a:r>
            <a:r>
              <a:rPr lang="en-GB" dirty="0" err="1"/>
              <a:t>tervek</a:t>
            </a:r>
            <a:r>
              <a:rPr lang="en-GB" dirty="0"/>
              <a:t>” , </a:t>
            </a:r>
            <a:r>
              <a:rPr lang="en-GB" dirty="0" err="1"/>
              <a:t>amennyiben</a:t>
            </a:r>
            <a:r>
              <a:rPr lang="en-GB" dirty="0"/>
              <a:t> </a:t>
            </a:r>
            <a:r>
              <a:rPr lang="en-GB" dirty="0" err="1"/>
              <a:t>időm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energiám</a:t>
            </a:r>
            <a:r>
              <a:rPr lang="en-GB" dirty="0"/>
              <a:t> </a:t>
            </a:r>
            <a:r>
              <a:rPr lang="en-GB" dirty="0" err="1"/>
              <a:t>engedi</a:t>
            </a:r>
            <a:r>
              <a:rPr lang="en-GB" dirty="0"/>
              <a:t>: </a:t>
            </a:r>
            <a:r>
              <a:rPr lang="en-GB" dirty="0" err="1"/>
              <a:t>Recaptcha</a:t>
            </a:r>
            <a:r>
              <a:rPr lang="en-GB" dirty="0"/>
              <a:t> </a:t>
            </a:r>
            <a:r>
              <a:rPr lang="en-GB" dirty="0" err="1"/>
              <a:t>beimplementálása</a:t>
            </a:r>
            <a:r>
              <a:rPr lang="en-GB" dirty="0"/>
              <a:t>, </a:t>
            </a:r>
            <a:r>
              <a:rPr lang="en-GB" dirty="0" err="1"/>
              <a:t>Koyeb</a:t>
            </a:r>
            <a:r>
              <a:rPr lang="en-GB" dirty="0"/>
              <a:t> </a:t>
            </a:r>
            <a:r>
              <a:rPr lang="en-GB" dirty="0" err="1"/>
              <a:t>szerver</a:t>
            </a:r>
            <a:r>
              <a:rPr lang="en-GB" dirty="0"/>
              <a:t> , https,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map ha </a:t>
            </a:r>
            <a:r>
              <a:rPr lang="en-GB" dirty="0" err="1"/>
              <a:t>már</a:t>
            </a:r>
            <a:r>
              <a:rPr lang="en-GB" dirty="0"/>
              <a:t> a </a:t>
            </a:r>
            <a:r>
              <a:rPr lang="en-GB" dirty="0" err="1"/>
              <a:t>csrf</a:t>
            </a:r>
            <a:r>
              <a:rPr lang="en-GB" dirty="0"/>
              <a:t>- token </a:t>
            </a:r>
            <a:r>
              <a:rPr lang="en-GB" dirty="0" err="1"/>
              <a:t>kezelés</a:t>
            </a:r>
            <a:r>
              <a:rPr lang="en-GB" dirty="0"/>
              <a:t> </a:t>
            </a:r>
            <a:r>
              <a:rPr lang="en-GB" dirty="0" err="1"/>
              <a:t>teljesen</a:t>
            </a:r>
            <a:r>
              <a:rPr lang="en-GB" dirty="0"/>
              <a:t> </a:t>
            </a:r>
            <a:r>
              <a:rPr lang="en-GB" dirty="0" err="1"/>
              <a:t>rendben</a:t>
            </a:r>
            <a:r>
              <a:rPr lang="en-GB" dirty="0"/>
              <a:t> van. Ha </a:t>
            </a:r>
            <a:r>
              <a:rPr lang="en-GB" dirty="0" err="1"/>
              <a:t>kikerülne</a:t>
            </a:r>
            <a:r>
              <a:rPr lang="en-GB" dirty="0"/>
              <a:t> “</a:t>
            </a:r>
            <a:r>
              <a:rPr lang="en-GB" dirty="0" err="1"/>
              <a:t>élőbe</a:t>
            </a:r>
            <a:r>
              <a:rPr lang="en-GB" dirty="0"/>
              <a:t>” a project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hiszem</a:t>
            </a:r>
            <a:r>
              <a:rPr lang="en-GB" dirty="0"/>
              <a:t> 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időm</a:t>
            </a:r>
            <a:r>
              <a:rPr lang="en-GB" dirty="0"/>
              <a:t> </a:t>
            </a:r>
            <a:r>
              <a:rPr lang="en-GB" dirty="0" err="1"/>
              <a:t>lenne</a:t>
            </a:r>
            <a:r>
              <a:rPr lang="en-GB" dirty="0"/>
              <a:t> a </a:t>
            </a:r>
            <a:r>
              <a:rPr lang="en-GB" dirty="0" err="1"/>
              <a:t>teljes</a:t>
            </a:r>
            <a:r>
              <a:rPr lang="en-GB" dirty="0"/>
              <a:t> admin </a:t>
            </a:r>
            <a:r>
              <a:rPr lang="en-GB" dirty="0" err="1"/>
              <a:t>kapacitásra</a:t>
            </a:r>
            <a:r>
              <a:rPr lang="en-GB" dirty="0"/>
              <a:t>. Az </a:t>
            </a:r>
            <a:r>
              <a:rPr lang="en-GB" dirty="0" err="1"/>
              <a:t>élet</a:t>
            </a:r>
            <a:r>
              <a:rPr lang="en-GB" dirty="0"/>
              <a:t> </a:t>
            </a:r>
            <a:r>
              <a:rPr lang="en-GB" dirty="0" err="1"/>
              <a:t>sok</a:t>
            </a:r>
            <a:r>
              <a:rPr lang="en-GB" dirty="0"/>
              <a:t> </a:t>
            </a:r>
            <a:r>
              <a:rPr lang="en-GB" dirty="0" err="1"/>
              <a:t>területén</a:t>
            </a:r>
            <a:r>
              <a:rPr lang="en-GB" dirty="0"/>
              <a:t> van </a:t>
            </a:r>
            <a:r>
              <a:rPr lang="en-GB" dirty="0" err="1"/>
              <a:t>jelentős</a:t>
            </a:r>
            <a:r>
              <a:rPr lang="en-GB" dirty="0"/>
              <a:t> </a:t>
            </a:r>
            <a:r>
              <a:rPr lang="en-GB" dirty="0" err="1"/>
              <a:t>tennivalóm</a:t>
            </a:r>
            <a:r>
              <a:rPr lang="en-GB" dirty="0"/>
              <a:t>, Udemy-n </a:t>
            </a:r>
            <a:r>
              <a:rPr lang="en-GB" dirty="0" err="1"/>
              <a:t>pár</a:t>
            </a:r>
            <a:r>
              <a:rPr lang="en-GB" dirty="0"/>
              <a:t> </a:t>
            </a:r>
            <a:r>
              <a:rPr lang="en-GB" dirty="0" err="1"/>
              <a:t>kurzusra</a:t>
            </a:r>
            <a:r>
              <a:rPr lang="en-GB" dirty="0"/>
              <a:t> </a:t>
            </a:r>
            <a:r>
              <a:rPr lang="en-GB" dirty="0" err="1"/>
              <a:t>már</a:t>
            </a:r>
            <a:r>
              <a:rPr lang="en-GB" dirty="0"/>
              <a:t> </a:t>
            </a:r>
            <a:r>
              <a:rPr lang="en-GB" dirty="0" err="1"/>
              <a:t>befizettem</a:t>
            </a:r>
            <a:r>
              <a:rPr lang="en-GB" dirty="0"/>
              <a:t>- pl.: </a:t>
            </a:r>
            <a:r>
              <a:rPr lang="en-GB" dirty="0" err="1"/>
              <a:t>PowerBi</a:t>
            </a:r>
            <a:r>
              <a:rPr lang="en-GB" dirty="0"/>
              <a:t>, </a:t>
            </a:r>
            <a:r>
              <a:rPr lang="en-GB" dirty="0" err="1"/>
              <a:t>Kiberbiztonság</a:t>
            </a:r>
            <a:r>
              <a:rPr lang="en-GB" dirty="0"/>
              <a:t>, </a:t>
            </a:r>
            <a:r>
              <a:rPr lang="en-GB" dirty="0" err="1"/>
              <a:t>más</a:t>
            </a:r>
            <a:r>
              <a:rPr lang="en-GB" dirty="0"/>
              <a:t> Laravel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vue</a:t>
            </a:r>
            <a:r>
              <a:rPr lang="en-GB" dirty="0"/>
              <a:t> </a:t>
            </a:r>
            <a:r>
              <a:rPr lang="en-GB" dirty="0" err="1"/>
              <a:t>kurzusok</a:t>
            </a:r>
            <a:r>
              <a:rPr lang="en-GB" dirty="0"/>
              <a:t>, React – </a:t>
            </a:r>
            <a:r>
              <a:rPr lang="en-GB" dirty="0" err="1"/>
              <a:t>feltételezem</a:t>
            </a:r>
            <a:r>
              <a:rPr lang="en-GB" dirty="0"/>
              <a:t> 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applikáció</a:t>
            </a:r>
            <a:r>
              <a:rPr lang="en-GB" dirty="0"/>
              <a:t> </a:t>
            </a:r>
            <a:r>
              <a:rPr lang="en-GB" dirty="0" err="1"/>
              <a:t>biztonságosabbá</a:t>
            </a:r>
            <a:r>
              <a:rPr lang="en-GB" dirty="0"/>
              <a:t> </a:t>
            </a:r>
            <a:r>
              <a:rPr lang="en-GB" dirty="0" err="1"/>
              <a:t>tétele</a:t>
            </a:r>
            <a:r>
              <a:rPr lang="en-GB" dirty="0"/>
              <a:t> </a:t>
            </a:r>
            <a:r>
              <a:rPr lang="en-GB" dirty="0" err="1"/>
              <a:t>sohasem</a:t>
            </a:r>
            <a:r>
              <a:rPr lang="en-GB" dirty="0"/>
              <a:t> </a:t>
            </a:r>
            <a:r>
              <a:rPr lang="en-GB" dirty="0" err="1"/>
              <a:t>hátrány</a:t>
            </a:r>
            <a:r>
              <a:rPr lang="en-GB" dirty="0"/>
              <a:t>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4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adatbázisban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rész</a:t>
            </a:r>
            <a:r>
              <a:rPr lang="en-US" dirty="0"/>
              <a:t> van 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a </a:t>
            </a:r>
            <a:r>
              <a:rPr lang="en-US" dirty="0" err="1"/>
              <a:t>témák</a:t>
            </a:r>
            <a:r>
              <a:rPr lang="en-US" dirty="0"/>
              <a:t> (themes) a </a:t>
            </a:r>
            <a:r>
              <a:rPr lang="en-US" dirty="0" err="1"/>
              <a:t>másik</a:t>
            </a:r>
            <a:r>
              <a:rPr lang="en-US" dirty="0"/>
              <a:t> a </a:t>
            </a:r>
            <a:r>
              <a:rPr lang="en-US" dirty="0" err="1"/>
              <a:t>szettek</a:t>
            </a:r>
            <a:r>
              <a:rPr lang="en-US" dirty="0"/>
              <a:t> (sets). A </a:t>
            </a:r>
            <a:r>
              <a:rPr lang="en-US" dirty="0" err="1"/>
              <a:t>témák</a:t>
            </a:r>
            <a:r>
              <a:rPr lang="en-US" dirty="0"/>
              <a:t> 151 </a:t>
            </a:r>
            <a:r>
              <a:rPr lang="en-US" dirty="0" err="1"/>
              <a:t>sorosak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adatbázisban</a:t>
            </a:r>
            <a:r>
              <a:rPr lang="en-US" dirty="0"/>
              <a:t> , </a:t>
            </a:r>
            <a:r>
              <a:rPr lang="en-US" dirty="0" err="1"/>
              <a:t>míg</a:t>
            </a:r>
            <a:r>
              <a:rPr lang="en-US" dirty="0"/>
              <a:t> a </a:t>
            </a:r>
            <a:r>
              <a:rPr lang="en-US" dirty="0" err="1"/>
              <a:t>szettekhez</a:t>
            </a:r>
            <a:r>
              <a:rPr lang="en-US" dirty="0"/>
              <a:t> 18546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társul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a </a:t>
            </a:r>
            <a:r>
              <a:rPr lang="en-US" dirty="0" err="1"/>
              <a:t>keresést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módon</a:t>
            </a:r>
            <a:r>
              <a:rPr lang="en-US" dirty="0"/>
              <a:t> le </a:t>
            </a:r>
            <a:r>
              <a:rPr lang="en-US" dirty="0" err="1"/>
              <a:t>kellett</a:t>
            </a:r>
            <a:r>
              <a:rPr lang="en-US" dirty="0"/>
              <a:t> “</a:t>
            </a:r>
            <a:r>
              <a:rPr lang="en-US" dirty="0" err="1"/>
              <a:t>egyszerűsíteni</a:t>
            </a:r>
            <a:r>
              <a:rPr lang="en-US" dirty="0"/>
              <a:t> a </a:t>
            </a:r>
            <a:r>
              <a:rPr lang="en-US" dirty="0" err="1"/>
              <a:t>kersősávokban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felhasználóbarátabb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módon</a:t>
            </a:r>
            <a:r>
              <a:rPr lang="en-US" dirty="0"/>
              <a:t> </a:t>
            </a:r>
            <a:r>
              <a:rPr lang="en-US" dirty="0" err="1"/>
              <a:t>jelenjenek</a:t>
            </a:r>
            <a:r>
              <a:rPr lang="en-US" dirty="0"/>
              <a:t> meg a </a:t>
            </a:r>
            <a:r>
              <a:rPr lang="en-US" dirty="0" err="1"/>
              <a:t>találatok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2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1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dirty="0" err="1"/>
              <a:t>főbb</a:t>
            </a:r>
            <a:r>
              <a:rPr lang="en-US" dirty="0"/>
              <a:t> </a:t>
            </a:r>
            <a:r>
              <a:rPr lang="en-US" dirty="0" err="1"/>
              <a:t>funkciók</a:t>
            </a:r>
            <a:r>
              <a:rPr lang="en-US" dirty="0"/>
              <a:t> </a:t>
            </a:r>
            <a:r>
              <a:rPr lang="en-US" dirty="0" err="1"/>
              <a:t>lényegében</a:t>
            </a:r>
            <a:r>
              <a:rPr lang="en-US" dirty="0"/>
              <a:t> a </a:t>
            </a:r>
            <a:r>
              <a:rPr lang="en-US" dirty="0" err="1"/>
              <a:t>szettek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témák</a:t>
            </a:r>
            <a:r>
              <a:rPr lang="en-US" dirty="0"/>
              <a:t> </a:t>
            </a:r>
            <a:r>
              <a:rPr lang="en-US" dirty="0" err="1"/>
              <a:t>megjelenítésére</a:t>
            </a:r>
            <a:r>
              <a:rPr lang="en-US" dirty="0"/>
              <a:t> </a:t>
            </a:r>
            <a:r>
              <a:rPr lang="en-US" dirty="0" err="1"/>
              <a:t>szolgálnak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egységesen</a:t>
            </a:r>
            <a:r>
              <a:rPr lang="en-US" dirty="0"/>
              <a:t> </a:t>
            </a:r>
            <a:r>
              <a:rPr lang="en-US" dirty="0" err="1"/>
              <a:t>megnézni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létező</a:t>
            </a:r>
            <a:r>
              <a:rPr lang="en-US" dirty="0"/>
              <a:t> LEGO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Szettet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témát</a:t>
            </a:r>
            <a:r>
              <a:rPr lang="en-US" dirty="0"/>
              <a:t> ,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például</a:t>
            </a:r>
            <a:r>
              <a:rPr lang="en-US" dirty="0"/>
              <a:t> </a:t>
            </a:r>
            <a:r>
              <a:rPr lang="en-US" dirty="0" err="1"/>
              <a:t>lehetetlen</a:t>
            </a:r>
            <a:r>
              <a:rPr lang="en-US" dirty="0"/>
              <a:t> </a:t>
            </a:r>
            <a:r>
              <a:rPr lang="en-US" dirty="0" err="1"/>
              <a:t>megnézni</a:t>
            </a:r>
            <a:r>
              <a:rPr lang="en-US" dirty="0"/>
              <a:t> a LEGO </a:t>
            </a:r>
            <a:r>
              <a:rPr lang="en-US" dirty="0" err="1"/>
              <a:t>hivatalos</a:t>
            </a:r>
            <a:r>
              <a:rPr lang="en-US" dirty="0"/>
              <a:t> </a:t>
            </a:r>
            <a:r>
              <a:rPr lang="en-US" dirty="0" err="1"/>
              <a:t>weboldalán</a:t>
            </a:r>
            <a:r>
              <a:rPr lang="en-US" dirty="0"/>
              <a:t>. </a:t>
            </a:r>
            <a:r>
              <a:rPr lang="en-US" dirty="0" err="1"/>
              <a:t>Ezenkívül</a:t>
            </a:r>
            <a:r>
              <a:rPr lang="en-US" dirty="0"/>
              <a:t> van </a:t>
            </a:r>
            <a:r>
              <a:rPr lang="en-US" dirty="0" err="1"/>
              <a:t>lehetőség</a:t>
            </a:r>
            <a:r>
              <a:rPr lang="en-US" dirty="0"/>
              <a:t> </a:t>
            </a:r>
            <a:r>
              <a:rPr lang="en-US" dirty="0" err="1"/>
              <a:t>egyéni</a:t>
            </a:r>
            <a:r>
              <a:rPr lang="en-US" dirty="0"/>
              <a:t> </a:t>
            </a:r>
            <a:r>
              <a:rPr lang="en-US" dirty="0" err="1"/>
              <a:t>szettek</a:t>
            </a:r>
            <a:r>
              <a:rPr lang="en-US" dirty="0"/>
              <a:t> </a:t>
            </a:r>
            <a:r>
              <a:rPr lang="en-US" dirty="0" err="1"/>
              <a:t>bemutatására</a:t>
            </a:r>
            <a:r>
              <a:rPr lang="en-US" dirty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feltölthetik</a:t>
            </a:r>
            <a:r>
              <a:rPr lang="en-US" dirty="0"/>
              <a:t> a </a:t>
            </a:r>
            <a:r>
              <a:rPr lang="en-US" dirty="0" err="1"/>
              <a:t>kedvenc</a:t>
            </a:r>
            <a:r>
              <a:rPr lang="en-US" dirty="0"/>
              <a:t> </a:t>
            </a:r>
            <a:r>
              <a:rPr lang="en-US" dirty="0" err="1"/>
              <a:t>alkotásukat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építeni</a:t>
            </a:r>
            <a:r>
              <a:rPr lang="en-US" dirty="0"/>
              <a:t> </a:t>
            </a:r>
            <a:r>
              <a:rPr lang="en-US" dirty="0" err="1"/>
              <a:t>kívánó</a:t>
            </a:r>
            <a:r>
              <a:rPr lang="en-US" dirty="0"/>
              <a:t> </a:t>
            </a:r>
            <a:r>
              <a:rPr lang="en-US" dirty="0" err="1"/>
              <a:t>alkotók</a:t>
            </a:r>
            <a:r>
              <a:rPr lang="en-US" dirty="0"/>
              <a:t>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lehetnek</a:t>
            </a:r>
            <a:r>
              <a:rPr lang="en-US" dirty="0"/>
              <a:t> AI </a:t>
            </a:r>
            <a:r>
              <a:rPr lang="en-US" dirty="0" err="1"/>
              <a:t>képalkotások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komplex</a:t>
            </a:r>
            <a:r>
              <a:rPr lang="en-US" dirty="0"/>
              <a:t> </a:t>
            </a:r>
            <a:r>
              <a:rPr lang="en-US" dirty="0" err="1"/>
              <a:t>építés</a:t>
            </a:r>
            <a:r>
              <a:rPr lang="en-US" dirty="0"/>
              <a:t> </a:t>
            </a:r>
            <a:r>
              <a:rPr lang="en-US" dirty="0" err="1"/>
              <a:t>például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híd</a:t>
            </a:r>
            <a:r>
              <a:rPr lang="en-US" dirty="0"/>
              <a:t> is.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4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frontend </a:t>
            </a:r>
            <a:r>
              <a:rPr lang="en-US" dirty="0" err="1"/>
              <a:t>részre</a:t>
            </a:r>
            <a:r>
              <a:rPr lang="en-US" dirty="0"/>
              <a:t> Vuejs3 </a:t>
            </a:r>
            <a:r>
              <a:rPr lang="en-US" dirty="0" err="1"/>
              <a:t>keretrendszert</a:t>
            </a:r>
            <a:r>
              <a:rPr lang="en-US" dirty="0"/>
              <a:t> </a:t>
            </a:r>
            <a:r>
              <a:rPr lang="en-US" dirty="0" err="1"/>
              <a:t>használtam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elősegíti</a:t>
            </a:r>
            <a:r>
              <a:rPr lang="en-US" dirty="0"/>
              <a:t> a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fejlesztést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közepes</a:t>
            </a:r>
            <a:r>
              <a:rPr lang="en-US" dirty="0"/>
              <a:t> </a:t>
            </a:r>
            <a:r>
              <a:rPr lang="en-US" dirty="0" err="1"/>
              <a:t>méretű</a:t>
            </a:r>
            <a:r>
              <a:rPr lang="en-US" dirty="0"/>
              <a:t> </a:t>
            </a:r>
            <a:r>
              <a:rPr lang="en-US" dirty="0" err="1"/>
              <a:t>alkalmazásoknál</a:t>
            </a:r>
            <a:r>
              <a:rPr lang="en-US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backend </a:t>
            </a:r>
            <a:r>
              <a:rPr lang="en-US" dirty="0" err="1"/>
              <a:t>részre</a:t>
            </a:r>
            <a:r>
              <a:rPr lang="en-US" dirty="0"/>
              <a:t> Laravel 10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keretrendszert</a:t>
            </a:r>
            <a:r>
              <a:rPr lang="en-US" dirty="0"/>
              <a:t> </a:t>
            </a:r>
            <a:r>
              <a:rPr lang="en-US" dirty="0" err="1"/>
              <a:t>használtam</a:t>
            </a:r>
            <a:r>
              <a:rPr lang="en-US" dirty="0"/>
              <a:t> 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biztonságos</a:t>
            </a:r>
            <a:r>
              <a:rPr lang="en-US" dirty="0"/>
              <a:t> </a:t>
            </a:r>
            <a:r>
              <a:rPr lang="en-US" dirty="0" err="1"/>
              <a:t>környezetet</a:t>
            </a:r>
            <a:r>
              <a:rPr lang="en-US" dirty="0"/>
              <a:t> </a:t>
            </a:r>
            <a:r>
              <a:rPr lang="en-US" dirty="0" err="1"/>
              <a:t>nyújt</a:t>
            </a:r>
            <a:r>
              <a:rPr lang="en-US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Az </a:t>
            </a:r>
            <a:r>
              <a:rPr lang="en-US" dirty="0" err="1"/>
              <a:t>adatbázis</a:t>
            </a:r>
            <a:r>
              <a:rPr lang="en-US" dirty="0"/>
              <a:t> MySQL </a:t>
            </a:r>
            <a:r>
              <a:rPr lang="en-US" dirty="0" err="1"/>
              <a:t>dbForge</a:t>
            </a:r>
            <a:r>
              <a:rPr lang="en-US" dirty="0"/>
              <a:t>, phpMyAdmin.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497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Továbbiakban</a:t>
            </a:r>
            <a:r>
              <a:rPr lang="en-US" dirty="0"/>
              <a:t> :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thunderclient</a:t>
            </a:r>
            <a:r>
              <a:rPr lang="en-US" dirty="0"/>
              <a:t> extension, composer, packagist.org, </a:t>
            </a:r>
            <a:r>
              <a:rPr lang="en-US" dirty="0" err="1"/>
              <a:t>nodejs</a:t>
            </a:r>
            <a:r>
              <a:rPr lang="en-US" dirty="0"/>
              <a:t>,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mindezek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 a program </a:t>
            </a:r>
            <a:r>
              <a:rPr lang="en-US" dirty="0" err="1"/>
              <a:t>futásához</a:t>
            </a:r>
            <a:r>
              <a:rPr lang="en-US" dirty="0"/>
              <a:t> </a:t>
            </a:r>
            <a:r>
              <a:rPr lang="en-US" dirty="0" err="1"/>
              <a:t>localhoston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93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Calendly event scheduler (</a:t>
            </a:r>
            <a:r>
              <a:rPr lang="en-US" dirty="0" err="1"/>
              <a:t>rendezvény</a:t>
            </a:r>
            <a:r>
              <a:rPr lang="en-US" dirty="0"/>
              <a:t> </a:t>
            </a:r>
            <a:r>
              <a:rPr lang="en-US" dirty="0" err="1"/>
              <a:t>ütemező</a:t>
            </a:r>
            <a:r>
              <a:rPr lang="en-US" dirty="0"/>
              <a:t>) </a:t>
            </a:r>
            <a:r>
              <a:rPr lang="en-US" dirty="0" err="1"/>
              <a:t>beimplementálása</a:t>
            </a:r>
            <a:r>
              <a:rPr lang="en-US" dirty="0"/>
              <a:t> , </a:t>
            </a:r>
            <a:r>
              <a:rPr lang="en-US" dirty="0" err="1"/>
              <a:t>hirtelen</a:t>
            </a:r>
            <a:r>
              <a:rPr lang="en-US" dirty="0"/>
              <a:t> </a:t>
            </a:r>
            <a:r>
              <a:rPr lang="en-US" dirty="0" err="1"/>
              <a:t>jött</a:t>
            </a:r>
            <a:r>
              <a:rPr lang="en-US" dirty="0"/>
              <a:t> </a:t>
            </a:r>
            <a:r>
              <a:rPr lang="en-US" dirty="0" err="1"/>
              <a:t>ötlet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webalkalmazáson</a:t>
            </a:r>
            <a:r>
              <a:rPr lang="en-US" dirty="0"/>
              <a:t> </a:t>
            </a:r>
            <a:r>
              <a:rPr lang="en-US" dirty="0" err="1"/>
              <a:t>keresztül</a:t>
            </a:r>
            <a:r>
              <a:rPr lang="en-US" dirty="0"/>
              <a:t> </a:t>
            </a:r>
            <a:r>
              <a:rPr lang="en-US" dirty="0" err="1"/>
              <a:t>kiküldi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eventet</a:t>
            </a:r>
            <a:endParaRPr lang="en-US" dirty="0"/>
          </a:p>
          <a:p>
            <a:r>
              <a:rPr lang="en-US" dirty="0" err="1"/>
              <a:t>eseményt</a:t>
            </a:r>
            <a:r>
              <a:rPr lang="en-US" dirty="0"/>
              <a:t> </a:t>
            </a:r>
            <a:r>
              <a:rPr lang="en-US" dirty="0" err="1"/>
              <a:t>emailcímekre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megjelenik</a:t>
            </a:r>
            <a:r>
              <a:rPr lang="en-US" dirty="0"/>
              <a:t> a Google </a:t>
            </a:r>
            <a:r>
              <a:rPr lang="en-US" dirty="0" err="1"/>
              <a:t>calendarban</a:t>
            </a:r>
            <a:r>
              <a:rPr lang="en-US" dirty="0"/>
              <a:t> is. Az Outlook </a:t>
            </a:r>
            <a:r>
              <a:rPr lang="en-US" dirty="0" err="1"/>
              <a:t>calendarral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Exchange </a:t>
            </a:r>
            <a:r>
              <a:rPr lang="en-US" dirty="0" err="1"/>
              <a:t>calendarral</a:t>
            </a:r>
            <a:r>
              <a:rPr lang="en-US" dirty="0"/>
              <a:t> is </a:t>
            </a:r>
            <a:r>
              <a:rPr lang="en-US" dirty="0" err="1"/>
              <a:t>kapcsolatban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fizetős</a:t>
            </a:r>
            <a:r>
              <a:rPr lang="en-US" dirty="0"/>
              <a:t> </a:t>
            </a:r>
            <a:r>
              <a:rPr lang="en-US" dirty="0" err="1"/>
              <a:t>verziója</a:t>
            </a:r>
            <a:r>
              <a:rPr lang="en-US" dirty="0"/>
              <a:t>, </a:t>
            </a:r>
          </a:p>
          <a:p>
            <a:r>
              <a:rPr lang="en-US" dirty="0" err="1"/>
              <a:t>ezenkívül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integrációra</a:t>
            </a:r>
            <a:r>
              <a:rPr lang="en-US" dirty="0"/>
              <a:t> </a:t>
            </a:r>
            <a:r>
              <a:rPr lang="en-US" dirty="0" err="1"/>
              <a:t>képes</a:t>
            </a:r>
            <a:r>
              <a:rPr lang="en-US" dirty="0"/>
              <a:t> mint </a:t>
            </a:r>
            <a:r>
              <a:rPr lang="en-US" dirty="0" err="1"/>
              <a:t>például</a:t>
            </a:r>
            <a:r>
              <a:rPr lang="en-US" dirty="0"/>
              <a:t>: ZOOM, </a:t>
            </a:r>
            <a:r>
              <a:rPr lang="en-US" dirty="0" err="1"/>
              <a:t>Salesforce,Webex</a:t>
            </a:r>
            <a:r>
              <a:rPr lang="en-US" dirty="0"/>
              <a:t>, </a:t>
            </a:r>
            <a:r>
              <a:rPr lang="en-US" dirty="0" err="1"/>
              <a:t>Paypal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3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Cypress </a:t>
            </a:r>
            <a:r>
              <a:rPr lang="en-US" dirty="0" err="1"/>
              <a:t>tesztelés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29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6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EGO -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6325" y="1531403"/>
            <a:ext cx="6856310" cy="197856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325" y="3602038"/>
            <a:ext cx="6856310" cy="173006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oon 9"/>
          <p:cNvSpPr/>
          <p:nvPr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oon 15"/>
          <p:cNvSpPr/>
          <p:nvPr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oon 18"/>
          <p:cNvSpPr/>
          <p:nvPr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oon 21"/>
          <p:cNvSpPr/>
          <p:nvPr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oon 24"/>
          <p:cNvSpPr/>
          <p:nvPr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oon 27"/>
          <p:cNvSpPr/>
          <p:nvPr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oon 30"/>
          <p:cNvSpPr/>
          <p:nvPr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oon 33"/>
          <p:cNvSpPr/>
          <p:nvPr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oon 36"/>
          <p:cNvSpPr/>
          <p:nvPr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oon 39"/>
          <p:cNvSpPr/>
          <p:nvPr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oon 42"/>
          <p:cNvSpPr/>
          <p:nvPr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/>
          <p:cNvSpPr/>
          <p:nvPr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oon 57"/>
          <p:cNvSpPr/>
          <p:nvPr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oon 60"/>
          <p:cNvSpPr/>
          <p:nvPr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oon 63"/>
          <p:cNvSpPr/>
          <p:nvPr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oon 66"/>
          <p:cNvSpPr/>
          <p:nvPr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oon 69"/>
          <p:cNvSpPr/>
          <p:nvPr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oon 72"/>
          <p:cNvSpPr/>
          <p:nvPr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oon 75"/>
          <p:cNvSpPr/>
          <p:nvPr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oon 78"/>
          <p:cNvSpPr/>
          <p:nvPr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141684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21006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oon 81"/>
          <p:cNvSpPr/>
          <p:nvPr/>
        </p:nvSpPr>
        <p:spPr>
          <a:xfrm>
            <a:off x="921006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oon 84"/>
          <p:cNvSpPr/>
          <p:nvPr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oon 87"/>
          <p:cNvSpPr/>
          <p:nvPr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3018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oon 90"/>
          <p:cNvSpPr/>
          <p:nvPr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21108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oon 93"/>
          <p:cNvSpPr/>
          <p:nvPr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9199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oon 96"/>
          <p:cNvSpPr/>
          <p:nvPr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97289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oon 99"/>
          <p:cNvSpPr/>
          <p:nvPr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5379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oon 102"/>
          <p:cNvSpPr/>
          <p:nvPr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73470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oon 105"/>
          <p:cNvSpPr/>
          <p:nvPr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11560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oon 108"/>
          <p:cNvSpPr/>
          <p:nvPr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49650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oon 111"/>
          <p:cNvSpPr/>
          <p:nvPr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87741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oon 114"/>
          <p:cNvSpPr/>
          <p:nvPr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25831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oon 117"/>
          <p:cNvSpPr/>
          <p:nvPr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40102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oon 126"/>
          <p:cNvSpPr/>
          <p:nvPr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78192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Moon 129"/>
          <p:cNvSpPr/>
          <p:nvPr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16283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Moon 132"/>
          <p:cNvSpPr/>
          <p:nvPr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54373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Moon 135"/>
          <p:cNvSpPr/>
          <p:nvPr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92463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oon 138"/>
          <p:cNvSpPr/>
          <p:nvPr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30554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oon 141"/>
          <p:cNvSpPr/>
          <p:nvPr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68644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oon 144"/>
          <p:cNvSpPr/>
          <p:nvPr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6735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Moon 147"/>
          <p:cNvSpPr/>
          <p:nvPr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Moon 150"/>
          <p:cNvSpPr/>
          <p:nvPr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oon 153"/>
          <p:cNvSpPr/>
          <p:nvPr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9141684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921006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Moon 156"/>
          <p:cNvSpPr/>
          <p:nvPr/>
        </p:nvSpPr>
        <p:spPr>
          <a:xfrm>
            <a:off x="921006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Moon 159"/>
          <p:cNvSpPr/>
          <p:nvPr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Moon 162"/>
          <p:cNvSpPr/>
          <p:nvPr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018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Moon 165"/>
          <p:cNvSpPr/>
          <p:nvPr/>
        </p:nvSpPr>
        <p:spPr>
          <a:xfrm>
            <a:off x="83018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21108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Moon 168"/>
          <p:cNvSpPr/>
          <p:nvPr/>
        </p:nvSpPr>
        <p:spPr>
          <a:xfrm>
            <a:off x="121108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59199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Moon 171"/>
          <p:cNvSpPr/>
          <p:nvPr/>
        </p:nvSpPr>
        <p:spPr>
          <a:xfrm>
            <a:off x="159199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97289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Moon 174"/>
          <p:cNvSpPr/>
          <p:nvPr/>
        </p:nvSpPr>
        <p:spPr>
          <a:xfrm>
            <a:off x="197289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235379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Moon 177"/>
          <p:cNvSpPr/>
          <p:nvPr/>
        </p:nvSpPr>
        <p:spPr>
          <a:xfrm>
            <a:off x="235379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273470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Moon 180"/>
          <p:cNvSpPr/>
          <p:nvPr/>
        </p:nvSpPr>
        <p:spPr>
          <a:xfrm>
            <a:off x="273470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11560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Moon 183"/>
          <p:cNvSpPr/>
          <p:nvPr/>
        </p:nvSpPr>
        <p:spPr>
          <a:xfrm>
            <a:off x="311560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349650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Moon 186"/>
          <p:cNvSpPr/>
          <p:nvPr/>
        </p:nvSpPr>
        <p:spPr>
          <a:xfrm>
            <a:off x="349650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87741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Moon 189"/>
          <p:cNvSpPr/>
          <p:nvPr/>
        </p:nvSpPr>
        <p:spPr>
          <a:xfrm>
            <a:off x="387741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425831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Moon 192"/>
          <p:cNvSpPr/>
          <p:nvPr/>
        </p:nvSpPr>
        <p:spPr>
          <a:xfrm>
            <a:off x="425831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540102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Moon 201"/>
          <p:cNvSpPr/>
          <p:nvPr/>
        </p:nvSpPr>
        <p:spPr>
          <a:xfrm>
            <a:off x="540102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578192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Moon 204"/>
          <p:cNvSpPr/>
          <p:nvPr/>
        </p:nvSpPr>
        <p:spPr>
          <a:xfrm>
            <a:off x="578192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616283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oon 207"/>
          <p:cNvSpPr/>
          <p:nvPr/>
        </p:nvSpPr>
        <p:spPr>
          <a:xfrm>
            <a:off x="616283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654373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oon 210"/>
          <p:cNvSpPr/>
          <p:nvPr/>
        </p:nvSpPr>
        <p:spPr>
          <a:xfrm>
            <a:off x="654373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692463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Moon 213"/>
          <p:cNvSpPr/>
          <p:nvPr/>
        </p:nvSpPr>
        <p:spPr>
          <a:xfrm>
            <a:off x="692463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730554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Moon 216"/>
          <p:cNvSpPr/>
          <p:nvPr/>
        </p:nvSpPr>
        <p:spPr>
          <a:xfrm>
            <a:off x="730554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768644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oon 219"/>
          <p:cNvSpPr/>
          <p:nvPr/>
        </p:nvSpPr>
        <p:spPr>
          <a:xfrm>
            <a:off x="768644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806735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Moon 222"/>
          <p:cNvSpPr/>
          <p:nvPr/>
        </p:nvSpPr>
        <p:spPr>
          <a:xfrm>
            <a:off x="806735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844825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Moon 225"/>
          <p:cNvSpPr/>
          <p:nvPr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914168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921006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Moon 231"/>
          <p:cNvSpPr/>
          <p:nvPr/>
        </p:nvSpPr>
        <p:spPr>
          <a:xfrm>
            <a:off x="921006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Moon 237"/>
          <p:cNvSpPr/>
          <p:nvPr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83018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Moon 240"/>
          <p:cNvSpPr/>
          <p:nvPr/>
        </p:nvSpPr>
        <p:spPr>
          <a:xfrm>
            <a:off x="83018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121108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Moon 243"/>
          <p:cNvSpPr/>
          <p:nvPr/>
        </p:nvSpPr>
        <p:spPr>
          <a:xfrm>
            <a:off x="121108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59199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Moon 246"/>
          <p:cNvSpPr/>
          <p:nvPr/>
        </p:nvSpPr>
        <p:spPr>
          <a:xfrm>
            <a:off x="159199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97289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Moon 249"/>
          <p:cNvSpPr/>
          <p:nvPr/>
        </p:nvSpPr>
        <p:spPr>
          <a:xfrm>
            <a:off x="197289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235379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Moon 252"/>
          <p:cNvSpPr/>
          <p:nvPr/>
        </p:nvSpPr>
        <p:spPr>
          <a:xfrm>
            <a:off x="235379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273470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Moon 255"/>
          <p:cNvSpPr/>
          <p:nvPr/>
        </p:nvSpPr>
        <p:spPr>
          <a:xfrm>
            <a:off x="273470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11560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Moon 258"/>
          <p:cNvSpPr/>
          <p:nvPr/>
        </p:nvSpPr>
        <p:spPr>
          <a:xfrm>
            <a:off x="311560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349650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Moon 261"/>
          <p:cNvSpPr/>
          <p:nvPr/>
        </p:nvSpPr>
        <p:spPr>
          <a:xfrm>
            <a:off x="349650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387741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Moon 264"/>
          <p:cNvSpPr/>
          <p:nvPr/>
        </p:nvSpPr>
        <p:spPr>
          <a:xfrm>
            <a:off x="387741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25831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Moon 267"/>
          <p:cNvSpPr/>
          <p:nvPr/>
        </p:nvSpPr>
        <p:spPr>
          <a:xfrm>
            <a:off x="425831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540102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Moon 276"/>
          <p:cNvSpPr/>
          <p:nvPr/>
        </p:nvSpPr>
        <p:spPr>
          <a:xfrm>
            <a:off x="540102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578192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Moon 279"/>
          <p:cNvSpPr/>
          <p:nvPr/>
        </p:nvSpPr>
        <p:spPr>
          <a:xfrm>
            <a:off x="578192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616283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Moon 282"/>
          <p:cNvSpPr/>
          <p:nvPr/>
        </p:nvSpPr>
        <p:spPr>
          <a:xfrm>
            <a:off x="616283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654373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Moon 285"/>
          <p:cNvSpPr/>
          <p:nvPr/>
        </p:nvSpPr>
        <p:spPr>
          <a:xfrm>
            <a:off x="654373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692463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Moon 288"/>
          <p:cNvSpPr/>
          <p:nvPr/>
        </p:nvSpPr>
        <p:spPr>
          <a:xfrm>
            <a:off x="692463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730554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Moon 291"/>
          <p:cNvSpPr/>
          <p:nvPr/>
        </p:nvSpPr>
        <p:spPr>
          <a:xfrm>
            <a:off x="730554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768644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Moon 294"/>
          <p:cNvSpPr/>
          <p:nvPr/>
        </p:nvSpPr>
        <p:spPr>
          <a:xfrm>
            <a:off x="768644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806735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Moon 297"/>
          <p:cNvSpPr/>
          <p:nvPr/>
        </p:nvSpPr>
        <p:spPr>
          <a:xfrm>
            <a:off x="806735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844825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Moon 300"/>
          <p:cNvSpPr/>
          <p:nvPr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Moon 303"/>
          <p:cNvSpPr/>
          <p:nvPr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9141684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921006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Moon 306"/>
          <p:cNvSpPr/>
          <p:nvPr/>
        </p:nvSpPr>
        <p:spPr>
          <a:xfrm>
            <a:off x="921006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Moon 309"/>
          <p:cNvSpPr/>
          <p:nvPr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44928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Moon 312"/>
          <p:cNvSpPr/>
          <p:nvPr/>
        </p:nvSpPr>
        <p:spPr>
          <a:xfrm>
            <a:off x="44928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761807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83018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Moon 315"/>
          <p:cNvSpPr/>
          <p:nvPr/>
        </p:nvSpPr>
        <p:spPr>
          <a:xfrm>
            <a:off x="83018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1142711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121108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Moon 318"/>
          <p:cNvSpPr/>
          <p:nvPr/>
        </p:nvSpPr>
        <p:spPr>
          <a:xfrm>
            <a:off x="121108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152361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159199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Moon 321"/>
          <p:cNvSpPr/>
          <p:nvPr/>
        </p:nvSpPr>
        <p:spPr>
          <a:xfrm>
            <a:off x="159199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1904518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1972894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Moon 324"/>
          <p:cNvSpPr/>
          <p:nvPr/>
        </p:nvSpPr>
        <p:spPr>
          <a:xfrm>
            <a:off x="197289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2285421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235379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Moon 327"/>
          <p:cNvSpPr/>
          <p:nvPr/>
        </p:nvSpPr>
        <p:spPr>
          <a:xfrm>
            <a:off x="235379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Moon 384"/>
          <p:cNvSpPr/>
          <p:nvPr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44928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Moon 387"/>
          <p:cNvSpPr/>
          <p:nvPr/>
        </p:nvSpPr>
        <p:spPr>
          <a:xfrm>
            <a:off x="44928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761807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>
            <a:off x="83018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Moon 390"/>
          <p:cNvSpPr/>
          <p:nvPr/>
        </p:nvSpPr>
        <p:spPr>
          <a:xfrm>
            <a:off x="83018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142711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121108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Moon 393"/>
          <p:cNvSpPr/>
          <p:nvPr/>
        </p:nvSpPr>
        <p:spPr>
          <a:xfrm>
            <a:off x="121108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1523614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>
            <a:off x="159199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Moon 396"/>
          <p:cNvSpPr/>
          <p:nvPr/>
        </p:nvSpPr>
        <p:spPr>
          <a:xfrm>
            <a:off x="159199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904518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1972894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Moon 399"/>
          <p:cNvSpPr/>
          <p:nvPr/>
        </p:nvSpPr>
        <p:spPr>
          <a:xfrm>
            <a:off x="197289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>
            <a:off x="2285421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235379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Moon 402"/>
          <p:cNvSpPr/>
          <p:nvPr/>
        </p:nvSpPr>
        <p:spPr>
          <a:xfrm>
            <a:off x="235379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/>
          <p:cNvSpPr/>
          <p:nvPr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Moon 609"/>
          <p:cNvSpPr/>
          <p:nvPr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Rectangle 610"/>
          <p:cNvSpPr/>
          <p:nvPr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Oval 611"/>
          <p:cNvSpPr/>
          <p:nvPr/>
        </p:nvSpPr>
        <p:spPr>
          <a:xfrm>
            <a:off x="44928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Moon 612"/>
          <p:cNvSpPr/>
          <p:nvPr/>
        </p:nvSpPr>
        <p:spPr>
          <a:xfrm>
            <a:off x="44928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761807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Oval 614"/>
          <p:cNvSpPr/>
          <p:nvPr/>
        </p:nvSpPr>
        <p:spPr>
          <a:xfrm>
            <a:off x="83018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Moon 615"/>
          <p:cNvSpPr/>
          <p:nvPr/>
        </p:nvSpPr>
        <p:spPr>
          <a:xfrm>
            <a:off x="83018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Rectangle 616"/>
          <p:cNvSpPr/>
          <p:nvPr/>
        </p:nvSpPr>
        <p:spPr>
          <a:xfrm>
            <a:off x="1142711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Oval 617"/>
          <p:cNvSpPr/>
          <p:nvPr/>
        </p:nvSpPr>
        <p:spPr>
          <a:xfrm>
            <a:off x="121108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Moon 618"/>
          <p:cNvSpPr/>
          <p:nvPr/>
        </p:nvSpPr>
        <p:spPr>
          <a:xfrm>
            <a:off x="121108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152361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Oval 620"/>
          <p:cNvSpPr/>
          <p:nvPr/>
        </p:nvSpPr>
        <p:spPr>
          <a:xfrm>
            <a:off x="159199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Moon 621"/>
          <p:cNvSpPr/>
          <p:nvPr/>
        </p:nvSpPr>
        <p:spPr>
          <a:xfrm>
            <a:off x="159199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Rectangle 622"/>
          <p:cNvSpPr/>
          <p:nvPr/>
        </p:nvSpPr>
        <p:spPr>
          <a:xfrm>
            <a:off x="1904518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Oval 623"/>
          <p:cNvSpPr/>
          <p:nvPr/>
        </p:nvSpPr>
        <p:spPr>
          <a:xfrm>
            <a:off x="1972894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Moon 624"/>
          <p:cNvSpPr/>
          <p:nvPr/>
        </p:nvSpPr>
        <p:spPr>
          <a:xfrm>
            <a:off x="1972894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2285421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Oval 626"/>
          <p:cNvSpPr/>
          <p:nvPr/>
        </p:nvSpPr>
        <p:spPr>
          <a:xfrm>
            <a:off x="235379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Moon 627"/>
          <p:cNvSpPr/>
          <p:nvPr/>
        </p:nvSpPr>
        <p:spPr>
          <a:xfrm>
            <a:off x="235379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Rectangle 682"/>
          <p:cNvSpPr/>
          <p:nvPr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683"/>
          <p:cNvSpPr/>
          <p:nvPr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Moon 684"/>
          <p:cNvSpPr/>
          <p:nvPr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Oval 686"/>
          <p:cNvSpPr/>
          <p:nvPr/>
        </p:nvSpPr>
        <p:spPr>
          <a:xfrm>
            <a:off x="44928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Moon 687"/>
          <p:cNvSpPr/>
          <p:nvPr/>
        </p:nvSpPr>
        <p:spPr>
          <a:xfrm>
            <a:off x="44928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Rectangle 688"/>
          <p:cNvSpPr/>
          <p:nvPr/>
        </p:nvSpPr>
        <p:spPr>
          <a:xfrm>
            <a:off x="761807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Oval 689"/>
          <p:cNvSpPr/>
          <p:nvPr/>
        </p:nvSpPr>
        <p:spPr>
          <a:xfrm>
            <a:off x="83018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Moon 690"/>
          <p:cNvSpPr/>
          <p:nvPr/>
        </p:nvSpPr>
        <p:spPr>
          <a:xfrm>
            <a:off x="83018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1142711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692"/>
          <p:cNvSpPr/>
          <p:nvPr/>
        </p:nvSpPr>
        <p:spPr>
          <a:xfrm>
            <a:off x="121108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Moon 693"/>
          <p:cNvSpPr/>
          <p:nvPr/>
        </p:nvSpPr>
        <p:spPr>
          <a:xfrm>
            <a:off x="121108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Rectangle 694"/>
          <p:cNvSpPr/>
          <p:nvPr/>
        </p:nvSpPr>
        <p:spPr>
          <a:xfrm>
            <a:off x="1523614" y="304691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Oval 695"/>
          <p:cNvSpPr/>
          <p:nvPr/>
        </p:nvSpPr>
        <p:spPr>
          <a:xfrm>
            <a:off x="159199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Moon 696"/>
          <p:cNvSpPr/>
          <p:nvPr/>
        </p:nvSpPr>
        <p:spPr>
          <a:xfrm>
            <a:off x="159199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1904518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698"/>
          <p:cNvSpPr/>
          <p:nvPr/>
        </p:nvSpPr>
        <p:spPr>
          <a:xfrm>
            <a:off x="1972894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Moon 699"/>
          <p:cNvSpPr/>
          <p:nvPr/>
        </p:nvSpPr>
        <p:spPr>
          <a:xfrm>
            <a:off x="1972894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Rectangle 700"/>
          <p:cNvSpPr/>
          <p:nvPr/>
        </p:nvSpPr>
        <p:spPr>
          <a:xfrm>
            <a:off x="2285421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/>
          <p:cNvSpPr/>
          <p:nvPr/>
        </p:nvSpPr>
        <p:spPr>
          <a:xfrm>
            <a:off x="235379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Moon 702"/>
          <p:cNvSpPr/>
          <p:nvPr/>
        </p:nvSpPr>
        <p:spPr>
          <a:xfrm>
            <a:off x="235379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Oval 758"/>
          <p:cNvSpPr/>
          <p:nvPr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Moon 759"/>
          <p:cNvSpPr/>
          <p:nvPr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Rectangle 760"/>
          <p:cNvSpPr/>
          <p:nvPr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2" name="Oval 761"/>
          <p:cNvSpPr/>
          <p:nvPr/>
        </p:nvSpPr>
        <p:spPr>
          <a:xfrm>
            <a:off x="44928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Moon 762"/>
          <p:cNvSpPr/>
          <p:nvPr/>
        </p:nvSpPr>
        <p:spPr>
          <a:xfrm>
            <a:off x="44928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761807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Oval 764"/>
          <p:cNvSpPr/>
          <p:nvPr/>
        </p:nvSpPr>
        <p:spPr>
          <a:xfrm>
            <a:off x="83018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Moon 765"/>
          <p:cNvSpPr/>
          <p:nvPr/>
        </p:nvSpPr>
        <p:spPr>
          <a:xfrm>
            <a:off x="83018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Rectangle 766"/>
          <p:cNvSpPr/>
          <p:nvPr/>
        </p:nvSpPr>
        <p:spPr>
          <a:xfrm>
            <a:off x="1142711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Oval 767"/>
          <p:cNvSpPr/>
          <p:nvPr/>
        </p:nvSpPr>
        <p:spPr>
          <a:xfrm>
            <a:off x="121108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Moon 768"/>
          <p:cNvSpPr/>
          <p:nvPr/>
        </p:nvSpPr>
        <p:spPr>
          <a:xfrm>
            <a:off x="121108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1523614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Oval 770"/>
          <p:cNvSpPr/>
          <p:nvPr/>
        </p:nvSpPr>
        <p:spPr>
          <a:xfrm>
            <a:off x="159199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Moon 771"/>
          <p:cNvSpPr/>
          <p:nvPr/>
        </p:nvSpPr>
        <p:spPr>
          <a:xfrm>
            <a:off x="159199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Rectangle 772"/>
          <p:cNvSpPr/>
          <p:nvPr/>
        </p:nvSpPr>
        <p:spPr>
          <a:xfrm>
            <a:off x="1904518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Oval 773"/>
          <p:cNvSpPr/>
          <p:nvPr/>
        </p:nvSpPr>
        <p:spPr>
          <a:xfrm>
            <a:off x="1972894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Moon 774"/>
          <p:cNvSpPr/>
          <p:nvPr/>
        </p:nvSpPr>
        <p:spPr>
          <a:xfrm>
            <a:off x="1972894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2285421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Oval 776"/>
          <p:cNvSpPr/>
          <p:nvPr/>
        </p:nvSpPr>
        <p:spPr>
          <a:xfrm>
            <a:off x="235379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Moon 777"/>
          <p:cNvSpPr/>
          <p:nvPr/>
        </p:nvSpPr>
        <p:spPr>
          <a:xfrm>
            <a:off x="235379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Rectangle 832"/>
          <p:cNvSpPr/>
          <p:nvPr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Oval 833"/>
          <p:cNvSpPr/>
          <p:nvPr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Moon 834"/>
          <p:cNvSpPr/>
          <p:nvPr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Oval 836"/>
          <p:cNvSpPr/>
          <p:nvPr/>
        </p:nvSpPr>
        <p:spPr>
          <a:xfrm>
            <a:off x="44928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Moon 837"/>
          <p:cNvSpPr/>
          <p:nvPr/>
        </p:nvSpPr>
        <p:spPr>
          <a:xfrm>
            <a:off x="44928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Rectangle 838"/>
          <p:cNvSpPr/>
          <p:nvPr/>
        </p:nvSpPr>
        <p:spPr>
          <a:xfrm>
            <a:off x="761807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Oval 839"/>
          <p:cNvSpPr/>
          <p:nvPr/>
        </p:nvSpPr>
        <p:spPr>
          <a:xfrm>
            <a:off x="83018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Moon 840"/>
          <p:cNvSpPr/>
          <p:nvPr/>
        </p:nvSpPr>
        <p:spPr>
          <a:xfrm>
            <a:off x="83018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1142711" y="228518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Oval 842"/>
          <p:cNvSpPr/>
          <p:nvPr/>
        </p:nvSpPr>
        <p:spPr>
          <a:xfrm>
            <a:off x="121108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Moon 843"/>
          <p:cNvSpPr/>
          <p:nvPr/>
        </p:nvSpPr>
        <p:spPr>
          <a:xfrm>
            <a:off x="121108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Rectangle 844"/>
          <p:cNvSpPr/>
          <p:nvPr/>
        </p:nvSpPr>
        <p:spPr>
          <a:xfrm>
            <a:off x="1523614" y="228518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Oval 845"/>
          <p:cNvSpPr/>
          <p:nvPr/>
        </p:nvSpPr>
        <p:spPr>
          <a:xfrm>
            <a:off x="159199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Moon 846"/>
          <p:cNvSpPr/>
          <p:nvPr/>
        </p:nvSpPr>
        <p:spPr>
          <a:xfrm>
            <a:off x="159199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1904518" y="228518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Oval 848"/>
          <p:cNvSpPr/>
          <p:nvPr/>
        </p:nvSpPr>
        <p:spPr>
          <a:xfrm>
            <a:off x="1972894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Moon 849"/>
          <p:cNvSpPr/>
          <p:nvPr/>
        </p:nvSpPr>
        <p:spPr>
          <a:xfrm>
            <a:off x="1972894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Rectangle 850"/>
          <p:cNvSpPr/>
          <p:nvPr/>
        </p:nvSpPr>
        <p:spPr>
          <a:xfrm>
            <a:off x="2285421" y="228518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Oval 851"/>
          <p:cNvSpPr/>
          <p:nvPr/>
        </p:nvSpPr>
        <p:spPr>
          <a:xfrm>
            <a:off x="235379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Moon 852"/>
          <p:cNvSpPr/>
          <p:nvPr/>
        </p:nvSpPr>
        <p:spPr>
          <a:xfrm>
            <a:off x="235379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Rectangle 907"/>
          <p:cNvSpPr/>
          <p:nvPr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Moon 909"/>
          <p:cNvSpPr/>
          <p:nvPr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Rectangle 910"/>
          <p:cNvSpPr/>
          <p:nvPr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Oval 911"/>
          <p:cNvSpPr/>
          <p:nvPr/>
        </p:nvSpPr>
        <p:spPr>
          <a:xfrm>
            <a:off x="44928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Moon 912"/>
          <p:cNvSpPr/>
          <p:nvPr/>
        </p:nvSpPr>
        <p:spPr>
          <a:xfrm>
            <a:off x="44928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Rectangle 913"/>
          <p:cNvSpPr/>
          <p:nvPr/>
        </p:nvSpPr>
        <p:spPr>
          <a:xfrm>
            <a:off x="761807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Oval 914"/>
          <p:cNvSpPr/>
          <p:nvPr/>
        </p:nvSpPr>
        <p:spPr>
          <a:xfrm>
            <a:off x="83018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Moon 915"/>
          <p:cNvSpPr/>
          <p:nvPr/>
        </p:nvSpPr>
        <p:spPr>
          <a:xfrm>
            <a:off x="83018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Rectangle 916"/>
          <p:cNvSpPr/>
          <p:nvPr/>
        </p:nvSpPr>
        <p:spPr>
          <a:xfrm>
            <a:off x="114271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" name="Oval 917"/>
          <p:cNvSpPr/>
          <p:nvPr/>
        </p:nvSpPr>
        <p:spPr>
          <a:xfrm>
            <a:off x="121108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" name="Moon 918"/>
          <p:cNvSpPr/>
          <p:nvPr/>
        </p:nvSpPr>
        <p:spPr>
          <a:xfrm>
            <a:off x="121108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Rectangle 919"/>
          <p:cNvSpPr/>
          <p:nvPr/>
        </p:nvSpPr>
        <p:spPr>
          <a:xfrm>
            <a:off x="1523614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159199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Moon 921"/>
          <p:cNvSpPr/>
          <p:nvPr/>
        </p:nvSpPr>
        <p:spPr>
          <a:xfrm>
            <a:off x="159199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Rectangle 922"/>
          <p:cNvSpPr/>
          <p:nvPr/>
        </p:nvSpPr>
        <p:spPr>
          <a:xfrm>
            <a:off x="1904518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" name="Oval 923"/>
          <p:cNvSpPr/>
          <p:nvPr/>
        </p:nvSpPr>
        <p:spPr>
          <a:xfrm>
            <a:off x="1972894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Moon 924"/>
          <p:cNvSpPr/>
          <p:nvPr/>
        </p:nvSpPr>
        <p:spPr>
          <a:xfrm>
            <a:off x="1972894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Rectangle 925"/>
          <p:cNvSpPr/>
          <p:nvPr/>
        </p:nvSpPr>
        <p:spPr>
          <a:xfrm>
            <a:off x="2285421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Oval 926"/>
          <p:cNvSpPr/>
          <p:nvPr/>
        </p:nvSpPr>
        <p:spPr>
          <a:xfrm>
            <a:off x="235379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Moon 927"/>
          <p:cNvSpPr/>
          <p:nvPr/>
        </p:nvSpPr>
        <p:spPr>
          <a:xfrm>
            <a:off x="235379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Rectangle 982"/>
          <p:cNvSpPr/>
          <p:nvPr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4" name="Oval 983"/>
          <p:cNvSpPr/>
          <p:nvPr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Moon 984"/>
          <p:cNvSpPr/>
          <p:nvPr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6" name="Rectangle 985"/>
          <p:cNvSpPr/>
          <p:nvPr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7" name="Oval 986"/>
          <p:cNvSpPr/>
          <p:nvPr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8" name="Moon 987"/>
          <p:cNvSpPr/>
          <p:nvPr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Rectangle 988"/>
          <p:cNvSpPr/>
          <p:nvPr/>
        </p:nvSpPr>
        <p:spPr>
          <a:xfrm>
            <a:off x="761807" y="152345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Oval 989"/>
          <p:cNvSpPr/>
          <p:nvPr/>
        </p:nvSpPr>
        <p:spPr>
          <a:xfrm>
            <a:off x="83018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Moon 990"/>
          <p:cNvSpPr/>
          <p:nvPr/>
        </p:nvSpPr>
        <p:spPr>
          <a:xfrm>
            <a:off x="83018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Rectangle 991"/>
          <p:cNvSpPr/>
          <p:nvPr/>
        </p:nvSpPr>
        <p:spPr>
          <a:xfrm>
            <a:off x="114271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" name="Oval 992"/>
          <p:cNvSpPr/>
          <p:nvPr/>
        </p:nvSpPr>
        <p:spPr>
          <a:xfrm>
            <a:off x="121108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4" name="Moon 993"/>
          <p:cNvSpPr/>
          <p:nvPr/>
        </p:nvSpPr>
        <p:spPr>
          <a:xfrm>
            <a:off x="121108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5" name="Rectangle 994"/>
          <p:cNvSpPr/>
          <p:nvPr/>
        </p:nvSpPr>
        <p:spPr>
          <a:xfrm>
            <a:off x="1523614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6" name="Oval 995"/>
          <p:cNvSpPr/>
          <p:nvPr/>
        </p:nvSpPr>
        <p:spPr>
          <a:xfrm>
            <a:off x="159199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7" name="Moon 996"/>
          <p:cNvSpPr/>
          <p:nvPr/>
        </p:nvSpPr>
        <p:spPr>
          <a:xfrm>
            <a:off x="159199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8" name="Rectangle 997"/>
          <p:cNvSpPr/>
          <p:nvPr/>
        </p:nvSpPr>
        <p:spPr>
          <a:xfrm>
            <a:off x="1904518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9" name="Oval 998"/>
          <p:cNvSpPr/>
          <p:nvPr/>
        </p:nvSpPr>
        <p:spPr>
          <a:xfrm>
            <a:off x="1972894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0" name="Moon 999"/>
          <p:cNvSpPr/>
          <p:nvPr/>
        </p:nvSpPr>
        <p:spPr>
          <a:xfrm>
            <a:off x="1972894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1" name="Rectangle 1000"/>
          <p:cNvSpPr/>
          <p:nvPr/>
        </p:nvSpPr>
        <p:spPr>
          <a:xfrm>
            <a:off x="2285421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Oval 1001"/>
          <p:cNvSpPr/>
          <p:nvPr/>
        </p:nvSpPr>
        <p:spPr>
          <a:xfrm>
            <a:off x="235379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3" name="Moon 1002"/>
          <p:cNvSpPr/>
          <p:nvPr/>
        </p:nvSpPr>
        <p:spPr>
          <a:xfrm>
            <a:off x="235379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/>
          <p:cNvSpPr/>
          <p:nvPr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9" name="Oval 1058"/>
          <p:cNvSpPr/>
          <p:nvPr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Moon 1059"/>
          <p:cNvSpPr/>
          <p:nvPr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/>
          <p:cNvSpPr/>
          <p:nvPr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2" name="Oval 1061"/>
          <p:cNvSpPr/>
          <p:nvPr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Moon 1062"/>
          <p:cNvSpPr/>
          <p:nvPr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Rectangle 1063"/>
          <p:cNvSpPr/>
          <p:nvPr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 1064"/>
          <p:cNvSpPr/>
          <p:nvPr/>
        </p:nvSpPr>
        <p:spPr>
          <a:xfrm>
            <a:off x="83018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Moon 1065"/>
          <p:cNvSpPr/>
          <p:nvPr/>
        </p:nvSpPr>
        <p:spPr>
          <a:xfrm>
            <a:off x="83018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Rectangle 1066"/>
          <p:cNvSpPr/>
          <p:nvPr/>
        </p:nvSpPr>
        <p:spPr>
          <a:xfrm>
            <a:off x="1142711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 1067"/>
          <p:cNvSpPr/>
          <p:nvPr/>
        </p:nvSpPr>
        <p:spPr>
          <a:xfrm>
            <a:off x="121108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Moon 1068"/>
          <p:cNvSpPr/>
          <p:nvPr/>
        </p:nvSpPr>
        <p:spPr>
          <a:xfrm>
            <a:off x="121108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 1069"/>
          <p:cNvSpPr/>
          <p:nvPr/>
        </p:nvSpPr>
        <p:spPr>
          <a:xfrm>
            <a:off x="1523614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Oval 1070"/>
          <p:cNvSpPr/>
          <p:nvPr/>
        </p:nvSpPr>
        <p:spPr>
          <a:xfrm>
            <a:off x="159199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Moon 1071"/>
          <p:cNvSpPr/>
          <p:nvPr/>
        </p:nvSpPr>
        <p:spPr>
          <a:xfrm>
            <a:off x="159199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Rectangle 1072"/>
          <p:cNvSpPr/>
          <p:nvPr/>
        </p:nvSpPr>
        <p:spPr>
          <a:xfrm>
            <a:off x="1904518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Oval 1073"/>
          <p:cNvSpPr/>
          <p:nvPr/>
        </p:nvSpPr>
        <p:spPr>
          <a:xfrm>
            <a:off x="1972894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Moon 1074"/>
          <p:cNvSpPr/>
          <p:nvPr/>
        </p:nvSpPr>
        <p:spPr>
          <a:xfrm>
            <a:off x="197289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Rectangle 1075"/>
          <p:cNvSpPr/>
          <p:nvPr/>
        </p:nvSpPr>
        <p:spPr>
          <a:xfrm>
            <a:off x="2285421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Oval 1076"/>
          <p:cNvSpPr/>
          <p:nvPr/>
        </p:nvSpPr>
        <p:spPr>
          <a:xfrm>
            <a:off x="235379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Moon 1077"/>
          <p:cNvSpPr/>
          <p:nvPr/>
        </p:nvSpPr>
        <p:spPr>
          <a:xfrm>
            <a:off x="235379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Rectangle 1078"/>
          <p:cNvSpPr/>
          <p:nvPr/>
        </p:nvSpPr>
        <p:spPr>
          <a:xfrm>
            <a:off x="2666325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Oval 1079"/>
          <p:cNvSpPr/>
          <p:nvPr/>
        </p:nvSpPr>
        <p:spPr>
          <a:xfrm>
            <a:off x="273470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Moon 1080"/>
          <p:cNvSpPr/>
          <p:nvPr/>
        </p:nvSpPr>
        <p:spPr>
          <a:xfrm>
            <a:off x="273470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Rectangle 1081"/>
          <p:cNvSpPr/>
          <p:nvPr/>
        </p:nvSpPr>
        <p:spPr>
          <a:xfrm>
            <a:off x="3047228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Oval 1082"/>
          <p:cNvSpPr/>
          <p:nvPr/>
        </p:nvSpPr>
        <p:spPr>
          <a:xfrm>
            <a:off x="3115604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Moon 1083"/>
          <p:cNvSpPr/>
          <p:nvPr/>
        </p:nvSpPr>
        <p:spPr>
          <a:xfrm>
            <a:off x="311560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Rectangle 1084"/>
          <p:cNvSpPr/>
          <p:nvPr/>
        </p:nvSpPr>
        <p:spPr>
          <a:xfrm>
            <a:off x="3428132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Oval 1085"/>
          <p:cNvSpPr/>
          <p:nvPr/>
        </p:nvSpPr>
        <p:spPr>
          <a:xfrm>
            <a:off x="349650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Moon 1086"/>
          <p:cNvSpPr/>
          <p:nvPr/>
        </p:nvSpPr>
        <p:spPr>
          <a:xfrm>
            <a:off x="349650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Rectangle 1087"/>
          <p:cNvSpPr/>
          <p:nvPr/>
        </p:nvSpPr>
        <p:spPr>
          <a:xfrm>
            <a:off x="3809035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Oval 1088"/>
          <p:cNvSpPr/>
          <p:nvPr/>
        </p:nvSpPr>
        <p:spPr>
          <a:xfrm>
            <a:off x="387741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Moon 1089"/>
          <p:cNvSpPr/>
          <p:nvPr/>
        </p:nvSpPr>
        <p:spPr>
          <a:xfrm>
            <a:off x="387741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Rectangle 1090"/>
          <p:cNvSpPr/>
          <p:nvPr/>
        </p:nvSpPr>
        <p:spPr>
          <a:xfrm>
            <a:off x="4189939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 1091"/>
          <p:cNvSpPr/>
          <p:nvPr/>
        </p:nvSpPr>
        <p:spPr>
          <a:xfrm>
            <a:off x="4258315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Moon 1092"/>
          <p:cNvSpPr/>
          <p:nvPr/>
        </p:nvSpPr>
        <p:spPr>
          <a:xfrm>
            <a:off x="4258315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/>
          <p:cNvSpPr/>
          <p:nvPr/>
        </p:nvSpPr>
        <p:spPr>
          <a:xfrm>
            <a:off x="4570842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 1094"/>
          <p:cNvSpPr/>
          <p:nvPr/>
        </p:nvSpPr>
        <p:spPr>
          <a:xfrm>
            <a:off x="463921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Moon 1095"/>
          <p:cNvSpPr/>
          <p:nvPr/>
        </p:nvSpPr>
        <p:spPr>
          <a:xfrm>
            <a:off x="463921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Rectangle 1096"/>
          <p:cNvSpPr/>
          <p:nvPr/>
        </p:nvSpPr>
        <p:spPr>
          <a:xfrm>
            <a:off x="4951746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Oval 1097"/>
          <p:cNvSpPr/>
          <p:nvPr/>
        </p:nvSpPr>
        <p:spPr>
          <a:xfrm>
            <a:off x="5020122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Moon 1098"/>
          <p:cNvSpPr/>
          <p:nvPr/>
        </p:nvSpPr>
        <p:spPr>
          <a:xfrm>
            <a:off x="5020122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Rectangle 1099"/>
          <p:cNvSpPr/>
          <p:nvPr/>
        </p:nvSpPr>
        <p:spPr>
          <a:xfrm>
            <a:off x="5332649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Oval 1100"/>
          <p:cNvSpPr/>
          <p:nvPr/>
        </p:nvSpPr>
        <p:spPr>
          <a:xfrm>
            <a:off x="5401025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Moon 1101"/>
          <p:cNvSpPr/>
          <p:nvPr/>
        </p:nvSpPr>
        <p:spPr>
          <a:xfrm>
            <a:off x="5401025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/>
          <p:cNvSpPr/>
          <p:nvPr/>
        </p:nvSpPr>
        <p:spPr>
          <a:xfrm>
            <a:off x="5713553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Oval 1103"/>
          <p:cNvSpPr/>
          <p:nvPr/>
        </p:nvSpPr>
        <p:spPr>
          <a:xfrm>
            <a:off x="5781929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Moon 1104"/>
          <p:cNvSpPr/>
          <p:nvPr/>
        </p:nvSpPr>
        <p:spPr>
          <a:xfrm>
            <a:off x="5781929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Rectangle 1105"/>
          <p:cNvSpPr/>
          <p:nvPr/>
        </p:nvSpPr>
        <p:spPr>
          <a:xfrm>
            <a:off x="6094456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Oval 1106"/>
          <p:cNvSpPr/>
          <p:nvPr/>
        </p:nvSpPr>
        <p:spPr>
          <a:xfrm>
            <a:off x="6162832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Moon 1107"/>
          <p:cNvSpPr/>
          <p:nvPr/>
        </p:nvSpPr>
        <p:spPr>
          <a:xfrm>
            <a:off x="6162832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Rectangle 1108"/>
          <p:cNvSpPr/>
          <p:nvPr/>
        </p:nvSpPr>
        <p:spPr>
          <a:xfrm>
            <a:off x="6475360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Oval 1109"/>
          <p:cNvSpPr/>
          <p:nvPr/>
        </p:nvSpPr>
        <p:spPr>
          <a:xfrm>
            <a:off x="654373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Moon 1110"/>
          <p:cNvSpPr/>
          <p:nvPr/>
        </p:nvSpPr>
        <p:spPr>
          <a:xfrm>
            <a:off x="654373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Rectangle 1111"/>
          <p:cNvSpPr/>
          <p:nvPr/>
        </p:nvSpPr>
        <p:spPr>
          <a:xfrm>
            <a:off x="6856263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Oval 1112"/>
          <p:cNvSpPr/>
          <p:nvPr/>
        </p:nvSpPr>
        <p:spPr>
          <a:xfrm>
            <a:off x="6924639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Moon 1113"/>
          <p:cNvSpPr/>
          <p:nvPr/>
        </p:nvSpPr>
        <p:spPr>
          <a:xfrm>
            <a:off x="6924639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Rectangle 1120"/>
          <p:cNvSpPr/>
          <p:nvPr/>
        </p:nvSpPr>
        <p:spPr>
          <a:xfrm>
            <a:off x="7998974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val 1121"/>
          <p:cNvSpPr/>
          <p:nvPr/>
        </p:nvSpPr>
        <p:spPr>
          <a:xfrm>
            <a:off x="806735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Moon 1122"/>
          <p:cNvSpPr/>
          <p:nvPr/>
        </p:nvSpPr>
        <p:spPr>
          <a:xfrm>
            <a:off x="806735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Rectangle 1123"/>
          <p:cNvSpPr/>
          <p:nvPr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Oval 1124"/>
          <p:cNvSpPr/>
          <p:nvPr/>
        </p:nvSpPr>
        <p:spPr>
          <a:xfrm>
            <a:off x="844825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Moon 1125"/>
          <p:cNvSpPr/>
          <p:nvPr/>
        </p:nvSpPr>
        <p:spPr>
          <a:xfrm>
            <a:off x="844825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Rectangle 1126"/>
          <p:cNvSpPr/>
          <p:nvPr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/>
          <p:cNvSpPr/>
          <p:nvPr/>
        </p:nvSpPr>
        <p:spPr>
          <a:xfrm>
            <a:off x="882915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Moon 1128"/>
          <p:cNvSpPr/>
          <p:nvPr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Rectangle 1129"/>
          <p:cNvSpPr/>
          <p:nvPr/>
        </p:nvSpPr>
        <p:spPr>
          <a:xfrm>
            <a:off x="9141684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/>
          <p:cNvSpPr/>
          <p:nvPr/>
        </p:nvSpPr>
        <p:spPr>
          <a:xfrm>
            <a:off x="921006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Moon 1131"/>
          <p:cNvSpPr/>
          <p:nvPr/>
        </p:nvSpPr>
        <p:spPr>
          <a:xfrm>
            <a:off x="921006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Rectangle 1132"/>
          <p:cNvSpPr/>
          <p:nvPr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4" name="Oval 1133"/>
          <p:cNvSpPr/>
          <p:nvPr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Moon 1134"/>
          <p:cNvSpPr/>
          <p:nvPr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Rectangle 1135"/>
          <p:cNvSpPr/>
          <p:nvPr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7" name="Oval 1136"/>
          <p:cNvSpPr/>
          <p:nvPr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Moon 1137"/>
          <p:cNvSpPr/>
          <p:nvPr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Rectangle 1138"/>
          <p:cNvSpPr/>
          <p:nvPr/>
        </p:nvSpPr>
        <p:spPr>
          <a:xfrm>
            <a:off x="761807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/>
          <p:cNvSpPr/>
          <p:nvPr/>
        </p:nvSpPr>
        <p:spPr>
          <a:xfrm>
            <a:off x="83018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1" name="Moon 1140"/>
          <p:cNvSpPr/>
          <p:nvPr/>
        </p:nvSpPr>
        <p:spPr>
          <a:xfrm>
            <a:off x="83018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Rectangle 1141"/>
          <p:cNvSpPr/>
          <p:nvPr/>
        </p:nvSpPr>
        <p:spPr>
          <a:xfrm>
            <a:off x="1142711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/>
          <p:cNvSpPr/>
          <p:nvPr/>
        </p:nvSpPr>
        <p:spPr>
          <a:xfrm>
            <a:off x="121108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Moon 1143"/>
          <p:cNvSpPr/>
          <p:nvPr/>
        </p:nvSpPr>
        <p:spPr>
          <a:xfrm>
            <a:off x="121108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Rectangle 1144"/>
          <p:cNvSpPr/>
          <p:nvPr/>
        </p:nvSpPr>
        <p:spPr>
          <a:xfrm>
            <a:off x="1523614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Oval 1145"/>
          <p:cNvSpPr/>
          <p:nvPr/>
        </p:nvSpPr>
        <p:spPr>
          <a:xfrm>
            <a:off x="159199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7" name="Moon 1146"/>
          <p:cNvSpPr/>
          <p:nvPr/>
        </p:nvSpPr>
        <p:spPr>
          <a:xfrm>
            <a:off x="159199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Rectangle 1147"/>
          <p:cNvSpPr/>
          <p:nvPr/>
        </p:nvSpPr>
        <p:spPr>
          <a:xfrm>
            <a:off x="190451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/>
          <p:cNvSpPr/>
          <p:nvPr/>
        </p:nvSpPr>
        <p:spPr>
          <a:xfrm>
            <a:off x="1972894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Moon 1149"/>
          <p:cNvSpPr/>
          <p:nvPr/>
        </p:nvSpPr>
        <p:spPr>
          <a:xfrm>
            <a:off x="197289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Rectangle 1150"/>
          <p:cNvSpPr/>
          <p:nvPr/>
        </p:nvSpPr>
        <p:spPr>
          <a:xfrm>
            <a:off x="2285421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Oval 1151"/>
          <p:cNvSpPr/>
          <p:nvPr/>
        </p:nvSpPr>
        <p:spPr>
          <a:xfrm>
            <a:off x="235379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Moon 1152"/>
          <p:cNvSpPr/>
          <p:nvPr/>
        </p:nvSpPr>
        <p:spPr>
          <a:xfrm>
            <a:off x="235379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ctangle 1153"/>
          <p:cNvSpPr/>
          <p:nvPr/>
        </p:nvSpPr>
        <p:spPr>
          <a:xfrm>
            <a:off x="2666325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/>
          <p:cNvSpPr/>
          <p:nvPr/>
        </p:nvSpPr>
        <p:spPr>
          <a:xfrm>
            <a:off x="273470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Moon 1155"/>
          <p:cNvSpPr/>
          <p:nvPr/>
        </p:nvSpPr>
        <p:spPr>
          <a:xfrm>
            <a:off x="273470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Rectangle 1156"/>
          <p:cNvSpPr/>
          <p:nvPr/>
        </p:nvSpPr>
        <p:spPr>
          <a:xfrm>
            <a:off x="304722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Oval 1157"/>
          <p:cNvSpPr/>
          <p:nvPr/>
        </p:nvSpPr>
        <p:spPr>
          <a:xfrm>
            <a:off x="3115604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Moon 1158"/>
          <p:cNvSpPr/>
          <p:nvPr/>
        </p:nvSpPr>
        <p:spPr>
          <a:xfrm>
            <a:off x="311560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Rectangle 1159"/>
          <p:cNvSpPr/>
          <p:nvPr/>
        </p:nvSpPr>
        <p:spPr>
          <a:xfrm>
            <a:off x="3428132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/>
          <p:cNvSpPr/>
          <p:nvPr/>
        </p:nvSpPr>
        <p:spPr>
          <a:xfrm>
            <a:off x="349650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Moon 1161"/>
          <p:cNvSpPr/>
          <p:nvPr/>
        </p:nvSpPr>
        <p:spPr>
          <a:xfrm>
            <a:off x="349650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Rectangle 1162"/>
          <p:cNvSpPr/>
          <p:nvPr/>
        </p:nvSpPr>
        <p:spPr>
          <a:xfrm>
            <a:off x="3809035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Oval 1163"/>
          <p:cNvSpPr/>
          <p:nvPr/>
        </p:nvSpPr>
        <p:spPr>
          <a:xfrm>
            <a:off x="387741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Moon 1164"/>
          <p:cNvSpPr/>
          <p:nvPr/>
        </p:nvSpPr>
        <p:spPr>
          <a:xfrm>
            <a:off x="387741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ctangle 1165"/>
          <p:cNvSpPr/>
          <p:nvPr/>
        </p:nvSpPr>
        <p:spPr>
          <a:xfrm>
            <a:off x="4189939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Oval 1166"/>
          <p:cNvSpPr/>
          <p:nvPr/>
        </p:nvSpPr>
        <p:spPr>
          <a:xfrm>
            <a:off x="4258315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Moon 1167"/>
          <p:cNvSpPr/>
          <p:nvPr/>
        </p:nvSpPr>
        <p:spPr>
          <a:xfrm>
            <a:off x="4258315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/>
          <p:cNvSpPr/>
          <p:nvPr/>
        </p:nvSpPr>
        <p:spPr>
          <a:xfrm>
            <a:off x="4570842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Oval 1169"/>
          <p:cNvSpPr/>
          <p:nvPr/>
        </p:nvSpPr>
        <p:spPr>
          <a:xfrm>
            <a:off x="463921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Moon 1170"/>
          <p:cNvSpPr/>
          <p:nvPr/>
        </p:nvSpPr>
        <p:spPr>
          <a:xfrm>
            <a:off x="463921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/>
          <p:cNvSpPr/>
          <p:nvPr/>
        </p:nvSpPr>
        <p:spPr>
          <a:xfrm>
            <a:off x="4951746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Oval 1172"/>
          <p:cNvSpPr/>
          <p:nvPr/>
        </p:nvSpPr>
        <p:spPr>
          <a:xfrm>
            <a:off x="5020122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Moon 1173"/>
          <p:cNvSpPr/>
          <p:nvPr/>
        </p:nvSpPr>
        <p:spPr>
          <a:xfrm>
            <a:off x="5020122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ctangle 1174"/>
          <p:cNvSpPr/>
          <p:nvPr/>
        </p:nvSpPr>
        <p:spPr>
          <a:xfrm>
            <a:off x="5332649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Oval 1175"/>
          <p:cNvSpPr/>
          <p:nvPr/>
        </p:nvSpPr>
        <p:spPr>
          <a:xfrm>
            <a:off x="5401025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Moon 1176"/>
          <p:cNvSpPr/>
          <p:nvPr/>
        </p:nvSpPr>
        <p:spPr>
          <a:xfrm>
            <a:off x="5401025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Rectangle 1177"/>
          <p:cNvSpPr/>
          <p:nvPr/>
        </p:nvSpPr>
        <p:spPr>
          <a:xfrm>
            <a:off x="5713553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Oval 1178"/>
          <p:cNvSpPr/>
          <p:nvPr/>
        </p:nvSpPr>
        <p:spPr>
          <a:xfrm>
            <a:off x="5781929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Moon 1179"/>
          <p:cNvSpPr/>
          <p:nvPr/>
        </p:nvSpPr>
        <p:spPr>
          <a:xfrm>
            <a:off x="5781929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/>
          <p:cNvSpPr/>
          <p:nvPr/>
        </p:nvSpPr>
        <p:spPr>
          <a:xfrm>
            <a:off x="6094456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Oval 1181"/>
          <p:cNvSpPr/>
          <p:nvPr/>
        </p:nvSpPr>
        <p:spPr>
          <a:xfrm>
            <a:off x="6162832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Moon 1182"/>
          <p:cNvSpPr/>
          <p:nvPr/>
        </p:nvSpPr>
        <p:spPr>
          <a:xfrm>
            <a:off x="6162832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Rectangle 1183"/>
          <p:cNvSpPr/>
          <p:nvPr/>
        </p:nvSpPr>
        <p:spPr>
          <a:xfrm>
            <a:off x="6475360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Oval 1184"/>
          <p:cNvSpPr/>
          <p:nvPr/>
        </p:nvSpPr>
        <p:spPr>
          <a:xfrm>
            <a:off x="654373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Moon 1185"/>
          <p:cNvSpPr/>
          <p:nvPr/>
        </p:nvSpPr>
        <p:spPr>
          <a:xfrm>
            <a:off x="654373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Rectangle 1186"/>
          <p:cNvSpPr/>
          <p:nvPr/>
        </p:nvSpPr>
        <p:spPr>
          <a:xfrm>
            <a:off x="6856263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/>
          <p:cNvSpPr/>
          <p:nvPr/>
        </p:nvSpPr>
        <p:spPr>
          <a:xfrm>
            <a:off x="6924639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Moon 1188"/>
          <p:cNvSpPr/>
          <p:nvPr/>
        </p:nvSpPr>
        <p:spPr>
          <a:xfrm>
            <a:off x="6924639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Rectangle 1195"/>
          <p:cNvSpPr/>
          <p:nvPr/>
        </p:nvSpPr>
        <p:spPr>
          <a:xfrm>
            <a:off x="7998974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val 1196"/>
          <p:cNvSpPr/>
          <p:nvPr/>
        </p:nvSpPr>
        <p:spPr>
          <a:xfrm>
            <a:off x="806735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Moon 1197"/>
          <p:cNvSpPr/>
          <p:nvPr/>
        </p:nvSpPr>
        <p:spPr>
          <a:xfrm>
            <a:off x="806735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Rectangle 1198"/>
          <p:cNvSpPr/>
          <p:nvPr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/>
          <p:cNvSpPr/>
          <p:nvPr/>
        </p:nvSpPr>
        <p:spPr>
          <a:xfrm>
            <a:off x="844825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Moon 1200"/>
          <p:cNvSpPr/>
          <p:nvPr/>
        </p:nvSpPr>
        <p:spPr>
          <a:xfrm>
            <a:off x="844825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Rectangle 1201"/>
          <p:cNvSpPr/>
          <p:nvPr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Oval 1202"/>
          <p:cNvSpPr/>
          <p:nvPr/>
        </p:nvSpPr>
        <p:spPr>
          <a:xfrm>
            <a:off x="882915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Moon 1203"/>
          <p:cNvSpPr/>
          <p:nvPr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Rectangle 1204"/>
          <p:cNvSpPr/>
          <p:nvPr/>
        </p:nvSpPr>
        <p:spPr>
          <a:xfrm>
            <a:off x="9141684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/>
          <p:cNvSpPr/>
          <p:nvPr/>
        </p:nvSpPr>
        <p:spPr>
          <a:xfrm>
            <a:off x="921006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Moon 1206"/>
          <p:cNvSpPr/>
          <p:nvPr/>
        </p:nvSpPr>
        <p:spPr>
          <a:xfrm>
            <a:off x="921006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Rectangle 1207"/>
          <p:cNvSpPr/>
          <p:nvPr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/>
          <p:cNvSpPr/>
          <p:nvPr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Moon 1209"/>
          <p:cNvSpPr/>
          <p:nvPr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Rectangle 1210"/>
          <p:cNvSpPr/>
          <p:nvPr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Oval 1211"/>
          <p:cNvSpPr/>
          <p:nvPr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Moon 1212"/>
          <p:cNvSpPr/>
          <p:nvPr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Rectangle 1213"/>
          <p:cNvSpPr/>
          <p:nvPr/>
        </p:nvSpPr>
        <p:spPr>
          <a:xfrm>
            <a:off x="761807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Oval 1214"/>
          <p:cNvSpPr/>
          <p:nvPr/>
        </p:nvSpPr>
        <p:spPr>
          <a:xfrm>
            <a:off x="83018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Moon 1215"/>
          <p:cNvSpPr/>
          <p:nvPr/>
        </p:nvSpPr>
        <p:spPr>
          <a:xfrm>
            <a:off x="83018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Rectangle 1216"/>
          <p:cNvSpPr/>
          <p:nvPr/>
        </p:nvSpPr>
        <p:spPr>
          <a:xfrm>
            <a:off x="114271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Oval 1217"/>
          <p:cNvSpPr/>
          <p:nvPr/>
        </p:nvSpPr>
        <p:spPr>
          <a:xfrm>
            <a:off x="121108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Moon 1218"/>
          <p:cNvSpPr/>
          <p:nvPr/>
        </p:nvSpPr>
        <p:spPr>
          <a:xfrm>
            <a:off x="121108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Rectangle 1219"/>
          <p:cNvSpPr/>
          <p:nvPr/>
        </p:nvSpPr>
        <p:spPr>
          <a:xfrm>
            <a:off x="152361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21" name="Oval 1220"/>
          <p:cNvSpPr/>
          <p:nvPr/>
        </p:nvSpPr>
        <p:spPr>
          <a:xfrm>
            <a:off x="159199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Moon 1221"/>
          <p:cNvSpPr/>
          <p:nvPr/>
        </p:nvSpPr>
        <p:spPr>
          <a:xfrm>
            <a:off x="159199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Rectangle 1222"/>
          <p:cNvSpPr/>
          <p:nvPr/>
        </p:nvSpPr>
        <p:spPr>
          <a:xfrm>
            <a:off x="190451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24" name="Oval 1223"/>
          <p:cNvSpPr/>
          <p:nvPr/>
        </p:nvSpPr>
        <p:spPr>
          <a:xfrm>
            <a:off x="197289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Moon 1224"/>
          <p:cNvSpPr/>
          <p:nvPr/>
        </p:nvSpPr>
        <p:spPr>
          <a:xfrm>
            <a:off x="197289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Rectangle 1225"/>
          <p:cNvSpPr/>
          <p:nvPr/>
        </p:nvSpPr>
        <p:spPr>
          <a:xfrm>
            <a:off x="228542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Oval 1226"/>
          <p:cNvSpPr/>
          <p:nvPr/>
        </p:nvSpPr>
        <p:spPr>
          <a:xfrm>
            <a:off x="235379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Moon 1227"/>
          <p:cNvSpPr/>
          <p:nvPr/>
        </p:nvSpPr>
        <p:spPr>
          <a:xfrm>
            <a:off x="235379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Rectangle 1228"/>
          <p:cNvSpPr/>
          <p:nvPr/>
        </p:nvSpPr>
        <p:spPr>
          <a:xfrm>
            <a:off x="2666325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Oval 1229"/>
          <p:cNvSpPr/>
          <p:nvPr/>
        </p:nvSpPr>
        <p:spPr>
          <a:xfrm>
            <a:off x="273470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Moon 1230"/>
          <p:cNvSpPr/>
          <p:nvPr/>
        </p:nvSpPr>
        <p:spPr>
          <a:xfrm>
            <a:off x="273470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Rectangle 1231"/>
          <p:cNvSpPr/>
          <p:nvPr/>
        </p:nvSpPr>
        <p:spPr>
          <a:xfrm>
            <a:off x="304722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33" name="Oval 1232"/>
          <p:cNvSpPr/>
          <p:nvPr/>
        </p:nvSpPr>
        <p:spPr>
          <a:xfrm>
            <a:off x="311560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Moon 1233"/>
          <p:cNvSpPr/>
          <p:nvPr/>
        </p:nvSpPr>
        <p:spPr>
          <a:xfrm>
            <a:off x="311560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Rectangle 1234"/>
          <p:cNvSpPr/>
          <p:nvPr/>
        </p:nvSpPr>
        <p:spPr>
          <a:xfrm>
            <a:off x="342813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Oval 1235"/>
          <p:cNvSpPr/>
          <p:nvPr/>
        </p:nvSpPr>
        <p:spPr>
          <a:xfrm>
            <a:off x="349650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Moon 1236"/>
          <p:cNvSpPr/>
          <p:nvPr/>
        </p:nvSpPr>
        <p:spPr>
          <a:xfrm>
            <a:off x="349650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Rectangle 1237"/>
          <p:cNvSpPr/>
          <p:nvPr/>
        </p:nvSpPr>
        <p:spPr>
          <a:xfrm>
            <a:off x="3809035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/>
          <p:cNvSpPr/>
          <p:nvPr/>
        </p:nvSpPr>
        <p:spPr>
          <a:xfrm>
            <a:off x="387741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Moon 1239"/>
          <p:cNvSpPr/>
          <p:nvPr/>
        </p:nvSpPr>
        <p:spPr>
          <a:xfrm>
            <a:off x="387741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Rectangle 1240"/>
          <p:cNvSpPr/>
          <p:nvPr/>
        </p:nvSpPr>
        <p:spPr>
          <a:xfrm>
            <a:off x="4189939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Oval 1241"/>
          <p:cNvSpPr/>
          <p:nvPr/>
        </p:nvSpPr>
        <p:spPr>
          <a:xfrm>
            <a:off x="4258315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Moon 1242"/>
          <p:cNvSpPr/>
          <p:nvPr/>
        </p:nvSpPr>
        <p:spPr>
          <a:xfrm>
            <a:off x="425831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Rectangle 1243"/>
          <p:cNvSpPr/>
          <p:nvPr/>
        </p:nvSpPr>
        <p:spPr>
          <a:xfrm>
            <a:off x="4570842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Oval 1244"/>
          <p:cNvSpPr/>
          <p:nvPr/>
        </p:nvSpPr>
        <p:spPr>
          <a:xfrm>
            <a:off x="463921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Moon 1245"/>
          <p:cNvSpPr/>
          <p:nvPr/>
        </p:nvSpPr>
        <p:spPr>
          <a:xfrm>
            <a:off x="463921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Rectangle 1246"/>
          <p:cNvSpPr/>
          <p:nvPr/>
        </p:nvSpPr>
        <p:spPr>
          <a:xfrm>
            <a:off x="4951746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48" name="Oval 1247"/>
          <p:cNvSpPr/>
          <p:nvPr/>
        </p:nvSpPr>
        <p:spPr>
          <a:xfrm>
            <a:off x="5020122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Moon 1248"/>
          <p:cNvSpPr/>
          <p:nvPr/>
        </p:nvSpPr>
        <p:spPr>
          <a:xfrm>
            <a:off x="502012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Rectangle 1249"/>
          <p:cNvSpPr/>
          <p:nvPr/>
        </p:nvSpPr>
        <p:spPr>
          <a:xfrm>
            <a:off x="5332649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Oval 1250"/>
          <p:cNvSpPr/>
          <p:nvPr/>
        </p:nvSpPr>
        <p:spPr>
          <a:xfrm>
            <a:off x="5401025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Moon 1251"/>
          <p:cNvSpPr/>
          <p:nvPr/>
        </p:nvSpPr>
        <p:spPr>
          <a:xfrm>
            <a:off x="540102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Rectangle 1252"/>
          <p:cNvSpPr/>
          <p:nvPr/>
        </p:nvSpPr>
        <p:spPr>
          <a:xfrm>
            <a:off x="5713553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Oval 1253"/>
          <p:cNvSpPr/>
          <p:nvPr/>
        </p:nvSpPr>
        <p:spPr>
          <a:xfrm>
            <a:off x="5781929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Moon 1254"/>
          <p:cNvSpPr/>
          <p:nvPr/>
        </p:nvSpPr>
        <p:spPr>
          <a:xfrm>
            <a:off x="578192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6" name="Rectangle 1255"/>
          <p:cNvSpPr/>
          <p:nvPr/>
        </p:nvSpPr>
        <p:spPr>
          <a:xfrm>
            <a:off x="6094456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Oval 1256"/>
          <p:cNvSpPr/>
          <p:nvPr/>
        </p:nvSpPr>
        <p:spPr>
          <a:xfrm>
            <a:off x="6162832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8" name="Moon 1257"/>
          <p:cNvSpPr/>
          <p:nvPr/>
        </p:nvSpPr>
        <p:spPr>
          <a:xfrm>
            <a:off x="616283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" name="Rectangle 1258"/>
          <p:cNvSpPr/>
          <p:nvPr/>
        </p:nvSpPr>
        <p:spPr>
          <a:xfrm>
            <a:off x="647536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Oval 1259"/>
          <p:cNvSpPr/>
          <p:nvPr/>
        </p:nvSpPr>
        <p:spPr>
          <a:xfrm>
            <a:off x="654373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1" name="Moon 1260"/>
          <p:cNvSpPr/>
          <p:nvPr/>
        </p:nvSpPr>
        <p:spPr>
          <a:xfrm>
            <a:off x="654373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2" name="Rectangle 1261"/>
          <p:cNvSpPr/>
          <p:nvPr/>
        </p:nvSpPr>
        <p:spPr>
          <a:xfrm>
            <a:off x="6856263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Oval 1262"/>
          <p:cNvSpPr/>
          <p:nvPr/>
        </p:nvSpPr>
        <p:spPr>
          <a:xfrm>
            <a:off x="6924639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Moon 1263"/>
          <p:cNvSpPr/>
          <p:nvPr/>
        </p:nvSpPr>
        <p:spPr>
          <a:xfrm>
            <a:off x="692463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Rectangle 1270"/>
          <p:cNvSpPr/>
          <p:nvPr/>
        </p:nvSpPr>
        <p:spPr>
          <a:xfrm>
            <a:off x="799897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72" name="Oval 1271"/>
          <p:cNvSpPr/>
          <p:nvPr/>
        </p:nvSpPr>
        <p:spPr>
          <a:xfrm>
            <a:off x="806735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Moon 1272"/>
          <p:cNvSpPr/>
          <p:nvPr/>
        </p:nvSpPr>
        <p:spPr>
          <a:xfrm>
            <a:off x="806735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Rectangle 1273"/>
          <p:cNvSpPr/>
          <p:nvPr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/>
          <p:cNvSpPr/>
          <p:nvPr/>
        </p:nvSpPr>
        <p:spPr>
          <a:xfrm>
            <a:off x="844825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Moon 1275"/>
          <p:cNvSpPr/>
          <p:nvPr/>
        </p:nvSpPr>
        <p:spPr>
          <a:xfrm>
            <a:off x="844825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Rectangle 1276"/>
          <p:cNvSpPr/>
          <p:nvPr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/>
          <p:cNvSpPr/>
          <p:nvPr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Moon 1278"/>
          <p:cNvSpPr/>
          <p:nvPr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Rectangle 1279"/>
          <p:cNvSpPr/>
          <p:nvPr/>
        </p:nvSpPr>
        <p:spPr>
          <a:xfrm>
            <a:off x="914168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1" name="Oval 1280"/>
          <p:cNvSpPr/>
          <p:nvPr/>
        </p:nvSpPr>
        <p:spPr>
          <a:xfrm>
            <a:off x="921006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Moon 1281"/>
          <p:cNvSpPr/>
          <p:nvPr/>
        </p:nvSpPr>
        <p:spPr>
          <a:xfrm>
            <a:off x="921006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Rectangle 1282"/>
          <p:cNvSpPr/>
          <p:nvPr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/>
          <p:cNvSpPr/>
          <p:nvPr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Moon 1284"/>
          <p:cNvSpPr/>
          <p:nvPr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Rectangle 1285"/>
          <p:cNvSpPr/>
          <p:nvPr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/>
          <p:cNvSpPr/>
          <p:nvPr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Moon 1287"/>
          <p:cNvSpPr/>
          <p:nvPr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Rectangle 1288"/>
          <p:cNvSpPr/>
          <p:nvPr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/>
          <p:cNvSpPr/>
          <p:nvPr/>
        </p:nvSpPr>
        <p:spPr>
          <a:xfrm>
            <a:off x="83018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Moon 1290"/>
          <p:cNvSpPr/>
          <p:nvPr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Rectangle 1291"/>
          <p:cNvSpPr/>
          <p:nvPr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Oval 1292"/>
          <p:cNvSpPr/>
          <p:nvPr/>
        </p:nvSpPr>
        <p:spPr>
          <a:xfrm>
            <a:off x="121108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Moon 1293"/>
          <p:cNvSpPr/>
          <p:nvPr/>
        </p:nvSpPr>
        <p:spPr>
          <a:xfrm>
            <a:off x="121108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Rectangle 1294"/>
          <p:cNvSpPr/>
          <p:nvPr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6" name="Oval 1295"/>
          <p:cNvSpPr/>
          <p:nvPr/>
        </p:nvSpPr>
        <p:spPr>
          <a:xfrm>
            <a:off x="159199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Moon 1296"/>
          <p:cNvSpPr/>
          <p:nvPr/>
        </p:nvSpPr>
        <p:spPr>
          <a:xfrm>
            <a:off x="159199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Rectangle 1297"/>
          <p:cNvSpPr/>
          <p:nvPr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9" name="Oval 1298"/>
          <p:cNvSpPr/>
          <p:nvPr/>
        </p:nvSpPr>
        <p:spPr>
          <a:xfrm>
            <a:off x="197289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0" name="Moon 1299"/>
          <p:cNvSpPr/>
          <p:nvPr/>
        </p:nvSpPr>
        <p:spPr>
          <a:xfrm>
            <a:off x="197289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1" name="Rectangle 1300"/>
          <p:cNvSpPr/>
          <p:nvPr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2" name="Oval 1301"/>
          <p:cNvSpPr/>
          <p:nvPr/>
        </p:nvSpPr>
        <p:spPr>
          <a:xfrm>
            <a:off x="235379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3" name="Moon 1302"/>
          <p:cNvSpPr/>
          <p:nvPr/>
        </p:nvSpPr>
        <p:spPr>
          <a:xfrm>
            <a:off x="235379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4" name="Rectangle 1303"/>
          <p:cNvSpPr/>
          <p:nvPr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5" name="Oval 1304"/>
          <p:cNvSpPr/>
          <p:nvPr/>
        </p:nvSpPr>
        <p:spPr>
          <a:xfrm>
            <a:off x="273470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Moon 1305"/>
          <p:cNvSpPr/>
          <p:nvPr/>
        </p:nvSpPr>
        <p:spPr>
          <a:xfrm>
            <a:off x="273470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Rectangle 1306"/>
          <p:cNvSpPr/>
          <p:nvPr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08" name="Oval 1307"/>
          <p:cNvSpPr/>
          <p:nvPr/>
        </p:nvSpPr>
        <p:spPr>
          <a:xfrm>
            <a:off x="311560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Moon 1308"/>
          <p:cNvSpPr/>
          <p:nvPr/>
        </p:nvSpPr>
        <p:spPr>
          <a:xfrm>
            <a:off x="311560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Rectangle 1309"/>
          <p:cNvSpPr/>
          <p:nvPr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Oval 1310"/>
          <p:cNvSpPr/>
          <p:nvPr/>
        </p:nvSpPr>
        <p:spPr>
          <a:xfrm>
            <a:off x="349650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Moon 1311"/>
          <p:cNvSpPr/>
          <p:nvPr/>
        </p:nvSpPr>
        <p:spPr>
          <a:xfrm>
            <a:off x="349650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Rectangle 1312"/>
          <p:cNvSpPr/>
          <p:nvPr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Oval 1313"/>
          <p:cNvSpPr/>
          <p:nvPr/>
        </p:nvSpPr>
        <p:spPr>
          <a:xfrm>
            <a:off x="387741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Moon 1314"/>
          <p:cNvSpPr/>
          <p:nvPr/>
        </p:nvSpPr>
        <p:spPr>
          <a:xfrm>
            <a:off x="387741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Rectangle 1315"/>
          <p:cNvSpPr/>
          <p:nvPr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Oval 1316"/>
          <p:cNvSpPr/>
          <p:nvPr/>
        </p:nvSpPr>
        <p:spPr>
          <a:xfrm>
            <a:off x="425831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Moon 1317"/>
          <p:cNvSpPr/>
          <p:nvPr/>
        </p:nvSpPr>
        <p:spPr>
          <a:xfrm>
            <a:off x="425831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Rectangle 1318"/>
          <p:cNvSpPr/>
          <p:nvPr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20" name="Oval 1319"/>
          <p:cNvSpPr/>
          <p:nvPr/>
        </p:nvSpPr>
        <p:spPr>
          <a:xfrm>
            <a:off x="463921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Moon 1320"/>
          <p:cNvSpPr/>
          <p:nvPr/>
        </p:nvSpPr>
        <p:spPr>
          <a:xfrm>
            <a:off x="463921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Rectangle 1321"/>
          <p:cNvSpPr/>
          <p:nvPr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Oval 1322"/>
          <p:cNvSpPr/>
          <p:nvPr/>
        </p:nvSpPr>
        <p:spPr>
          <a:xfrm>
            <a:off x="502012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Moon 1323"/>
          <p:cNvSpPr/>
          <p:nvPr/>
        </p:nvSpPr>
        <p:spPr>
          <a:xfrm>
            <a:off x="502012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Rectangle 1324"/>
          <p:cNvSpPr/>
          <p:nvPr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6" name="Oval 1325"/>
          <p:cNvSpPr/>
          <p:nvPr/>
        </p:nvSpPr>
        <p:spPr>
          <a:xfrm>
            <a:off x="540102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Moon 1326"/>
          <p:cNvSpPr/>
          <p:nvPr/>
        </p:nvSpPr>
        <p:spPr>
          <a:xfrm>
            <a:off x="540102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Rectangle 1327"/>
          <p:cNvSpPr/>
          <p:nvPr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Oval 1328"/>
          <p:cNvSpPr/>
          <p:nvPr/>
        </p:nvSpPr>
        <p:spPr>
          <a:xfrm>
            <a:off x="578192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Moon 1329"/>
          <p:cNvSpPr/>
          <p:nvPr/>
        </p:nvSpPr>
        <p:spPr>
          <a:xfrm>
            <a:off x="578192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" name="Rectangle 1330"/>
          <p:cNvSpPr/>
          <p:nvPr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" name="Oval 1331"/>
          <p:cNvSpPr/>
          <p:nvPr/>
        </p:nvSpPr>
        <p:spPr>
          <a:xfrm>
            <a:off x="616283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" name="Moon 1332"/>
          <p:cNvSpPr/>
          <p:nvPr/>
        </p:nvSpPr>
        <p:spPr>
          <a:xfrm>
            <a:off x="616283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4" name="Rectangle 1333"/>
          <p:cNvSpPr/>
          <p:nvPr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5" name="Oval 1334"/>
          <p:cNvSpPr/>
          <p:nvPr/>
        </p:nvSpPr>
        <p:spPr>
          <a:xfrm>
            <a:off x="654373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6" name="Moon 1335"/>
          <p:cNvSpPr/>
          <p:nvPr/>
        </p:nvSpPr>
        <p:spPr>
          <a:xfrm>
            <a:off x="654373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Rectangle 1336"/>
          <p:cNvSpPr/>
          <p:nvPr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8" name="Oval 1337"/>
          <p:cNvSpPr/>
          <p:nvPr/>
        </p:nvSpPr>
        <p:spPr>
          <a:xfrm>
            <a:off x="692463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9" name="Moon 1338"/>
          <p:cNvSpPr/>
          <p:nvPr/>
        </p:nvSpPr>
        <p:spPr>
          <a:xfrm>
            <a:off x="692463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Rectangle 1345"/>
          <p:cNvSpPr/>
          <p:nvPr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47" name="Oval 1346"/>
          <p:cNvSpPr/>
          <p:nvPr/>
        </p:nvSpPr>
        <p:spPr>
          <a:xfrm>
            <a:off x="806735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8" name="Moon 1347"/>
          <p:cNvSpPr/>
          <p:nvPr/>
        </p:nvSpPr>
        <p:spPr>
          <a:xfrm>
            <a:off x="806735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Rectangle 1348"/>
          <p:cNvSpPr/>
          <p:nvPr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Oval 1349"/>
          <p:cNvSpPr/>
          <p:nvPr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Moon 1350"/>
          <p:cNvSpPr/>
          <p:nvPr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Rectangle 1351"/>
          <p:cNvSpPr/>
          <p:nvPr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Oval 1352"/>
          <p:cNvSpPr/>
          <p:nvPr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Moon 1353"/>
          <p:cNvSpPr/>
          <p:nvPr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Rectangle 1354"/>
          <p:cNvSpPr/>
          <p:nvPr/>
        </p:nvSpPr>
        <p:spPr>
          <a:xfrm>
            <a:off x="9141684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Oval 1355"/>
          <p:cNvSpPr/>
          <p:nvPr/>
        </p:nvSpPr>
        <p:spPr>
          <a:xfrm>
            <a:off x="921006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Moon 1356"/>
          <p:cNvSpPr/>
          <p:nvPr/>
        </p:nvSpPr>
        <p:spPr>
          <a:xfrm>
            <a:off x="921006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Rectangle 1357"/>
          <p:cNvSpPr/>
          <p:nvPr/>
        </p:nvSpPr>
        <p:spPr>
          <a:xfrm>
            <a:off x="9522588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Oval 1358"/>
          <p:cNvSpPr/>
          <p:nvPr/>
        </p:nvSpPr>
        <p:spPr>
          <a:xfrm>
            <a:off x="959096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Moon 1359"/>
          <p:cNvSpPr/>
          <p:nvPr/>
        </p:nvSpPr>
        <p:spPr>
          <a:xfrm>
            <a:off x="959096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Rectangle 1360"/>
          <p:cNvSpPr/>
          <p:nvPr/>
        </p:nvSpPr>
        <p:spPr>
          <a:xfrm>
            <a:off x="9903491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62" name="Oval 1361"/>
          <p:cNvSpPr/>
          <p:nvPr/>
        </p:nvSpPr>
        <p:spPr>
          <a:xfrm>
            <a:off x="997186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Moon 1362"/>
          <p:cNvSpPr/>
          <p:nvPr/>
        </p:nvSpPr>
        <p:spPr>
          <a:xfrm>
            <a:off x="997186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Rectangle 1363"/>
          <p:cNvSpPr/>
          <p:nvPr/>
        </p:nvSpPr>
        <p:spPr>
          <a:xfrm>
            <a:off x="10284395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Oval 1364"/>
          <p:cNvSpPr/>
          <p:nvPr/>
        </p:nvSpPr>
        <p:spPr>
          <a:xfrm>
            <a:off x="1035277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Moon 1365"/>
          <p:cNvSpPr/>
          <p:nvPr/>
        </p:nvSpPr>
        <p:spPr>
          <a:xfrm>
            <a:off x="1035277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Rectangle 1366"/>
          <p:cNvSpPr/>
          <p:nvPr/>
        </p:nvSpPr>
        <p:spPr>
          <a:xfrm>
            <a:off x="1066529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68" name="Oval 1367"/>
          <p:cNvSpPr/>
          <p:nvPr/>
        </p:nvSpPr>
        <p:spPr>
          <a:xfrm>
            <a:off x="1073367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9" name="Moon 1368"/>
          <p:cNvSpPr/>
          <p:nvPr/>
        </p:nvSpPr>
        <p:spPr>
          <a:xfrm>
            <a:off x="1073367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0" name="Rectangle 1369"/>
          <p:cNvSpPr/>
          <p:nvPr/>
        </p:nvSpPr>
        <p:spPr>
          <a:xfrm>
            <a:off x="11046202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1" name="Oval 1370"/>
          <p:cNvSpPr/>
          <p:nvPr/>
        </p:nvSpPr>
        <p:spPr>
          <a:xfrm>
            <a:off x="1111457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2" name="Moon 1371"/>
          <p:cNvSpPr/>
          <p:nvPr/>
        </p:nvSpPr>
        <p:spPr>
          <a:xfrm>
            <a:off x="1111457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Rectangle 1372"/>
          <p:cNvSpPr/>
          <p:nvPr/>
        </p:nvSpPr>
        <p:spPr>
          <a:xfrm>
            <a:off x="1142710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Oval 1373"/>
          <p:cNvSpPr/>
          <p:nvPr/>
        </p:nvSpPr>
        <p:spPr>
          <a:xfrm>
            <a:off x="1149548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5" name="Moon 1374"/>
          <p:cNvSpPr/>
          <p:nvPr/>
        </p:nvSpPr>
        <p:spPr>
          <a:xfrm>
            <a:off x="1149548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6" name="Rectangle 1375"/>
          <p:cNvSpPr/>
          <p:nvPr/>
        </p:nvSpPr>
        <p:spPr>
          <a:xfrm>
            <a:off x="11808002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Oval 1376"/>
          <p:cNvSpPr/>
          <p:nvPr/>
        </p:nvSpPr>
        <p:spPr>
          <a:xfrm>
            <a:off x="1187637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8" name="Moon 1377"/>
          <p:cNvSpPr/>
          <p:nvPr/>
        </p:nvSpPr>
        <p:spPr>
          <a:xfrm>
            <a:off x="1187637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9" name="Rectangle 1378"/>
          <p:cNvSpPr/>
          <p:nvPr/>
        </p:nvSpPr>
        <p:spPr>
          <a:xfrm>
            <a:off x="952258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0" name="Oval 1379"/>
          <p:cNvSpPr/>
          <p:nvPr/>
        </p:nvSpPr>
        <p:spPr>
          <a:xfrm>
            <a:off x="959096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1" name="Moon 1380"/>
          <p:cNvSpPr/>
          <p:nvPr/>
        </p:nvSpPr>
        <p:spPr>
          <a:xfrm>
            <a:off x="959096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2" name="Rectangle 1381"/>
          <p:cNvSpPr/>
          <p:nvPr/>
        </p:nvSpPr>
        <p:spPr>
          <a:xfrm>
            <a:off x="9903491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3" name="Oval 1382"/>
          <p:cNvSpPr/>
          <p:nvPr/>
        </p:nvSpPr>
        <p:spPr>
          <a:xfrm>
            <a:off x="997186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4" name="Moon 1383"/>
          <p:cNvSpPr/>
          <p:nvPr/>
        </p:nvSpPr>
        <p:spPr>
          <a:xfrm>
            <a:off x="997186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Rectangle 1384"/>
          <p:cNvSpPr/>
          <p:nvPr/>
        </p:nvSpPr>
        <p:spPr>
          <a:xfrm>
            <a:off x="10284395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Oval 1385"/>
          <p:cNvSpPr/>
          <p:nvPr/>
        </p:nvSpPr>
        <p:spPr>
          <a:xfrm>
            <a:off x="1035277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7" name="Moon 1386"/>
          <p:cNvSpPr/>
          <p:nvPr/>
        </p:nvSpPr>
        <p:spPr>
          <a:xfrm>
            <a:off x="1035277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Rectangle 1387"/>
          <p:cNvSpPr/>
          <p:nvPr/>
        </p:nvSpPr>
        <p:spPr>
          <a:xfrm>
            <a:off x="10665298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89" name="Oval 1388"/>
          <p:cNvSpPr/>
          <p:nvPr/>
        </p:nvSpPr>
        <p:spPr>
          <a:xfrm>
            <a:off x="1073367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Moon 1389"/>
          <p:cNvSpPr/>
          <p:nvPr/>
        </p:nvSpPr>
        <p:spPr>
          <a:xfrm>
            <a:off x="1073367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Rectangle 1390"/>
          <p:cNvSpPr/>
          <p:nvPr/>
        </p:nvSpPr>
        <p:spPr>
          <a:xfrm>
            <a:off x="11046202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2" name="Oval 1391"/>
          <p:cNvSpPr/>
          <p:nvPr/>
        </p:nvSpPr>
        <p:spPr>
          <a:xfrm>
            <a:off x="1111457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Moon 1392"/>
          <p:cNvSpPr/>
          <p:nvPr/>
        </p:nvSpPr>
        <p:spPr>
          <a:xfrm>
            <a:off x="1111457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Rectangle 1393"/>
          <p:cNvSpPr/>
          <p:nvPr/>
        </p:nvSpPr>
        <p:spPr>
          <a:xfrm>
            <a:off x="11427105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Oval 1394"/>
          <p:cNvSpPr/>
          <p:nvPr/>
        </p:nvSpPr>
        <p:spPr>
          <a:xfrm>
            <a:off x="1149548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Moon 1395"/>
          <p:cNvSpPr/>
          <p:nvPr/>
        </p:nvSpPr>
        <p:spPr>
          <a:xfrm>
            <a:off x="1149548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Rectangle 1396"/>
          <p:cNvSpPr/>
          <p:nvPr/>
        </p:nvSpPr>
        <p:spPr>
          <a:xfrm>
            <a:off x="11808002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Oval 1397"/>
          <p:cNvSpPr/>
          <p:nvPr/>
        </p:nvSpPr>
        <p:spPr>
          <a:xfrm>
            <a:off x="1187637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Moon 1398"/>
          <p:cNvSpPr/>
          <p:nvPr/>
        </p:nvSpPr>
        <p:spPr>
          <a:xfrm>
            <a:off x="1187637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Rectangle 1399"/>
          <p:cNvSpPr/>
          <p:nvPr/>
        </p:nvSpPr>
        <p:spPr>
          <a:xfrm>
            <a:off x="952258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Oval 1400"/>
          <p:cNvSpPr/>
          <p:nvPr/>
        </p:nvSpPr>
        <p:spPr>
          <a:xfrm>
            <a:off x="959096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Moon 1401"/>
          <p:cNvSpPr/>
          <p:nvPr/>
        </p:nvSpPr>
        <p:spPr>
          <a:xfrm>
            <a:off x="959096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Rectangle 1402"/>
          <p:cNvSpPr/>
          <p:nvPr/>
        </p:nvSpPr>
        <p:spPr>
          <a:xfrm>
            <a:off x="990349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Oval 1403"/>
          <p:cNvSpPr/>
          <p:nvPr/>
        </p:nvSpPr>
        <p:spPr>
          <a:xfrm>
            <a:off x="997186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Moon 1404"/>
          <p:cNvSpPr/>
          <p:nvPr/>
        </p:nvSpPr>
        <p:spPr>
          <a:xfrm>
            <a:off x="997186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Rectangle 1405"/>
          <p:cNvSpPr/>
          <p:nvPr/>
        </p:nvSpPr>
        <p:spPr>
          <a:xfrm>
            <a:off x="1028439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Oval 1406"/>
          <p:cNvSpPr/>
          <p:nvPr/>
        </p:nvSpPr>
        <p:spPr>
          <a:xfrm>
            <a:off x="1035277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Moon 1407"/>
          <p:cNvSpPr/>
          <p:nvPr/>
        </p:nvSpPr>
        <p:spPr>
          <a:xfrm>
            <a:off x="1035277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Rectangle 1408"/>
          <p:cNvSpPr/>
          <p:nvPr/>
        </p:nvSpPr>
        <p:spPr>
          <a:xfrm>
            <a:off x="10665298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0" name="Oval 1409"/>
          <p:cNvSpPr/>
          <p:nvPr/>
        </p:nvSpPr>
        <p:spPr>
          <a:xfrm>
            <a:off x="1073367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Moon 1410"/>
          <p:cNvSpPr/>
          <p:nvPr/>
        </p:nvSpPr>
        <p:spPr>
          <a:xfrm>
            <a:off x="1073367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Rectangle 1411"/>
          <p:cNvSpPr/>
          <p:nvPr/>
        </p:nvSpPr>
        <p:spPr>
          <a:xfrm>
            <a:off x="11046202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3" name="Oval 1412"/>
          <p:cNvSpPr/>
          <p:nvPr/>
        </p:nvSpPr>
        <p:spPr>
          <a:xfrm>
            <a:off x="1111457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Moon 1413"/>
          <p:cNvSpPr/>
          <p:nvPr/>
        </p:nvSpPr>
        <p:spPr>
          <a:xfrm>
            <a:off x="1111457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Rectangle 1414"/>
          <p:cNvSpPr/>
          <p:nvPr/>
        </p:nvSpPr>
        <p:spPr>
          <a:xfrm>
            <a:off x="1142710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6" name="Oval 1415"/>
          <p:cNvSpPr/>
          <p:nvPr/>
        </p:nvSpPr>
        <p:spPr>
          <a:xfrm>
            <a:off x="1149548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7" name="Moon 1416"/>
          <p:cNvSpPr/>
          <p:nvPr/>
        </p:nvSpPr>
        <p:spPr>
          <a:xfrm>
            <a:off x="1149548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8" name="Rectangle 1417"/>
          <p:cNvSpPr/>
          <p:nvPr/>
        </p:nvSpPr>
        <p:spPr>
          <a:xfrm>
            <a:off x="11808002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9" name="Oval 1418"/>
          <p:cNvSpPr/>
          <p:nvPr/>
        </p:nvSpPr>
        <p:spPr>
          <a:xfrm>
            <a:off x="1187637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Moon 1419"/>
          <p:cNvSpPr/>
          <p:nvPr/>
        </p:nvSpPr>
        <p:spPr>
          <a:xfrm>
            <a:off x="1187637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Rectangle 1420"/>
          <p:cNvSpPr/>
          <p:nvPr/>
        </p:nvSpPr>
        <p:spPr>
          <a:xfrm>
            <a:off x="9522588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Oval 1421"/>
          <p:cNvSpPr/>
          <p:nvPr/>
        </p:nvSpPr>
        <p:spPr>
          <a:xfrm>
            <a:off x="959096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Moon 1422"/>
          <p:cNvSpPr/>
          <p:nvPr/>
        </p:nvSpPr>
        <p:spPr>
          <a:xfrm>
            <a:off x="959096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Rectangle 1423"/>
          <p:cNvSpPr/>
          <p:nvPr/>
        </p:nvSpPr>
        <p:spPr>
          <a:xfrm>
            <a:off x="9903491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Oval 1424"/>
          <p:cNvSpPr/>
          <p:nvPr/>
        </p:nvSpPr>
        <p:spPr>
          <a:xfrm>
            <a:off x="997186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Moon 1425"/>
          <p:cNvSpPr/>
          <p:nvPr/>
        </p:nvSpPr>
        <p:spPr>
          <a:xfrm>
            <a:off x="997186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Rectangle 1426"/>
          <p:cNvSpPr/>
          <p:nvPr/>
        </p:nvSpPr>
        <p:spPr>
          <a:xfrm>
            <a:off x="10284395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Oval 1427"/>
          <p:cNvSpPr/>
          <p:nvPr/>
        </p:nvSpPr>
        <p:spPr>
          <a:xfrm>
            <a:off x="1035277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Moon 1428"/>
          <p:cNvSpPr/>
          <p:nvPr/>
        </p:nvSpPr>
        <p:spPr>
          <a:xfrm>
            <a:off x="1035277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Rectangle 1429"/>
          <p:cNvSpPr/>
          <p:nvPr/>
        </p:nvSpPr>
        <p:spPr>
          <a:xfrm>
            <a:off x="10665298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Oval 1430"/>
          <p:cNvSpPr/>
          <p:nvPr/>
        </p:nvSpPr>
        <p:spPr>
          <a:xfrm>
            <a:off x="1073367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Moon 1431"/>
          <p:cNvSpPr/>
          <p:nvPr/>
        </p:nvSpPr>
        <p:spPr>
          <a:xfrm>
            <a:off x="1073367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Rectangle 1432"/>
          <p:cNvSpPr/>
          <p:nvPr/>
        </p:nvSpPr>
        <p:spPr>
          <a:xfrm>
            <a:off x="11046202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" name="Oval 1433"/>
          <p:cNvSpPr/>
          <p:nvPr/>
        </p:nvSpPr>
        <p:spPr>
          <a:xfrm>
            <a:off x="1111457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" name="Moon 1434"/>
          <p:cNvSpPr/>
          <p:nvPr/>
        </p:nvSpPr>
        <p:spPr>
          <a:xfrm>
            <a:off x="1111457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" name="Rectangle 1435"/>
          <p:cNvSpPr/>
          <p:nvPr/>
        </p:nvSpPr>
        <p:spPr>
          <a:xfrm>
            <a:off x="11427105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7" name="Oval 1436"/>
          <p:cNvSpPr/>
          <p:nvPr/>
        </p:nvSpPr>
        <p:spPr>
          <a:xfrm>
            <a:off x="1149548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8" name="Moon 1437"/>
          <p:cNvSpPr/>
          <p:nvPr/>
        </p:nvSpPr>
        <p:spPr>
          <a:xfrm>
            <a:off x="1149548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" name="Rectangle 1438"/>
          <p:cNvSpPr/>
          <p:nvPr/>
        </p:nvSpPr>
        <p:spPr>
          <a:xfrm>
            <a:off x="11808002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0" name="Oval 1439"/>
          <p:cNvSpPr/>
          <p:nvPr/>
        </p:nvSpPr>
        <p:spPr>
          <a:xfrm>
            <a:off x="1187637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1" name="Moon 1440"/>
          <p:cNvSpPr/>
          <p:nvPr/>
        </p:nvSpPr>
        <p:spPr>
          <a:xfrm>
            <a:off x="1187637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2" name="Rectangle 1441"/>
          <p:cNvSpPr/>
          <p:nvPr/>
        </p:nvSpPr>
        <p:spPr>
          <a:xfrm>
            <a:off x="9522588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3" name="Oval 1442"/>
          <p:cNvSpPr/>
          <p:nvPr/>
        </p:nvSpPr>
        <p:spPr>
          <a:xfrm>
            <a:off x="9590964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4" name="Moon 1443"/>
          <p:cNvSpPr/>
          <p:nvPr/>
        </p:nvSpPr>
        <p:spPr>
          <a:xfrm>
            <a:off x="959096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5" name="Rectangle 1444"/>
          <p:cNvSpPr/>
          <p:nvPr/>
        </p:nvSpPr>
        <p:spPr>
          <a:xfrm>
            <a:off x="9903491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6" name="Oval 1445"/>
          <p:cNvSpPr/>
          <p:nvPr/>
        </p:nvSpPr>
        <p:spPr>
          <a:xfrm>
            <a:off x="997186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7" name="Moon 1446"/>
          <p:cNvSpPr/>
          <p:nvPr/>
        </p:nvSpPr>
        <p:spPr>
          <a:xfrm>
            <a:off x="997186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8" name="Rectangle 1447"/>
          <p:cNvSpPr/>
          <p:nvPr/>
        </p:nvSpPr>
        <p:spPr>
          <a:xfrm>
            <a:off x="10284395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9" name="Oval 1448"/>
          <p:cNvSpPr/>
          <p:nvPr/>
        </p:nvSpPr>
        <p:spPr>
          <a:xfrm>
            <a:off x="10352771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0" name="Moon 1449"/>
          <p:cNvSpPr/>
          <p:nvPr/>
        </p:nvSpPr>
        <p:spPr>
          <a:xfrm>
            <a:off x="1035277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1" name="Rectangle 1450"/>
          <p:cNvSpPr/>
          <p:nvPr/>
        </p:nvSpPr>
        <p:spPr>
          <a:xfrm>
            <a:off x="10665298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2" name="Oval 1451"/>
          <p:cNvSpPr/>
          <p:nvPr/>
        </p:nvSpPr>
        <p:spPr>
          <a:xfrm>
            <a:off x="10733674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3" name="Moon 1452"/>
          <p:cNvSpPr/>
          <p:nvPr/>
        </p:nvSpPr>
        <p:spPr>
          <a:xfrm>
            <a:off x="1073367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" name="Rectangle 1453"/>
          <p:cNvSpPr/>
          <p:nvPr/>
        </p:nvSpPr>
        <p:spPr>
          <a:xfrm>
            <a:off x="11046202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5" name="Oval 1454"/>
          <p:cNvSpPr/>
          <p:nvPr/>
        </p:nvSpPr>
        <p:spPr>
          <a:xfrm>
            <a:off x="1111457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6" name="Moon 1455"/>
          <p:cNvSpPr/>
          <p:nvPr/>
        </p:nvSpPr>
        <p:spPr>
          <a:xfrm>
            <a:off x="1111457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7" name="Rectangle 1456"/>
          <p:cNvSpPr/>
          <p:nvPr/>
        </p:nvSpPr>
        <p:spPr>
          <a:xfrm>
            <a:off x="11427105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8" name="Oval 1457"/>
          <p:cNvSpPr/>
          <p:nvPr/>
        </p:nvSpPr>
        <p:spPr>
          <a:xfrm>
            <a:off x="11495481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9" name="Moon 1458"/>
          <p:cNvSpPr/>
          <p:nvPr/>
        </p:nvSpPr>
        <p:spPr>
          <a:xfrm>
            <a:off x="1149548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0" name="Rectangle 1459"/>
          <p:cNvSpPr/>
          <p:nvPr/>
        </p:nvSpPr>
        <p:spPr>
          <a:xfrm>
            <a:off x="11808002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61" name="Oval 1460"/>
          <p:cNvSpPr/>
          <p:nvPr/>
        </p:nvSpPr>
        <p:spPr>
          <a:xfrm>
            <a:off x="1187637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2" name="Moon 1461"/>
          <p:cNvSpPr/>
          <p:nvPr/>
        </p:nvSpPr>
        <p:spPr>
          <a:xfrm>
            <a:off x="1187637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3" name="Rectangle 1462"/>
          <p:cNvSpPr/>
          <p:nvPr/>
        </p:nvSpPr>
        <p:spPr>
          <a:xfrm>
            <a:off x="9522588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4" name="Oval 1463"/>
          <p:cNvSpPr/>
          <p:nvPr/>
        </p:nvSpPr>
        <p:spPr>
          <a:xfrm>
            <a:off x="9590964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5" name="Moon 1464"/>
          <p:cNvSpPr/>
          <p:nvPr/>
        </p:nvSpPr>
        <p:spPr>
          <a:xfrm>
            <a:off x="959096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6" name="Rectangle 1465"/>
          <p:cNvSpPr/>
          <p:nvPr/>
        </p:nvSpPr>
        <p:spPr>
          <a:xfrm>
            <a:off x="9903491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7" name="Oval 1466"/>
          <p:cNvSpPr/>
          <p:nvPr/>
        </p:nvSpPr>
        <p:spPr>
          <a:xfrm>
            <a:off x="997186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8" name="Moon 1467"/>
          <p:cNvSpPr/>
          <p:nvPr/>
        </p:nvSpPr>
        <p:spPr>
          <a:xfrm>
            <a:off x="997186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9" name="Rectangle 1468"/>
          <p:cNvSpPr/>
          <p:nvPr/>
        </p:nvSpPr>
        <p:spPr>
          <a:xfrm>
            <a:off x="10284395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0" name="Oval 1469"/>
          <p:cNvSpPr/>
          <p:nvPr/>
        </p:nvSpPr>
        <p:spPr>
          <a:xfrm>
            <a:off x="10352771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1" name="Moon 1470"/>
          <p:cNvSpPr/>
          <p:nvPr/>
        </p:nvSpPr>
        <p:spPr>
          <a:xfrm>
            <a:off x="1035277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2" name="Rectangle 1471"/>
          <p:cNvSpPr/>
          <p:nvPr/>
        </p:nvSpPr>
        <p:spPr>
          <a:xfrm>
            <a:off x="10665298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73" name="Oval 1472"/>
          <p:cNvSpPr/>
          <p:nvPr/>
        </p:nvSpPr>
        <p:spPr>
          <a:xfrm>
            <a:off x="10733674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" name="Moon 1473"/>
          <p:cNvSpPr/>
          <p:nvPr/>
        </p:nvSpPr>
        <p:spPr>
          <a:xfrm>
            <a:off x="1073367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5" name="Rectangle 1474"/>
          <p:cNvSpPr/>
          <p:nvPr/>
        </p:nvSpPr>
        <p:spPr>
          <a:xfrm>
            <a:off x="11046202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76" name="Oval 1475"/>
          <p:cNvSpPr/>
          <p:nvPr/>
        </p:nvSpPr>
        <p:spPr>
          <a:xfrm>
            <a:off x="11114578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7" name="Moon 1476"/>
          <p:cNvSpPr/>
          <p:nvPr/>
        </p:nvSpPr>
        <p:spPr>
          <a:xfrm>
            <a:off x="1111457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8" name="Rectangle 1477"/>
          <p:cNvSpPr/>
          <p:nvPr/>
        </p:nvSpPr>
        <p:spPr>
          <a:xfrm>
            <a:off x="11427105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79" name="Oval 1478"/>
          <p:cNvSpPr/>
          <p:nvPr/>
        </p:nvSpPr>
        <p:spPr>
          <a:xfrm>
            <a:off x="11495481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0" name="Moon 1479"/>
          <p:cNvSpPr/>
          <p:nvPr/>
        </p:nvSpPr>
        <p:spPr>
          <a:xfrm>
            <a:off x="1149548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1" name="Rectangle 1480"/>
          <p:cNvSpPr/>
          <p:nvPr/>
        </p:nvSpPr>
        <p:spPr>
          <a:xfrm>
            <a:off x="11808002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2" name="Oval 1481"/>
          <p:cNvSpPr/>
          <p:nvPr/>
        </p:nvSpPr>
        <p:spPr>
          <a:xfrm>
            <a:off x="11876378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3" name="Moon 1482"/>
          <p:cNvSpPr/>
          <p:nvPr/>
        </p:nvSpPr>
        <p:spPr>
          <a:xfrm>
            <a:off x="1187637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" name="Rectangle 1483"/>
          <p:cNvSpPr/>
          <p:nvPr/>
        </p:nvSpPr>
        <p:spPr>
          <a:xfrm>
            <a:off x="9522588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5" name="Oval 1484"/>
          <p:cNvSpPr/>
          <p:nvPr/>
        </p:nvSpPr>
        <p:spPr>
          <a:xfrm>
            <a:off x="9590964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6" name="Moon 1485"/>
          <p:cNvSpPr/>
          <p:nvPr/>
        </p:nvSpPr>
        <p:spPr>
          <a:xfrm>
            <a:off x="959096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7" name="Rectangle 1486"/>
          <p:cNvSpPr/>
          <p:nvPr/>
        </p:nvSpPr>
        <p:spPr>
          <a:xfrm>
            <a:off x="9903491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8" name="Oval 1487"/>
          <p:cNvSpPr/>
          <p:nvPr/>
        </p:nvSpPr>
        <p:spPr>
          <a:xfrm>
            <a:off x="997186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9" name="Moon 1488"/>
          <p:cNvSpPr/>
          <p:nvPr/>
        </p:nvSpPr>
        <p:spPr>
          <a:xfrm>
            <a:off x="997186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0" name="Rectangle 1489"/>
          <p:cNvSpPr/>
          <p:nvPr/>
        </p:nvSpPr>
        <p:spPr>
          <a:xfrm>
            <a:off x="10284395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1" name="Oval 1490"/>
          <p:cNvSpPr/>
          <p:nvPr/>
        </p:nvSpPr>
        <p:spPr>
          <a:xfrm>
            <a:off x="10352771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2" name="Moon 1491"/>
          <p:cNvSpPr/>
          <p:nvPr/>
        </p:nvSpPr>
        <p:spPr>
          <a:xfrm>
            <a:off x="1035277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3" name="Rectangle 1492"/>
          <p:cNvSpPr/>
          <p:nvPr/>
        </p:nvSpPr>
        <p:spPr>
          <a:xfrm>
            <a:off x="10665298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4" name="Oval 1493"/>
          <p:cNvSpPr/>
          <p:nvPr/>
        </p:nvSpPr>
        <p:spPr>
          <a:xfrm>
            <a:off x="10733674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Moon 1494"/>
          <p:cNvSpPr/>
          <p:nvPr/>
        </p:nvSpPr>
        <p:spPr>
          <a:xfrm>
            <a:off x="1073367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6" name="Rectangle 1495"/>
          <p:cNvSpPr/>
          <p:nvPr/>
        </p:nvSpPr>
        <p:spPr>
          <a:xfrm>
            <a:off x="11046202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7" name="Oval 1496"/>
          <p:cNvSpPr/>
          <p:nvPr/>
        </p:nvSpPr>
        <p:spPr>
          <a:xfrm>
            <a:off x="11114578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8" name="Moon 1497"/>
          <p:cNvSpPr/>
          <p:nvPr/>
        </p:nvSpPr>
        <p:spPr>
          <a:xfrm>
            <a:off x="1111457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9" name="Rectangle 1498"/>
          <p:cNvSpPr/>
          <p:nvPr/>
        </p:nvSpPr>
        <p:spPr>
          <a:xfrm>
            <a:off x="11427105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00" name="Oval 1499"/>
          <p:cNvSpPr/>
          <p:nvPr/>
        </p:nvSpPr>
        <p:spPr>
          <a:xfrm>
            <a:off x="11495481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1" name="Moon 1500"/>
          <p:cNvSpPr/>
          <p:nvPr/>
        </p:nvSpPr>
        <p:spPr>
          <a:xfrm>
            <a:off x="1149548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2" name="Rectangle 1501"/>
          <p:cNvSpPr/>
          <p:nvPr/>
        </p:nvSpPr>
        <p:spPr>
          <a:xfrm>
            <a:off x="11808002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03" name="Oval 1502"/>
          <p:cNvSpPr/>
          <p:nvPr/>
        </p:nvSpPr>
        <p:spPr>
          <a:xfrm>
            <a:off x="11876378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4" name="Moon 1503"/>
          <p:cNvSpPr/>
          <p:nvPr/>
        </p:nvSpPr>
        <p:spPr>
          <a:xfrm>
            <a:off x="1187637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Rectangle 1546"/>
          <p:cNvSpPr/>
          <p:nvPr/>
        </p:nvSpPr>
        <p:spPr>
          <a:xfrm>
            <a:off x="9522588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" name="Oval 1547"/>
          <p:cNvSpPr/>
          <p:nvPr/>
        </p:nvSpPr>
        <p:spPr>
          <a:xfrm>
            <a:off x="9590964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" name="Moon 1548"/>
          <p:cNvSpPr/>
          <p:nvPr/>
        </p:nvSpPr>
        <p:spPr>
          <a:xfrm>
            <a:off x="9590964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0" name="Rectangle 1549"/>
          <p:cNvSpPr/>
          <p:nvPr/>
        </p:nvSpPr>
        <p:spPr>
          <a:xfrm>
            <a:off x="990349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1" name="Oval 1550"/>
          <p:cNvSpPr/>
          <p:nvPr/>
        </p:nvSpPr>
        <p:spPr>
          <a:xfrm>
            <a:off x="997186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2" name="Moon 1551"/>
          <p:cNvSpPr/>
          <p:nvPr/>
        </p:nvSpPr>
        <p:spPr>
          <a:xfrm>
            <a:off x="997186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3" name="Rectangle 1552"/>
          <p:cNvSpPr/>
          <p:nvPr/>
        </p:nvSpPr>
        <p:spPr>
          <a:xfrm>
            <a:off x="10284395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4" name="Oval 1553"/>
          <p:cNvSpPr/>
          <p:nvPr/>
        </p:nvSpPr>
        <p:spPr>
          <a:xfrm>
            <a:off x="10352771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5" name="Moon 1554"/>
          <p:cNvSpPr/>
          <p:nvPr/>
        </p:nvSpPr>
        <p:spPr>
          <a:xfrm>
            <a:off x="10352771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" name="Rectangle 1555"/>
          <p:cNvSpPr/>
          <p:nvPr/>
        </p:nvSpPr>
        <p:spPr>
          <a:xfrm>
            <a:off x="10665298" y="304691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7" name="Oval 1556"/>
          <p:cNvSpPr/>
          <p:nvPr/>
        </p:nvSpPr>
        <p:spPr>
          <a:xfrm>
            <a:off x="10733674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8" name="Moon 1557"/>
          <p:cNvSpPr/>
          <p:nvPr/>
        </p:nvSpPr>
        <p:spPr>
          <a:xfrm>
            <a:off x="10733674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Rectangle 1558"/>
          <p:cNvSpPr/>
          <p:nvPr/>
        </p:nvSpPr>
        <p:spPr>
          <a:xfrm>
            <a:off x="11046202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Oval 1559"/>
          <p:cNvSpPr/>
          <p:nvPr/>
        </p:nvSpPr>
        <p:spPr>
          <a:xfrm>
            <a:off x="11114578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Moon 1560"/>
          <p:cNvSpPr/>
          <p:nvPr/>
        </p:nvSpPr>
        <p:spPr>
          <a:xfrm>
            <a:off x="11114578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Rectangle 1561"/>
          <p:cNvSpPr/>
          <p:nvPr/>
        </p:nvSpPr>
        <p:spPr>
          <a:xfrm>
            <a:off x="11427105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3" name="Oval 1562"/>
          <p:cNvSpPr/>
          <p:nvPr/>
        </p:nvSpPr>
        <p:spPr>
          <a:xfrm>
            <a:off x="11495481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4" name="Moon 1563"/>
          <p:cNvSpPr/>
          <p:nvPr/>
        </p:nvSpPr>
        <p:spPr>
          <a:xfrm>
            <a:off x="11495481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5" name="Rectangle 1564"/>
          <p:cNvSpPr/>
          <p:nvPr/>
        </p:nvSpPr>
        <p:spPr>
          <a:xfrm>
            <a:off x="11808002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Oval 1565"/>
          <p:cNvSpPr/>
          <p:nvPr/>
        </p:nvSpPr>
        <p:spPr>
          <a:xfrm>
            <a:off x="11876378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Moon 1566"/>
          <p:cNvSpPr/>
          <p:nvPr/>
        </p:nvSpPr>
        <p:spPr>
          <a:xfrm>
            <a:off x="11876378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Rectangle 1567"/>
          <p:cNvSpPr/>
          <p:nvPr/>
        </p:nvSpPr>
        <p:spPr>
          <a:xfrm>
            <a:off x="9522588" y="266605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Oval 1568"/>
          <p:cNvSpPr/>
          <p:nvPr/>
        </p:nvSpPr>
        <p:spPr>
          <a:xfrm>
            <a:off x="9590964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0" name="Moon 1569"/>
          <p:cNvSpPr/>
          <p:nvPr/>
        </p:nvSpPr>
        <p:spPr>
          <a:xfrm>
            <a:off x="9590964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Rectangle 1570"/>
          <p:cNvSpPr/>
          <p:nvPr/>
        </p:nvSpPr>
        <p:spPr>
          <a:xfrm>
            <a:off x="9903491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Oval 1571"/>
          <p:cNvSpPr/>
          <p:nvPr/>
        </p:nvSpPr>
        <p:spPr>
          <a:xfrm>
            <a:off x="997186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3" name="Moon 1572"/>
          <p:cNvSpPr/>
          <p:nvPr/>
        </p:nvSpPr>
        <p:spPr>
          <a:xfrm>
            <a:off x="997186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Rectangle 1573"/>
          <p:cNvSpPr/>
          <p:nvPr/>
        </p:nvSpPr>
        <p:spPr>
          <a:xfrm>
            <a:off x="10284395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Oval 1574"/>
          <p:cNvSpPr/>
          <p:nvPr/>
        </p:nvSpPr>
        <p:spPr>
          <a:xfrm>
            <a:off x="10352771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Moon 1575"/>
          <p:cNvSpPr/>
          <p:nvPr/>
        </p:nvSpPr>
        <p:spPr>
          <a:xfrm>
            <a:off x="10352771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Rectangle 1576"/>
          <p:cNvSpPr/>
          <p:nvPr/>
        </p:nvSpPr>
        <p:spPr>
          <a:xfrm>
            <a:off x="10665298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8" name="Oval 1577"/>
          <p:cNvSpPr/>
          <p:nvPr/>
        </p:nvSpPr>
        <p:spPr>
          <a:xfrm>
            <a:off x="10733674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Moon 1578"/>
          <p:cNvSpPr/>
          <p:nvPr/>
        </p:nvSpPr>
        <p:spPr>
          <a:xfrm>
            <a:off x="10733674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Rectangle 1579"/>
          <p:cNvSpPr/>
          <p:nvPr/>
        </p:nvSpPr>
        <p:spPr>
          <a:xfrm>
            <a:off x="11046202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Oval 1580"/>
          <p:cNvSpPr/>
          <p:nvPr/>
        </p:nvSpPr>
        <p:spPr>
          <a:xfrm>
            <a:off x="11114578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Moon 1581"/>
          <p:cNvSpPr/>
          <p:nvPr/>
        </p:nvSpPr>
        <p:spPr>
          <a:xfrm>
            <a:off x="11114578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Rectangle 1582"/>
          <p:cNvSpPr/>
          <p:nvPr/>
        </p:nvSpPr>
        <p:spPr>
          <a:xfrm>
            <a:off x="11427105" y="266605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Oval 1583"/>
          <p:cNvSpPr/>
          <p:nvPr/>
        </p:nvSpPr>
        <p:spPr>
          <a:xfrm>
            <a:off x="11495481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Moon 1584"/>
          <p:cNvSpPr/>
          <p:nvPr/>
        </p:nvSpPr>
        <p:spPr>
          <a:xfrm>
            <a:off x="11495481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Rectangle 1585"/>
          <p:cNvSpPr/>
          <p:nvPr/>
        </p:nvSpPr>
        <p:spPr>
          <a:xfrm>
            <a:off x="11808002" y="266605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Oval 1586"/>
          <p:cNvSpPr/>
          <p:nvPr/>
        </p:nvSpPr>
        <p:spPr>
          <a:xfrm>
            <a:off x="11876378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Moon 1587"/>
          <p:cNvSpPr/>
          <p:nvPr/>
        </p:nvSpPr>
        <p:spPr>
          <a:xfrm>
            <a:off x="11876378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Rectangle 1588"/>
          <p:cNvSpPr/>
          <p:nvPr/>
        </p:nvSpPr>
        <p:spPr>
          <a:xfrm>
            <a:off x="9522588" y="228518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Oval 1589"/>
          <p:cNvSpPr/>
          <p:nvPr/>
        </p:nvSpPr>
        <p:spPr>
          <a:xfrm>
            <a:off x="9590964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Moon 1590"/>
          <p:cNvSpPr/>
          <p:nvPr/>
        </p:nvSpPr>
        <p:spPr>
          <a:xfrm>
            <a:off x="9590964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Rectangle 1591"/>
          <p:cNvSpPr/>
          <p:nvPr/>
        </p:nvSpPr>
        <p:spPr>
          <a:xfrm>
            <a:off x="9903491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Oval 1592"/>
          <p:cNvSpPr/>
          <p:nvPr/>
        </p:nvSpPr>
        <p:spPr>
          <a:xfrm>
            <a:off x="997186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Moon 1593"/>
          <p:cNvSpPr/>
          <p:nvPr/>
        </p:nvSpPr>
        <p:spPr>
          <a:xfrm>
            <a:off x="997186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Rectangle 1594"/>
          <p:cNvSpPr/>
          <p:nvPr/>
        </p:nvSpPr>
        <p:spPr>
          <a:xfrm>
            <a:off x="10284395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Oval 1595"/>
          <p:cNvSpPr/>
          <p:nvPr/>
        </p:nvSpPr>
        <p:spPr>
          <a:xfrm>
            <a:off x="10352771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Moon 1596"/>
          <p:cNvSpPr/>
          <p:nvPr/>
        </p:nvSpPr>
        <p:spPr>
          <a:xfrm>
            <a:off x="10352771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Rectangle 1597"/>
          <p:cNvSpPr/>
          <p:nvPr/>
        </p:nvSpPr>
        <p:spPr>
          <a:xfrm>
            <a:off x="10665298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Oval 1598"/>
          <p:cNvSpPr/>
          <p:nvPr/>
        </p:nvSpPr>
        <p:spPr>
          <a:xfrm>
            <a:off x="10733674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Moon 1599"/>
          <p:cNvSpPr/>
          <p:nvPr/>
        </p:nvSpPr>
        <p:spPr>
          <a:xfrm>
            <a:off x="10733674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Rectangle 1600"/>
          <p:cNvSpPr/>
          <p:nvPr/>
        </p:nvSpPr>
        <p:spPr>
          <a:xfrm>
            <a:off x="11046202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Oval 1601"/>
          <p:cNvSpPr/>
          <p:nvPr/>
        </p:nvSpPr>
        <p:spPr>
          <a:xfrm>
            <a:off x="11114578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Moon 1602"/>
          <p:cNvSpPr/>
          <p:nvPr/>
        </p:nvSpPr>
        <p:spPr>
          <a:xfrm>
            <a:off x="11114578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Rectangle 1603"/>
          <p:cNvSpPr/>
          <p:nvPr/>
        </p:nvSpPr>
        <p:spPr>
          <a:xfrm>
            <a:off x="11427105" y="228518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5" name="Oval 1604"/>
          <p:cNvSpPr/>
          <p:nvPr/>
        </p:nvSpPr>
        <p:spPr>
          <a:xfrm>
            <a:off x="11495481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6" name="Moon 1605"/>
          <p:cNvSpPr/>
          <p:nvPr/>
        </p:nvSpPr>
        <p:spPr>
          <a:xfrm>
            <a:off x="11495481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" name="Rectangle 1606"/>
          <p:cNvSpPr/>
          <p:nvPr/>
        </p:nvSpPr>
        <p:spPr>
          <a:xfrm>
            <a:off x="11808002" y="228518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8" name="Oval 1607"/>
          <p:cNvSpPr/>
          <p:nvPr/>
        </p:nvSpPr>
        <p:spPr>
          <a:xfrm>
            <a:off x="11876378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9" name="Moon 1608"/>
          <p:cNvSpPr/>
          <p:nvPr/>
        </p:nvSpPr>
        <p:spPr>
          <a:xfrm>
            <a:off x="11876378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0" name="Rectangle 1609"/>
          <p:cNvSpPr/>
          <p:nvPr/>
        </p:nvSpPr>
        <p:spPr>
          <a:xfrm>
            <a:off x="9522588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1" name="Oval 1610"/>
          <p:cNvSpPr/>
          <p:nvPr/>
        </p:nvSpPr>
        <p:spPr>
          <a:xfrm>
            <a:off x="9590964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2" name="Moon 1611"/>
          <p:cNvSpPr/>
          <p:nvPr/>
        </p:nvSpPr>
        <p:spPr>
          <a:xfrm>
            <a:off x="9590964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3" name="Rectangle 1612"/>
          <p:cNvSpPr/>
          <p:nvPr/>
        </p:nvSpPr>
        <p:spPr>
          <a:xfrm>
            <a:off x="990349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4" name="Oval 1613"/>
          <p:cNvSpPr/>
          <p:nvPr/>
        </p:nvSpPr>
        <p:spPr>
          <a:xfrm>
            <a:off x="997186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5" name="Moon 1614"/>
          <p:cNvSpPr/>
          <p:nvPr/>
        </p:nvSpPr>
        <p:spPr>
          <a:xfrm>
            <a:off x="997186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6" name="Rectangle 1615"/>
          <p:cNvSpPr/>
          <p:nvPr/>
        </p:nvSpPr>
        <p:spPr>
          <a:xfrm>
            <a:off x="10284395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7" name="Oval 1616"/>
          <p:cNvSpPr/>
          <p:nvPr/>
        </p:nvSpPr>
        <p:spPr>
          <a:xfrm>
            <a:off x="10352771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8" name="Moon 1617"/>
          <p:cNvSpPr/>
          <p:nvPr/>
        </p:nvSpPr>
        <p:spPr>
          <a:xfrm>
            <a:off x="10352771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9" name="Rectangle 1618"/>
          <p:cNvSpPr/>
          <p:nvPr/>
        </p:nvSpPr>
        <p:spPr>
          <a:xfrm>
            <a:off x="10665298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0" name="Oval 1619"/>
          <p:cNvSpPr/>
          <p:nvPr/>
        </p:nvSpPr>
        <p:spPr>
          <a:xfrm>
            <a:off x="10733674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1" name="Moon 1620"/>
          <p:cNvSpPr/>
          <p:nvPr/>
        </p:nvSpPr>
        <p:spPr>
          <a:xfrm>
            <a:off x="10733674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2" name="Rectangle 1621"/>
          <p:cNvSpPr/>
          <p:nvPr/>
        </p:nvSpPr>
        <p:spPr>
          <a:xfrm>
            <a:off x="11046202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3" name="Oval 1622"/>
          <p:cNvSpPr/>
          <p:nvPr/>
        </p:nvSpPr>
        <p:spPr>
          <a:xfrm>
            <a:off x="11114578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4" name="Moon 1623"/>
          <p:cNvSpPr/>
          <p:nvPr/>
        </p:nvSpPr>
        <p:spPr>
          <a:xfrm>
            <a:off x="11114578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5" name="Rectangle 1624"/>
          <p:cNvSpPr/>
          <p:nvPr/>
        </p:nvSpPr>
        <p:spPr>
          <a:xfrm>
            <a:off x="11427105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6" name="Oval 1625"/>
          <p:cNvSpPr/>
          <p:nvPr/>
        </p:nvSpPr>
        <p:spPr>
          <a:xfrm>
            <a:off x="11495481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7" name="Moon 1626"/>
          <p:cNvSpPr/>
          <p:nvPr/>
        </p:nvSpPr>
        <p:spPr>
          <a:xfrm>
            <a:off x="11495481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8" name="Rectangle 1627"/>
          <p:cNvSpPr/>
          <p:nvPr/>
        </p:nvSpPr>
        <p:spPr>
          <a:xfrm>
            <a:off x="11808002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" name="Oval 1628"/>
          <p:cNvSpPr/>
          <p:nvPr/>
        </p:nvSpPr>
        <p:spPr>
          <a:xfrm>
            <a:off x="11876378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0" name="Moon 1629"/>
          <p:cNvSpPr/>
          <p:nvPr/>
        </p:nvSpPr>
        <p:spPr>
          <a:xfrm>
            <a:off x="11876378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1" name="Rectangle 1630"/>
          <p:cNvSpPr/>
          <p:nvPr/>
        </p:nvSpPr>
        <p:spPr>
          <a:xfrm>
            <a:off x="9522588" y="152345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2" name="Oval 1631"/>
          <p:cNvSpPr/>
          <p:nvPr/>
        </p:nvSpPr>
        <p:spPr>
          <a:xfrm>
            <a:off x="9590964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3" name="Moon 1632"/>
          <p:cNvSpPr/>
          <p:nvPr/>
        </p:nvSpPr>
        <p:spPr>
          <a:xfrm>
            <a:off x="9590964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4" name="Rectangle 1633"/>
          <p:cNvSpPr/>
          <p:nvPr/>
        </p:nvSpPr>
        <p:spPr>
          <a:xfrm>
            <a:off x="990349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5" name="Oval 1634"/>
          <p:cNvSpPr/>
          <p:nvPr/>
        </p:nvSpPr>
        <p:spPr>
          <a:xfrm>
            <a:off x="997186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6" name="Moon 1635"/>
          <p:cNvSpPr/>
          <p:nvPr/>
        </p:nvSpPr>
        <p:spPr>
          <a:xfrm>
            <a:off x="997186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7" name="Rectangle 1636"/>
          <p:cNvSpPr/>
          <p:nvPr/>
        </p:nvSpPr>
        <p:spPr>
          <a:xfrm>
            <a:off x="10284395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8" name="Oval 1637"/>
          <p:cNvSpPr/>
          <p:nvPr/>
        </p:nvSpPr>
        <p:spPr>
          <a:xfrm>
            <a:off x="10352771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" name="Moon 1638"/>
          <p:cNvSpPr/>
          <p:nvPr/>
        </p:nvSpPr>
        <p:spPr>
          <a:xfrm>
            <a:off x="10352771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" name="Rectangle 1639"/>
          <p:cNvSpPr/>
          <p:nvPr/>
        </p:nvSpPr>
        <p:spPr>
          <a:xfrm>
            <a:off x="10665298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Oval 1640"/>
          <p:cNvSpPr/>
          <p:nvPr/>
        </p:nvSpPr>
        <p:spPr>
          <a:xfrm>
            <a:off x="10733674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2" name="Moon 1641"/>
          <p:cNvSpPr/>
          <p:nvPr/>
        </p:nvSpPr>
        <p:spPr>
          <a:xfrm>
            <a:off x="10733674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3" name="Rectangle 1642"/>
          <p:cNvSpPr/>
          <p:nvPr/>
        </p:nvSpPr>
        <p:spPr>
          <a:xfrm>
            <a:off x="11046202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4" name="Oval 1643"/>
          <p:cNvSpPr/>
          <p:nvPr/>
        </p:nvSpPr>
        <p:spPr>
          <a:xfrm>
            <a:off x="11114578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5" name="Moon 1644"/>
          <p:cNvSpPr/>
          <p:nvPr/>
        </p:nvSpPr>
        <p:spPr>
          <a:xfrm>
            <a:off x="1111457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" name="Rectangle 1645"/>
          <p:cNvSpPr/>
          <p:nvPr/>
        </p:nvSpPr>
        <p:spPr>
          <a:xfrm>
            <a:off x="11427105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Oval 1646"/>
          <p:cNvSpPr/>
          <p:nvPr/>
        </p:nvSpPr>
        <p:spPr>
          <a:xfrm>
            <a:off x="11495481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8" name="Moon 1647"/>
          <p:cNvSpPr/>
          <p:nvPr/>
        </p:nvSpPr>
        <p:spPr>
          <a:xfrm>
            <a:off x="11495481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9" name="Rectangle 1648"/>
          <p:cNvSpPr/>
          <p:nvPr/>
        </p:nvSpPr>
        <p:spPr>
          <a:xfrm>
            <a:off x="11808002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0" name="Oval 1649"/>
          <p:cNvSpPr/>
          <p:nvPr/>
        </p:nvSpPr>
        <p:spPr>
          <a:xfrm>
            <a:off x="11876378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1" name="Moon 1650"/>
          <p:cNvSpPr/>
          <p:nvPr/>
        </p:nvSpPr>
        <p:spPr>
          <a:xfrm>
            <a:off x="1187637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2" name="Rectangle 1651"/>
          <p:cNvSpPr/>
          <p:nvPr/>
        </p:nvSpPr>
        <p:spPr>
          <a:xfrm>
            <a:off x="9522588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3" name="Oval 1652"/>
          <p:cNvSpPr/>
          <p:nvPr/>
        </p:nvSpPr>
        <p:spPr>
          <a:xfrm>
            <a:off x="9590964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4" name="Moon 1653"/>
          <p:cNvSpPr/>
          <p:nvPr/>
        </p:nvSpPr>
        <p:spPr>
          <a:xfrm>
            <a:off x="959096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" name="Rectangle 1654"/>
          <p:cNvSpPr/>
          <p:nvPr/>
        </p:nvSpPr>
        <p:spPr>
          <a:xfrm>
            <a:off x="9903491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6" name="Oval 1655"/>
          <p:cNvSpPr/>
          <p:nvPr/>
        </p:nvSpPr>
        <p:spPr>
          <a:xfrm>
            <a:off x="997186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7" name="Moon 1656"/>
          <p:cNvSpPr/>
          <p:nvPr/>
        </p:nvSpPr>
        <p:spPr>
          <a:xfrm>
            <a:off x="997186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8" name="Rectangle 1657"/>
          <p:cNvSpPr/>
          <p:nvPr/>
        </p:nvSpPr>
        <p:spPr>
          <a:xfrm>
            <a:off x="10284395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9" name="Oval 1658"/>
          <p:cNvSpPr/>
          <p:nvPr/>
        </p:nvSpPr>
        <p:spPr>
          <a:xfrm>
            <a:off x="1035277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0" name="Moon 1659"/>
          <p:cNvSpPr/>
          <p:nvPr/>
        </p:nvSpPr>
        <p:spPr>
          <a:xfrm>
            <a:off x="1035277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1" name="Rectangle 1660"/>
          <p:cNvSpPr/>
          <p:nvPr/>
        </p:nvSpPr>
        <p:spPr>
          <a:xfrm>
            <a:off x="10665298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2" name="Oval 1661"/>
          <p:cNvSpPr/>
          <p:nvPr/>
        </p:nvSpPr>
        <p:spPr>
          <a:xfrm>
            <a:off x="10733674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3" name="Moon 1662"/>
          <p:cNvSpPr/>
          <p:nvPr/>
        </p:nvSpPr>
        <p:spPr>
          <a:xfrm>
            <a:off x="1073367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4" name="Rectangle 1663"/>
          <p:cNvSpPr/>
          <p:nvPr/>
        </p:nvSpPr>
        <p:spPr>
          <a:xfrm>
            <a:off x="11046202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5" name="Oval 1664"/>
          <p:cNvSpPr/>
          <p:nvPr/>
        </p:nvSpPr>
        <p:spPr>
          <a:xfrm>
            <a:off x="1111457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6" name="Moon 1665"/>
          <p:cNvSpPr/>
          <p:nvPr/>
        </p:nvSpPr>
        <p:spPr>
          <a:xfrm>
            <a:off x="1111457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7" name="Rectangle 1666"/>
          <p:cNvSpPr/>
          <p:nvPr/>
        </p:nvSpPr>
        <p:spPr>
          <a:xfrm>
            <a:off x="11427105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8" name="Oval 1667"/>
          <p:cNvSpPr/>
          <p:nvPr/>
        </p:nvSpPr>
        <p:spPr>
          <a:xfrm>
            <a:off x="1149548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9" name="Moon 1668"/>
          <p:cNvSpPr/>
          <p:nvPr/>
        </p:nvSpPr>
        <p:spPr>
          <a:xfrm>
            <a:off x="1149548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0" name="Rectangle 1669"/>
          <p:cNvSpPr/>
          <p:nvPr/>
        </p:nvSpPr>
        <p:spPr>
          <a:xfrm>
            <a:off x="11808002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1" name="Oval 1670"/>
          <p:cNvSpPr/>
          <p:nvPr/>
        </p:nvSpPr>
        <p:spPr>
          <a:xfrm>
            <a:off x="1187637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2" name="Moon 1671"/>
          <p:cNvSpPr/>
          <p:nvPr/>
        </p:nvSpPr>
        <p:spPr>
          <a:xfrm>
            <a:off x="1187637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3" name="Rectangle 1672"/>
          <p:cNvSpPr/>
          <p:nvPr/>
        </p:nvSpPr>
        <p:spPr>
          <a:xfrm>
            <a:off x="952258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4" name="Oval 1673"/>
          <p:cNvSpPr/>
          <p:nvPr/>
        </p:nvSpPr>
        <p:spPr>
          <a:xfrm>
            <a:off x="9590964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5" name="Moon 1674"/>
          <p:cNvSpPr/>
          <p:nvPr/>
        </p:nvSpPr>
        <p:spPr>
          <a:xfrm>
            <a:off x="959096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6" name="Rectangle 1675"/>
          <p:cNvSpPr/>
          <p:nvPr/>
        </p:nvSpPr>
        <p:spPr>
          <a:xfrm>
            <a:off x="990349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7" name="Oval 1676"/>
          <p:cNvSpPr/>
          <p:nvPr/>
        </p:nvSpPr>
        <p:spPr>
          <a:xfrm>
            <a:off x="997186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8" name="Moon 1677"/>
          <p:cNvSpPr/>
          <p:nvPr/>
        </p:nvSpPr>
        <p:spPr>
          <a:xfrm>
            <a:off x="997186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9" name="Rectangle 1678"/>
          <p:cNvSpPr/>
          <p:nvPr/>
        </p:nvSpPr>
        <p:spPr>
          <a:xfrm>
            <a:off x="10284395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0" name="Oval 1679"/>
          <p:cNvSpPr/>
          <p:nvPr/>
        </p:nvSpPr>
        <p:spPr>
          <a:xfrm>
            <a:off x="1035277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1" name="Moon 1680"/>
          <p:cNvSpPr/>
          <p:nvPr/>
        </p:nvSpPr>
        <p:spPr>
          <a:xfrm>
            <a:off x="1035277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2" name="Rectangle 1681"/>
          <p:cNvSpPr/>
          <p:nvPr/>
        </p:nvSpPr>
        <p:spPr>
          <a:xfrm>
            <a:off x="1066529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3" name="Oval 1682"/>
          <p:cNvSpPr/>
          <p:nvPr/>
        </p:nvSpPr>
        <p:spPr>
          <a:xfrm>
            <a:off x="10733674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4" name="Moon 1683"/>
          <p:cNvSpPr/>
          <p:nvPr/>
        </p:nvSpPr>
        <p:spPr>
          <a:xfrm>
            <a:off x="1073367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5" name="Rectangle 1684"/>
          <p:cNvSpPr/>
          <p:nvPr/>
        </p:nvSpPr>
        <p:spPr>
          <a:xfrm>
            <a:off x="11046202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6" name="Oval 1685"/>
          <p:cNvSpPr/>
          <p:nvPr/>
        </p:nvSpPr>
        <p:spPr>
          <a:xfrm>
            <a:off x="1111457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7" name="Moon 1686"/>
          <p:cNvSpPr/>
          <p:nvPr/>
        </p:nvSpPr>
        <p:spPr>
          <a:xfrm>
            <a:off x="1111457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8" name="Rectangle 1687"/>
          <p:cNvSpPr/>
          <p:nvPr/>
        </p:nvSpPr>
        <p:spPr>
          <a:xfrm>
            <a:off x="11427105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" name="Oval 1688"/>
          <p:cNvSpPr/>
          <p:nvPr/>
        </p:nvSpPr>
        <p:spPr>
          <a:xfrm>
            <a:off x="1149548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0" name="Moon 1689"/>
          <p:cNvSpPr/>
          <p:nvPr/>
        </p:nvSpPr>
        <p:spPr>
          <a:xfrm>
            <a:off x="1149548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1" name="Rectangle 1690"/>
          <p:cNvSpPr/>
          <p:nvPr/>
        </p:nvSpPr>
        <p:spPr>
          <a:xfrm>
            <a:off x="11808002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2" name="Oval 1691"/>
          <p:cNvSpPr/>
          <p:nvPr/>
        </p:nvSpPr>
        <p:spPr>
          <a:xfrm>
            <a:off x="1187637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" name="Moon 1692"/>
          <p:cNvSpPr/>
          <p:nvPr/>
        </p:nvSpPr>
        <p:spPr>
          <a:xfrm>
            <a:off x="1187637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Rectangle 1693"/>
          <p:cNvSpPr/>
          <p:nvPr/>
        </p:nvSpPr>
        <p:spPr>
          <a:xfrm>
            <a:off x="9522588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" name="Oval 1694"/>
          <p:cNvSpPr/>
          <p:nvPr/>
        </p:nvSpPr>
        <p:spPr>
          <a:xfrm>
            <a:off x="959096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Moon 1695"/>
          <p:cNvSpPr/>
          <p:nvPr/>
        </p:nvSpPr>
        <p:spPr>
          <a:xfrm>
            <a:off x="959096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Rectangle 1696"/>
          <p:cNvSpPr/>
          <p:nvPr/>
        </p:nvSpPr>
        <p:spPr>
          <a:xfrm>
            <a:off x="990349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Oval 1697"/>
          <p:cNvSpPr/>
          <p:nvPr/>
        </p:nvSpPr>
        <p:spPr>
          <a:xfrm>
            <a:off x="997186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Moon 1698"/>
          <p:cNvSpPr/>
          <p:nvPr/>
        </p:nvSpPr>
        <p:spPr>
          <a:xfrm>
            <a:off x="997186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" name="Rectangle 1699"/>
          <p:cNvSpPr/>
          <p:nvPr/>
        </p:nvSpPr>
        <p:spPr>
          <a:xfrm>
            <a:off x="10284395" y="380865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Oval 1700"/>
          <p:cNvSpPr/>
          <p:nvPr/>
        </p:nvSpPr>
        <p:spPr>
          <a:xfrm>
            <a:off x="1035277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Moon 1701"/>
          <p:cNvSpPr/>
          <p:nvPr/>
        </p:nvSpPr>
        <p:spPr>
          <a:xfrm>
            <a:off x="1035277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3" name="Rectangle 1702"/>
          <p:cNvSpPr/>
          <p:nvPr/>
        </p:nvSpPr>
        <p:spPr>
          <a:xfrm>
            <a:off x="10665298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4" name="Oval 1703"/>
          <p:cNvSpPr/>
          <p:nvPr/>
        </p:nvSpPr>
        <p:spPr>
          <a:xfrm>
            <a:off x="1073367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5" name="Moon 1704"/>
          <p:cNvSpPr/>
          <p:nvPr/>
        </p:nvSpPr>
        <p:spPr>
          <a:xfrm>
            <a:off x="1073367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6" name="Rectangle 1705"/>
          <p:cNvSpPr/>
          <p:nvPr/>
        </p:nvSpPr>
        <p:spPr>
          <a:xfrm>
            <a:off x="11046202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07" name="Oval 1706"/>
          <p:cNvSpPr/>
          <p:nvPr/>
        </p:nvSpPr>
        <p:spPr>
          <a:xfrm>
            <a:off x="1111457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8" name="Moon 1707"/>
          <p:cNvSpPr/>
          <p:nvPr/>
        </p:nvSpPr>
        <p:spPr>
          <a:xfrm>
            <a:off x="1111457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9" name="Rectangle 1708"/>
          <p:cNvSpPr/>
          <p:nvPr/>
        </p:nvSpPr>
        <p:spPr>
          <a:xfrm>
            <a:off x="11427105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" name="Oval 1709"/>
          <p:cNvSpPr/>
          <p:nvPr/>
        </p:nvSpPr>
        <p:spPr>
          <a:xfrm>
            <a:off x="1149548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1" name="Moon 1710"/>
          <p:cNvSpPr/>
          <p:nvPr/>
        </p:nvSpPr>
        <p:spPr>
          <a:xfrm>
            <a:off x="1149548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2" name="Rectangle 1711"/>
          <p:cNvSpPr/>
          <p:nvPr/>
        </p:nvSpPr>
        <p:spPr>
          <a:xfrm>
            <a:off x="1180800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3" name="Oval 1712"/>
          <p:cNvSpPr/>
          <p:nvPr/>
        </p:nvSpPr>
        <p:spPr>
          <a:xfrm>
            <a:off x="1187637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4" name="Moon 1713"/>
          <p:cNvSpPr/>
          <p:nvPr/>
        </p:nvSpPr>
        <p:spPr>
          <a:xfrm>
            <a:off x="1187637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5" name="Rectangle 1714"/>
          <p:cNvSpPr/>
          <p:nvPr/>
        </p:nvSpPr>
        <p:spPr>
          <a:xfrm>
            <a:off x="952258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16" name="Oval 1715"/>
          <p:cNvSpPr/>
          <p:nvPr/>
        </p:nvSpPr>
        <p:spPr>
          <a:xfrm>
            <a:off x="959096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7" name="Moon 1716"/>
          <p:cNvSpPr/>
          <p:nvPr/>
        </p:nvSpPr>
        <p:spPr>
          <a:xfrm>
            <a:off x="959096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8" name="Rectangle 1717"/>
          <p:cNvSpPr/>
          <p:nvPr/>
        </p:nvSpPr>
        <p:spPr>
          <a:xfrm>
            <a:off x="9903491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19" name="Oval 1718"/>
          <p:cNvSpPr/>
          <p:nvPr/>
        </p:nvSpPr>
        <p:spPr>
          <a:xfrm>
            <a:off x="997186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0" name="Moon 1719"/>
          <p:cNvSpPr/>
          <p:nvPr/>
        </p:nvSpPr>
        <p:spPr>
          <a:xfrm>
            <a:off x="997186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Rectangle 1720"/>
          <p:cNvSpPr/>
          <p:nvPr/>
        </p:nvSpPr>
        <p:spPr>
          <a:xfrm>
            <a:off x="10284395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2" name="Oval 1721"/>
          <p:cNvSpPr/>
          <p:nvPr/>
        </p:nvSpPr>
        <p:spPr>
          <a:xfrm>
            <a:off x="1035277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3" name="Moon 1722"/>
          <p:cNvSpPr/>
          <p:nvPr/>
        </p:nvSpPr>
        <p:spPr>
          <a:xfrm>
            <a:off x="1035277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4" name="Rectangle 1723"/>
          <p:cNvSpPr/>
          <p:nvPr/>
        </p:nvSpPr>
        <p:spPr>
          <a:xfrm>
            <a:off x="10665298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5" name="Oval 1724"/>
          <p:cNvSpPr/>
          <p:nvPr/>
        </p:nvSpPr>
        <p:spPr>
          <a:xfrm>
            <a:off x="1073367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6" name="Moon 1725"/>
          <p:cNvSpPr/>
          <p:nvPr/>
        </p:nvSpPr>
        <p:spPr>
          <a:xfrm>
            <a:off x="1073367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7" name="Rectangle 1726"/>
          <p:cNvSpPr/>
          <p:nvPr/>
        </p:nvSpPr>
        <p:spPr>
          <a:xfrm>
            <a:off x="1104620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28" name="Oval 1727"/>
          <p:cNvSpPr/>
          <p:nvPr/>
        </p:nvSpPr>
        <p:spPr>
          <a:xfrm>
            <a:off x="1111457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9" name="Moon 1728"/>
          <p:cNvSpPr/>
          <p:nvPr/>
        </p:nvSpPr>
        <p:spPr>
          <a:xfrm>
            <a:off x="1111457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0" name="Rectangle 1729"/>
          <p:cNvSpPr/>
          <p:nvPr/>
        </p:nvSpPr>
        <p:spPr>
          <a:xfrm>
            <a:off x="1142710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1" name="Oval 1730"/>
          <p:cNvSpPr/>
          <p:nvPr/>
        </p:nvSpPr>
        <p:spPr>
          <a:xfrm>
            <a:off x="1149548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2" name="Moon 1731"/>
          <p:cNvSpPr/>
          <p:nvPr/>
        </p:nvSpPr>
        <p:spPr>
          <a:xfrm>
            <a:off x="1149548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3" name="Rectangle 1732"/>
          <p:cNvSpPr/>
          <p:nvPr/>
        </p:nvSpPr>
        <p:spPr>
          <a:xfrm>
            <a:off x="1180800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4" name="Oval 1733"/>
          <p:cNvSpPr/>
          <p:nvPr/>
        </p:nvSpPr>
        <p:spPr>
          <a:xfrm>
            <a:off x="1187637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5" name="Moon 1734"/>
          <p:cNvSpPr/>
          <p:nvPr/>
        </p:nvSpPr>
        <p:spPr>
          <a:xfrm>
            <a:off x="1187637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9" name="Rectangle 1738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" name="Oval 1739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" name="Moon 1740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" name="Rectangle 1741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3" name="Oval 1742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4" name="Moon 1743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5" name="Rectangle 1744"/>
          <p:cNvSpPr/>
          <p:nvPr userDrawn="1"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6" name="Oval 1745"/>
          <p:cNvSpPr/>
          <p:nvPr userDrawn="1"/>
        </p:nvSpPr>
        <p:spPr>
          <a:xfrm>
            <a:off x="463921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7" name="Moon 1746"/>
          <p:cNvSpPr/>
          <p:nvPr userDrawn="1"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8" name="Rectangle 1747"/>
          <p:cNvSpPr/>
          <p:nvPr userDrawn="1"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9" name="Oval 1748"/>
          <p:cNvSpPr/>
          <p:nvPr userDrawn="1"/>
        </p:nvSpPr>
        <p:spPr>
          <a:xfrm>
            <a:off x="502012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0" name="Moon 1749"/>
          <p:cNvSpPr/>
          <p:nvPr userDrawn="1"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1" name="Rectangle 1750"/>
          <p:cNvSpPr/>
          <p:nvPr userDrawn="1"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2" name="Oval 1751"/>
          <p:cNvSpPr/>
          <p:nvPr userDrawn="1"/>
        </p:nvSpPr>
        <p:spPr>
          <a:xfrm>
            <a:off x="463921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3" name="Moon 1752"/>
          <p:cNvSpPr/>
          <p:nvPr userDrawn="1"/>
        </p:nvSpPr>
        <p:spPr>
          <a:xfrm>
            <a:off x="463921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4" name="Rectangle 1753"/>
          <p:cNvSpPr/>
          <p:nvPr userDrawn="1"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5" name="Oval 1754"/>
          <p:cNvSpPr/>
          <p:nvPr userDrawn="1"/>
        </p:nvSpPr>
        <p:spPr>
          <a:xfrm>
            <a:off x="502012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6" name="Moon 1755"/>
          <p:cNvSpPr/>
          <p:nvPr userDrawn="1"/>
        </p:nvSpPr>
        <p:spPr>
          <a:xfrm>
            <a:off x="502012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7" name="Rectangle 1756"/>
          <p:cNvSpPr/>
          <p:nvPr userDrawn="1"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8" name="Oval 1757"/>
          <p:cNvSpPr/>
          <p:nvPr userDrawn="1"/>
        </p:nvSpPr>
        <p:spPr>
          <a:xfrm>
            <a:off x="463921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9" name="Moon 1758"/>
          <p:cNvSpPr/>
          <p:nvPr userDrawn="1"/>
        </p:nvSpPr>
        <p:spPr>
          <a:xfrm>
            <a:off x="463921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0" name="Rectangle 1759"/>
          <p:cNvSpPr/>
          <p:nvPr userDrawn="1"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1" name="Oval 1760"/>
          <p:cNvSpPr/>
          <p:nvPr userDrawn="1"/>
        </p:nvSpPr>
        <p:spPr>
          <a:xfrm>
            <a:off x="502012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2" name="Moon 1761"/>
          <p:cNvSpPr/>
          <p:nvPr userDrawn="1"/>
        </p:nvSpPr>
        <p:spPr>
          <a:xfrm>
            <a:off x="502012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" name="Rectangle 1762"/>
          <p:cNvSpPr/>
          <p:nvPr userDrawn="1"/>
        </p:nvSpPr>
        <p:spPr>
          <a:xfrm>
            <a:off x="4570842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" name="Oval 1763"/>
          <p:cNvSpPr/>
          <p:nvPr userDrawn="1"/>
        </p:nvSpPr>
        <p:spPr>
          <a:xfrm>
            <a:off x="463921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Moon 1764"/>
          <p:cNvSpPr/>
          <p:nvPr userDrawn="1"/>
        </p:nvSpPr>
        <p:spPr>
          <a:xfrm>
            <a:off x="463921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" name="Rectangle 1765"/>
          <p:cNvSpPr/>
          <p:nvPr userDrawn="1"/>
        </p:nvSpPr>
        <p:spPr>
          <a:xfrm>
            <a:off x="4951746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" name="Oval 1766"/>
          <p:cNvSpPr/>
          <p:nvPr userDrawn="1"/>
        </p:nvSpPr>
        <p:spPr>
          <a:xfrm>
            <a:off x="5020122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" name="Moon 1767"/>
          <p:cNvSpPr/>
          <p:nvPr userDrawn="1"/>
        </p:nvSpPr>
        <p:spPr>
          <a:xfrm>
            <a:off x="5020122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9" name="Rectangle 1768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Oval 1769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Moon 1770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Rectangle 1771"/>
          <p:cNvSpPr/>
          <p:nvPr userDrawn="1"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3" name="Oval 1772"/>
          <p:cNvSpPr/>
          <p:nvPr userDrawn="1"/>
        </p:nvSpPr>
        <p:spPr>
          <a:xfrm>
            <a:off x="44928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4" name="Moon 1773"/>
          <p:cNvSpPr/>
          <p:nvPr userDrawn="1"/>
        </p:nvSpPr>
        <p:spPr>
          <a:xfrm>
            <a:off x="44928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Rectangle 1774"/>
          <p:cNvSpPr/>
          <p:nvPr userDrawn="1"/>
        </p:nvSpPr>
        <p:spPr>
          <a:xfrm>
            <a:off x="761807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Oval 1775"/>
          <p:cNvSpPr/>
          <p:nvPr userDrawn="1"/>
        </p:nvSpPr>
        <p:spPr>
          <a:xfrm>
            <a:off x="83018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Moon 1776"/>
          <p:cNvSpPr/>
          <p:nvPr userDrawn="1"/>
        </p:nvSpPr>
        <p:spPr>
          <a:xfrm>
            <a:off x="83018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Rectangle 1777"/>
          <p:cNvSpPr/>
          <p:nvPr userDrawn="1"/>
        </p:nvSpPr>
        <p:spPr>
          <a:xfrm>
            <a:off x="1142711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9" name="Oval 1778"/>
          <p:cNvSpPr/>
          <p:nvPr userDrawn="1"/>
        </p:nvSpPr>
        <p:spPr>
          <a:xfrm>
            <a:off x="121108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0" name="Moon 1779"/>
          <p:cNvSpPr/>
          <p:nvPr userDrawn="1"/>
        </p:nvSpPr>
        <p:spPr>
          <a:xfrm>
            <a:off x="121108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1" name="Rectangle 1780"/>
          <p:cNvSpPr/>
          <p:nvPr userDrawn="1"/>
        </p:nvSpPr>
        <p:spPr>
          <a:xfrm>
            <a:off x="1523614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2" name="Oval 1781"/>
          <p:cNvSpPr/>
          <p:nvPr userDrawn="1"/>
        </p:nvSpPr>
        <p:spPr>
          <a:xfrm>
            <a:off x="159199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3" name="Moon 1782"/>
          <p:cNvSpPr/>
          <p:nvPr userDrawn="1"/>
        </p:nvSpPr>
        <p:spPr>
          <a:xfrm>
            <a:off x="159199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4" name="Rectangle 1783"/>
          <p:cNvSpPr/>
          <p:nvPr userDrawn="1"/>
        </p:nvSpPr>
        <p:spPr>
          <a:xfrm>
            <a:off x="1904518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5" name="Oval 1784"/>
          <p:cNvSpPr/>
          <p:nvPr userDrawn="1"/>
        </p:nvSpPr>
        <p:spPr>
          <a:xfrm>
            <a:off x="1972894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6" name="Moon 1785"/>
          <p:cNvSpPr/>
          <p:nvPr userDrawn="1"/>
        </p:nvSpPr>
        <p:spPr>
          <a:xfrm>
            <a:off x="197289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" name="Rectangle 1786"/>
          <p:cNvSpPr/>
          <p:nvPr userDrawn="1"/>
        </p:nvSpPr>
        <p:spPr>
          <a:xfrm>
            <a:off x="228542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8" name="Oval 1787"/>
          <p:cNvSpPr/>
          <p:nvPr userDrawn="1"/>
        </p:nvSpPr>
        <p:spPr>
          <a:xfrm>
            <a:off x="235379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9" name="Moon 1788"/>
          <p:cNvSpPr/>
          <p:nvPr userDrawn="1"/>
        </p:nvSpPr>
        <p:spPr>
          <a:xfrm>
            <a:off x="235379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0" name="Rectangle 1789"/>
          <p:cNvSpPr/>
          <p:nvPr userDrawn="1"/>
        </p:nvSpPr>
        <p:spPr>
          <a:xfrm>
            <a:off x="2666325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1" name="Oval 1790"/>
          <p:cNvSpPr/>
          <p:nvPr userDrawn="1"/>
        </p:nvSpPr>
        <p:spPr>
          <a:xfrm>
            <a:off x="2734701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2" name="Moon 1791"/>
          <p:cNvSpPr/>
          <p:nvPr userDrawn="1"/>
        </p:nvSpPr>
        <p:spPr>
          <a:xfrm>
            <a:off x="273470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3" name="Rectangle 1792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4" name="Oval 1793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" name="Moon 1794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6" name="Rectangle 1795"/>
          <p:cNvSpPr/>
          <p:nvPr userDrawn="1"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7" name="Oval 1796"/>
          <p:cNvSpPr/>
          <p:nvPr userDrawn="1"/>
        </p:nvSpPr>
        <p:spPr>
          <a:xfrm>
            <a:off x="44928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" name="Moon 1797"/>
          <p:cNvSpPr/>
          <p:nvPr userDrawn="1"/>
        </p:nvSpPr>
        <p:spPr>
          <a:xfrm>
            <a:off x="44928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" name="Rectangle 1798"/>
          <p:cNvSpPr/>
          <p:nvPr userDrawn="1"/>
        </p:nvSpPr>
        <p:spPr>
          <a:xfrm>
            <a:off x="76180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00" name="Oval 1799"/>
          <p:cNvSpPr/>
          <p:nvPr userDrawn="1"/>
        </p:nvSpPr>
        <p:spPr>
          <a:xfrm>
            <a:off x="83018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" name="Moon 1800"/>
          <p:cNvSpPr/>
          <p:nvPr userDrawn="1"/>
        </p:nvSpPr>
        <p:spPr>
          <a:xfrm>
            <a:off x="83018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" name="Rectangle 1801"/>
          <p:cNvSpPr/>
          <p:nvPr userDrawn="1"/>
        </p:nvSpPr>
        <p:spPr>
          <a:xfrm>
            <a:off x="1142711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03" name="Oval 1802"/>
          <p:cNvSpPr/>
          <p:nvPr userDrawn="1"/>
        </p:nvSpPr>
        <p:spPr>
          <a:xfrm>
            <a:off x="121108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4" name="Moon 1803"/>
          <p:cNvSpPr/>
          <p:nvPr userDrawn="1"/>
        </p:nvSpPr>
        <p:spPr>
          <a:xfrm>
            <a:off x="121108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5" name="Rectangle 1804"/>
          <p:cNvSpPr/>
          <p:nvPr userDrawn="1"/>
        </p:nvSpPr>
        <p:spPr>
          <a:xfrm>
            <a:off x="1523614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6" name="Oval 1805"/>
          <p:cNvSpPr/>
          <p:nvPr userDrawn="1"/>
        </p:nvSpPr>
        <p:spPr>
          <a:xfrm>
            <a:off x="159199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7" name="Moon 1806"/>
          <p:cNvSpPr/>
          <p:nvPr userDrawn="1"/>
        </p:nvSpPr>
        <p:spPr>
          <a:xfrm>
            <a:off x="159199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8" name="Rectangle 1807"/>
          <p:cNvSpPr/>
          <p:nvPr userDrawn="1"/>
        </p:nvSpPr>
        <p:spPr>
          <a:xfrm>
            <a:off x="1904518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9" name="Oval 1808"/>
          <p:cNvSpPr/>
          <p:nvPr userDrawn="1"/>
        </p:nvSpPr>
        <p:spPr>
          <a:xfrm>
            <a:off x="1972894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0" name="Moon 1809"/>
          <p:cNvSpPr/>
          <p:nvPr userDrawn="1"/>
        </p:nvSpPr>
        <p:spPr>
          <a:xfrm>
            <a:off x="197289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1" name="Rectangle 1810"/>
          <p:cNvSpPr/>
          <p:nvPr userDrawn="1"/>
        </p:nvSpPr>
        <p:spPr>
          <a:xfrm>
            <a:off x="2285421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2" name="Oval 1811"/>
          <p:cNvSpPr/>
          <p:nvPr userDrawn="1"/>
        </p:nvSpPr>
        <p:spPr>
          <a:xfrm>
            <a:off x="235379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3" name="Moon 1812"/>
          <p:cNvSpPr/>
          <p:nvPr userDrawn="1"/>
        </p:nvSpPr>
        <p:spPr>
          <a:xfrm>
            <a:off x="235379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4" name="Rectangle 1813"/>
          <p:cNvSpPr/>
          <p:nvPr userDrawn="1"/>
        </p:nvSpPr>
        <p:spPr>
          <a:xfrm>
            <a:off x="2666325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5" name="Oval 1814"/>
          <p:cNvSpPr/>
          <p:nvPr userDrawn="1"/>
        </p:nvSpPr>
        <p:spPr>
          <a:xfrm>
            <a:off x="2734701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6" name="Moon 1815"/>
          <p:cNvSpPr/>
          <p:nvPr userDrawn="1"/>
        </p:nvSpPr>
        <p:spPr>
          <a:xfrm>
            <a:off x="2734701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7" name="Rectangle 1816"/>
          <p:cNvSpPr/>
          <p:nvPr userDrawn="1"/>
        </p:nvSpPr>
        <p:spPr>
          <a:xfrm>
            <a:off x="7237167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18" name="Oval 1817"/>
          <p:cNvSpPr/>
          <p:nvPr userDrawn="1"/>
        </p:nvSpPr>
        <p:spPr>
          <a:xfrm>
            <a:off x="730554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9" name="Moon 1818"/>
          <p:cNvSpPr/>
          <p:nvPr userDrawn="1"/>
        </p:nvSpPr>
        <p:spPr>
          <a:xfrm>
            <a:off x="730554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0" name="Rectangle 1819"/>
          <p:cNvSpPr/>
          <p:nvPr userDrawn="1"/>
        </p:nvSpPr>
        <p:spPr>
          <a:xfrm>
            <a:off x="761807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21" name="Oval 1820"/>
          <p:cNvSpPr/>
          <p:nvPr userDrawn="1"/>
        </p:nvSpPr>
        <p:spPr>
          <a:xfrm>
            <a:off x="768644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2" name="Moon 1821"/>
          <p:cNvSpPr/>
          <p:nvPr userDrawn="1"/>
        </p:nvSpPr>
        <p:spPr>
          <a:xfrm>
            <a:off x="768644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3" name="Rectangle 1822"/>
          <p:cNvSpPr/>
          <p:nvPr userDrawn="1"/>
        </p:nvSpPr>
        <p:spPr>
          <a:xfrm>
            <a:off x="7237167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24" name="Oval 1823"/>
          <p:cNvSpPr/>
          <p:nvPr userDrawn="1"/>
        </p:nvSpPr>
        <p:spPr>
          <a:xfrm>
            <a:off x="730554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5" name="Moon 1824"/>
          <p:cNvSpPr/>
          <p:nvPr userDrawn="1"/>
        </p:nvSpPr>
        <p:spPr>
          <a:xfrm>
            <a:off x="730554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6" name="Rectangle 1825"/>
          <p:cNvSpPr/>
          <p:nvPr userDrawn="1"/>
        </p:nvSpPr>
        <p:spPr>
          <a:xfrm>
            <a:off x="761807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27" name="Oval 1826"/>
          <p:cNvSpPr/>
          <p:nvPr userDrawn="1"/>
        </p:nvSpPr>
        <p:spPr>
          <a:xfrm>
            <a:off x="768644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8" name="Moon 1827"/>
          <p:cNvSpPr/>
          <p:nvPr userDrawn="1"/>
        </p:nvSpPr>
        <p:spPr>
          <a:xfrm>
            <a:off x="768644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9" name="Rectangle 1828"/>
          <p:cNvSpPr/>
          <p:nvPr userDrawn="1"/>
        </p:nvSpPr>
        <p:spPr>
          <a:xfrm>
            <a:off x="7237167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0" name="Oval 1829"/>
          <p:cNvSpPr/>
          <p:nvPr userDrawn="1"/>
        </p:nvSpPr>
        <p:spPr>
          <a:xfrm>
            <a:off x="730554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1" name="Moon 1830"/>
          <p:cNvSpPr/>
          <p:nvPr userDrawn="1"/>
        </p:nvSpPr>
        <p:spPr>
          <a:xfrm>
            <a:off x="730554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2" name="Rectangle 1831"/>
          <p:cNvSpPr/>
          <p:nvPr userDrawn="1"/>
        </p:nvSpPr>
        <p:spPr>
          <a:xfrm>
            <a:off x="7618070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3" name="Oval 1832"/>
          <p:cNvSpPr/>
          <p:nvPr userDrawn="1"/>
        </p:nvSpPr>
        <p:spPr>
          <a:xfrm>
            <a:off x="768644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4" name="Moon 1833"/>
          <p:cNvSpPr/>
          <p:nvPr userDrawn="1"/>
        </p:nvSpPr>
        <p:spPr>
          <a:xfrm>
            <a:off x="768644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5" name="Rectangle 1834"/>
          <p:cNvSpPr/>
          <p:nvPr userDrawn="1"/>
        </p:nvSpPr>
        <p:spPr>
          <a:xfrm>
            <a:off x="7237167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6" name="Oval 1835"/>
          <p:cNvSpPr/>
          <p:nvPr userDrawn="1"/>
        </p:nvSpPr>
        <p:spPr>
          <a:xfrm>
            <a:off x="730554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7" name="Moon 1836"/>
          <p:cNvSpPr/>
          <p:nvPr userDrawn="1"/>
        </p:nvSpPr>
        <p:spPr>
          <a:xfrm>
            <a:off x="730554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8" name="Rectangle 1837"/>
          <p:cNvSpPr/>
          <p:nvPr userDrawn="1"/>
        </p:nvSpPr>
        <p:spPr>
          <a:xfrm>
            <a:off x="7618070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9" name="Oval 1838"/>
          <p:cNvSpPr/>
          <p:nvPr userDrawn="1"/>
        </p:nvSpPr>
        <p:spPr>
          <a:xfrm>
            <a:off x="768644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0" name="Moon 1839"/>
          <p:cNvSpPr/>
          <p:nvPr userDrawn="1"/>
        </p:nvSpPr>
        <p:spPr>
          <a:xfrm>
            <a:off x="768644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1" name="Rectangle 1840"/>
          <p:cNvSpPr/>
          <p:nvPr userDrawn="1"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2" name="Oval 1841"/>
          <p:cNvSpPr/>
          <p:nvPr userDrawn="1"/>
        </p:nvSpPr>
        <p:spPr>
          <a:xfrm>
            <a:off x="730554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" name="Moon 1842"/>
          <p:cNvSpPr/>
          <p:nvPr userDrawn="1"/>
        </p:nvSpPr>
        <p:spPr>
          <a:xfrm>
            <a:off x="730554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" name="Rectangle 1843"/>
          <p:cNvSpPr/>
          <p:nvPr userDrawn="1"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5" name="Oval 1844"/>
          <p:cNvSpPr/>
          <p:nvPr userDrawn="1"/>
        </p:nvSpPr>
        <p:spPr>
          <a:xfrm>
            <a:off x="768644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6" name="Moon 1845"/>
          <p:cNvSpPr/>
          <p:nvPr userDrawn="1"/>
        </p:nvSpPr>
        <p:spPr>
          <a:xfrm>
            <a:off x="768644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7" name="Rectangle 1846"/>
          <p:cNvSpPr/>
          <p:nvPr userDrawn="1"/>
        </p:nvSpPr>
        <p:spPr>
          <a:xfrm>
            <a:off x="9141684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8" name="Oval 1847"/>
          <p:cNvSpPr/>
          <p:nvPr userDrawn="1"/>
        </p:nvSpPr>
        <p:spPr>
          <a:xfrm>
            <a:off x="921006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9" name="Moon 1848"/>
          <p:cNvSpPr/>
          <p:nvPr userDrawn="1"/>
        </p:nvSpPr>
        <p:spPr>
          <a:xfrm>
            <a:off x="921006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0" name="Rectangle 1849"/>
          <p:cNvSpPr/>
          <p:nvPr userDrawn="1"/>
        </p:nvSpPr>
        <p:spPr>
          <a:xfrm>
            <a:off x="9141684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1" name="Oval 1850"/>
          <p:cNvSpPr/>
          <p:nvPr userDrawn="1"/>
        </p:nvSpPr>
        <p:spPr>
          <a:xfrm>
            <a:off x="921006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2" name="Moon 1851"/>
          <p:cNvSpPr/>
          <p:nvPr userDrawn="1"/>
        </p:nvSpPr>
        <p:spPr>
          <a:xfrm>
            <a:off x="921006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3" name="Rectangle 1852"/>
          <p:cNvSpPr/>
          <p:nvPr userDrawn="1"/>
        </p:nvSpPr>
        <p:spPr>
          <a:xfrm>
            <a:off x="9522588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4" name="Oval 1853"/>
          <p:cNvSpPr/>
          <p:nvPr userDrawn="1"/>
        </p:nvSpPr>
        <p:spPr>
          <a:xfrm>
            <a:off x="9590964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5" name="Moon 1854"/>
          <p:cNvSpPr/>
          <p:nvPr userDrawn="1"/>
        </p:nvSpPr>
        <p:spPr>
          <a:xfrm>
            <a:off x="959096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6" name="Rectangle 1855"/>
          <p:cNvSpPr/>
          <p:nvPr userDrawn="1"/>
        </p:nvSpPr>
        <p:spPr>
          <a:xfrm>
            <a:off x="9903491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7" name="Oval 1856"/>
          <p:cNvSpPr/>
          <p:nvPr userDrawn="1"/>
        </p:nvSpPr>
        <p:spPr>
          <a:xfrm>
            <a:off x="997186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8" name="Moon 1857"/>
          <p:cNvSpPr/>
          <p:nvPr userDrawn="1"/>
        </p:nvSpPr>
        <p:spPr>
          <a:xfrm>
            <a:off x="997186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9" name="Rectangle 1858"/>
          <p:cNvSpPr/>
          <p:nvPr userDrawn="1"/>
        </p:nvSpPr>
        <p:spPr>
          <a:xfrm>
            <a:off x="10284395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0" name="Oval 1859"/>
          <p:cNvSpPr/>
          <p:nvPr userDrawn="1"/>
        </p:nvSpPr>
        <p:spPr>
          <a:xfrm>
            <a:off x="10352771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1" name="Moon 1860"/>
          <p:cNvSpPr/>
          <p:nvPr userDrawn="1"/>
        </p:nvSpPr>
        <p:spPr>
          <a:xfrm>
            <a:off x="10352771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2" name="Rectangle 1861"/>
          <p:cNvSpPr/>
          <p:nvPr userDrawn="1"/>
        </p:nvSpPr>
        <p:spPr>
          <a:xfrm>
            <a:off x="10665298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3" name="Oval 1862"/>
          <p:cNvSpPr/>
          <p:nvPr userDrawn="1"/>
        </p:nvSpPr>
        <p:spPr>
          <a:xfrm>
            <a:off x="10733674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4" name="Moon 1863"/>
          <p:cNvSpPr/>
          <p:nvPr userDrawn="1"/>
        </p:nvSpPr>
        <p:spPr>
          <a:xfrm>
            <a:off x="1073367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5" name="Rectangle 1864"/>
          <p:cNvSpPr/>
          <p:nvPr userDrawn="1"/>
        </p:nvSpPr>
        <p:spPr>
          <a:xfrm>
            <a:off x="11046202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6" name="Oval 1865"/>
          <p:cNvSpPr/>
          <p:nvPr userDrawn="1"/>
        </p:nvSpPr>
        <p:spPr>
          <a:xfrm>
            <a:off x="11114578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7" name="Moon 1866"/>
          <p:cNvSpPr/>
          <p:nvPr userDrawn="1"/>
        </p:nvSpPr>
        <p:spPr>
          <a:xfrm>
            <a:off x="11114578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8" name="Rectangle 1867"/>
          <p:cNvSpPr/>
          <p:nvPr userDrawn="1"/>
        </p:nvSpPr>
        <p:spPr>
          <a:xfrm>
            <a:off x="11427105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9" name="Oval 1868"/>
          <p:cNvSpPr/>
          <p:nvPr userDrawn="1"/>
        </p:nvSpPr>
        <p:spPr>
          <a:xfrm>
            <a:off x="11495481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0" name="Moon 1869"/>
          <p:cNvSpPr/>
          <p:nvPr userDrawn="1"/>
        </p:nvSpPr>
        <p:spPr>
          <a:xfrm>
            <a:off x="11495481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1" name="Rectangle 1870"/>
          <p:cNvSpPr/>
          <p:nvPr userDrawn="1"/>
        </p:nvSpPr>
        <p:spPr>
          <a:xfrm>
            <a:off x="11808002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2" name="Oval 1871"/>
          <p:cNvSpPr/>
          <p:nvPr userDrawn="1"/>
        </p:nvSpPr>
        <p:spPr>
          <a:xfrm>
            <a:off x="11876378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3" name="Moon 1872"/>
          <p:cNvSpPr/>
          <p:nvPr userDrawn="1"/>
        </p:nvSpPr>
        <p:spPr>
          <a:xfrm>
            <a:off x="11876378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4" name="Rectangle 1873"/>
          <p:cNvSpPr/>
          <p:nvPr userDrawn="1"/>
        </p:nvSpPr>
        <p:spPr>
          <a:xfrm>
            <a:off x="9522588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5" name="Oval 1874"/>
          <p:cNvSpPr/>
          <p:nvPr userDrawn="1"/>
        </p:nvSpPr>
        <p:spPr>
          <a:xfrm>
            <a:off x="9590964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6" name="Moon 1875"/>
          <p:cNvSpPr/>
          <p:nvPr userDrawn="1"/>
        </p:nvSpPr>
        <p:spPr>
          <a:xfrm>
            <a:off x="9590964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7" name="Rectangle 1876"/>
          <p:cNvSpPr/>
          <p:nvPr userDrawn="1"/>
        </p:nvSpPr>
        <p:spPr>
          <a:xfrm>
            <a:off x="9903491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8" name="Oval 1877"/>
          <p:cNvSpPr/>
          <p:nvPr userDrawn="1"/>
        </p:nvSpPr>
        <p:spPr>
          <a:xfrm>
            <a:off x="997186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9" name="Moon 1878"/>
          <p:cNvSpPr/>
          <p:nvPr userDrawn="1"/>
        </p:nvSpPr>
        <p:spPr>
          <a:xfrm>
            <a:off x="997186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0" name="Rectangle 1879"/>
          <p:cNvSpPr/>
          <p:nvPr userDrawn="1"/>
        </p:nvSpPr>
        <p:spPr>
          <a:xfrm>
            <a:off x="10284395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1" name="Oval 1880"/>
          <p:cNvSpPr/>
          <p:nvPr userDrawn="1"/>
        </p:nvSpPr>
        <p:spPr>
          <a:xfrm>
            <a:off x="10352771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2" name="Moon 1881"/>
          <p:cNvSpPr/>
          <p:nvPr userDrawn="1"/>
        </p:nvSpPr>
        <p:spPr>
          <a:xfrm>
            <a:off x="10352771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3" name="Rectangle 1882"/>
          <p:cNvSpPr/>
          <p:nvPr userDrawn="1"/>
        </p:nvSpPr>
        <p:spPr>
          <a:xfrm>
            <a:off x="10665298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4" name="Oval 1883"/>
          <p:cNvSpPr/>
          <p:nvPr userDrawn="1"/>
        </p:nvSpPr>
        <p:spPr>
          <a:xfrm>
            <a:off x="10733674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5" name="Moon 1884"/>
          <p:cNvSpPr/>
          <p:nvPr userDrawn="1"/>
        </p:nvSpPr>
        <p:spPr>
          <a:xfrm>
            <a:off x="10733674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6" name="Rectangle 1885"/>
          <p:cNvSpPr/>
          <p:nvPr userDrawn="1"/>
        </p:nvSpPr>
        <p:spPr>
          <a:xfrm>
            <a:off x="11046202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7" name="Oval 1886"/>
          <p:cNvSpPr/>
          <p:nvPr userDrawn="1"/>
        </p:nvSpPr>
        <p:spPr>
          <a:xfrm>
            <a:off x="11114578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8" name="Moon 1887"/>
          <p:cNvSpPr/>
          <p:nvPr userDrawn="1"/>
        </p:nvSpPr>
        <p:spPr>
          <a:xfrm>
            <a:off x="11114578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9" name="Rectangle 1888"/>
          <p:cNvSpPr/>
          <p:nvPr userDrawn="1"/>
        </p:nvSpPr>
        <p:spPr>
          <a:xfrm>
            <a:off x="11427105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0" name="Oval 1889"/>
          <p:cNvSpPr/>
          <p:nvPr userDrawn="1"/>
        </p:nvSpPr>
        <p:spPr>
          <a:xfrm>
            <a:off x="11495481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1" name="Moon 1890"/>
          <p:cNvSpPr/>
          <p:nvPr userDrawn="1"/>
        </p:nvSpPr>
        <p:spPr>
          <a:xfrm>
            <a:off x="11495481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2" name="Rectangle 1891"/>
          <p:cNvSpPr/>
          <p:nvPr userDrawn="1"/>
        </p:nvSpPr>
        <p:spPr>
          <a:xfrm>
            <a:off x="11808002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3" name="Oval 1892"/>
          <p:cNvSpPr/>
          <p:nvPr userDrawn="1"/>
        </p:nvSpPr>
        <p:spPr>
          <a:xfrm>
            <a:off x="11876378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4" name="Moon 1893"/>
          <p:cNvSpPr/>
          <p:nvPr userDrawn="1"/>
        </p:nvSpPr>
        <p:spPr>
          <a:xfrm>
            <a:off x="11876378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8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53FE-D4A7-44A4-ABA6-C8220C90695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1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53FE-D4A7-44A4-ABA6-C8220C90695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3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9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3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O -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38" y="1122363"/>
            <a:ext cx="10477525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oon 9"/>
          <p:cNvSpPr/>
          <p:nvPr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oon 15"/>
          <p:cNvSpPr/>
          <p:nvPr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oon 18"/>
          <p:cNvSpPr/>
          <p:nvPr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oon 21"/>
          <p:cNvSpPr/>
          <p:nvPr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oon 24"/>
          <p:cNvSpPr/>
          <p:nvPr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oon 27"/>
          <p:cNvSpPr/>
          <p:nvPr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oon 30"/>
          <p:cNvSpPr/>
          <p:nvPr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oon 33"/>
          <p:cNvSpPr/>
          <p:nvPr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oon 36"/>
          <p:cNvSpPr/>
          <p:nvPr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oon 39"/>
          <p:cNvSpPr/>
          <p:nvPr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oon 42"/>
          <p:cNvSpPr/>
          <p:nvPr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oon 45"/>
          <p:cNvSpPr/>
          <p:nvPr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oon 48"/>
          <p:cNvSpPr/>
          <p:nvPr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/>
          <p:cNvSpPr/>
          <p:nvPr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oon 57"/>
          <p:cNvSpPr/>
          <p:nvPr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oon 60"/>
          <p:cNvSpPr/>
          <p:nvPr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oon 63"/>
          <p:cNvSpPr/>
          <p:nvPr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oon 66"/>
          <p:cNvSpPr/>
          <p:nvPr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oon 69"/>
          <p:cNvSpPr/>
          <p:nvPr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oon 72"/>
          <p:cNvSpPr/>
          <p:nvPr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oon 75"/>
          <p:cNvSpPr/>
          <p:nvPr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oon 78"/>
          <p:cNvSpPr/>
          <p:nvPr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141684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21006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oon 81"/>
          <p:cNvSpPr/>
          <p:nvPr/>
        </p:nvSpPr>
        <p:spPr>
          <a:xfrm>
            <a:off x="921006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oon 84"/>
          <p:cNvSpPr/>
          <p:nvPr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oon 87"/>
          <p:cNvSpPr/>
          <p:nvPr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3018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oon 90"/>
          <p:cNvSpPr/>
          <p:nvPr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21108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oon 93"/>
          <p:cNvSpPr/>
          <p:nvPr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9199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oon 96"/>
          <p:cNvSpPr/>
          <p:nvPr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97289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oon 99"/>
          <p:cNvSpPr/>
          <p:nvPr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5379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oon 102"/>
          <p:cNvSpPr/>
          <p:nvPr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73470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oon 105"/>
          <p:cNvSpPr/>
          <p:nvPr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11560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oon 108"/>
          <p:cNvSpPr/>
          <p:nvPr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49650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oon 111"/>
          <p:cNvSpPr/>
          <p:nvPr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87741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oon 114"/>
          <p:cNvSpPr/>
          <p:nvPr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25831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oon 117"/>
          <p:cNvSpPr/>
          <p:nvPr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63921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Moon 120"/>
          <p:cNvSpPr/>
          <p:nvPr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02012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Moon 123"/>
          <p:cNvSpPr/>
          <p:nvPr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40102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oon 126"/>
          <p:cNvSpPr/>
          <p:nvPr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78192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Moon 129"/>
          <p:cNvSpPr/>
          <p:nvPr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16283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Moon 132"/>
          <p:cNvSpPr/>
          <p:nvPr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54373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Moon 135"/>
          <p:cNvSpPr/>
          <p:nvPr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92463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oon 138"/>
          <p:cNvSpPr/>
          <p:nvPr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30554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oon 141"/>
          <p:cNvSpPr/>
          <p:nvPr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68644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oon 144"/>
          <p:cNvSpPr/>
          <p:nvPr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6735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Moon 147"/>
          <p:cNvSpPr/>
          <p:nvPr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Moon 150"/>
          <p:cNvSpPr/>
          <p:nvPr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oon 153"/>
          <p:cNvSpPr/>
          <p:nvPr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9141684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921006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Moon 156"/>
          <p:cNvSpPr/>
          <p:nvPr/>
        </p:nvSpPr>
        <p:spPr>
          <a:xfrm>
            <a:off x="921006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Moon 159"/>
          <p:cNvSpPr/>
          <p:nvPr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Moon 162"/>
          <p:cNvSpPr/>
          <p:nvPr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018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Moon 165"/>
          <p:cNvSpPr/>
          <p:nvPr/>
        </p:nvSpPr>
        <p:spPr>
          <a:xfrm>
            <a:off x="83018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21108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Moon 168"/>
          <p:cNvSpPr/>
          <p:nvPr/>
        </p:nvSpPr>
        <p:spPr>
          <a:xfrm>
            <a:off x="121108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59199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Moon 171"/>
          <p:cNvSpPr/>
          <p:nvPr/>
        </p:nvSpPr>
        <p:spPr>
          <a:xfrm>
            <a:off x="159199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97289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Moon 174"/>
          <p:cNvSpPr/>
          <p:nvPr/>
        </p:nvSpPr>
        <p:spPr>
          <a:xfrm>
            <a:off x="197289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235379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Moon 177"/>
          <p:cNvSpPr/>
          <p:nvPr/>
        </p:nvSpPr>
        <p:spPr>
          <a:xfrm>
            <a:off x="235379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273470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Moon 180"/>
          <p:cNvSpPr/>
          <p:nvPr/>
        </p:nvSpPr>
        <p:spPr>
          <a:xfrm>
            <a:off x="273470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11560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Moon 183"/>
          <p:cNvSpPr/>
          <p:nvPr/>
        </p:nvSpPr>
        <p:spPr>
          <a:xfrm>
            <a:off x="311560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349650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Moon 186"/>
          <p:cNvSpPr/>
          <p:nvPr/>
        </p:nvSpPr>
        <p:spPr>
          <a:xfrm>
            <a:off x="349650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87741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Moon 189"/>
          <p:cNvSpPr/>
          <p:nvPr/>
        </p:nvSpPr>
        <p:spPr>
          <a:xfrm>
            <a:off x="387741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425831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Moon 192"/>
          <p:cNvSpPr/>
          <p:nvPr/>
        </p:nvSpPr>
        <p:spPr>
          <a:xfrm>
            <a:off x="425831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63921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Moon 195"/>
          <p:cNvSpPr/>
          <p:nvPr/>
        </p:nvSpPr>
        <p:spPr>
          <a:xfrm>
            <a:off x="463921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502012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Moon 198"/>
          <p:cNvSpPr/>
          <p:nvPr/>
        </p:nvSpPr>
        <p:spPr>
          <a:xfrm>
            <a:off x="502012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540102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Moon 201"/>
          <p:cNvSpPr/>
          <p:nvPr/>
        </p:nvSpPr>
        <p:spPr>
          <a:xfrm>
            <a:off x="540102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578192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Moon 204"/>
          <p:cNvSpPr/>
          <p:nvPr/>
        </p:nvSpPr>
        <p:spPr>
          <a:xfrm>
            <a:off x="578192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616283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oon 207"/>
          <p:cNvSpPr/>
          <p:nvPr/>
        </p:nvSpPr>
        <p:spPr>
          <a:xfrm>
            <a:off x="616283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654373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oon 210"/>
          <p:cNvSpPr/>
          <p:nvPr/>
        </p:nvSpPr>
        <p:spPr>
          <a:xfrm>
            <a:off x="654373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692463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Moon 213"/>
          <p:cNvSpPr/>
          <p:nvPr/>
        </p:nvSpPr>
        <p:spPr>
          <a:xfrm>
            <a:off x="692463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730554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Moon 216"/>
          <p:cNvSpPr/>
          <p:nvPr/>
        </p:nvSpPr>
        <p:spPr>
          <a:xfrm>
            <a:off x="730554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768644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oon 219"/>
          <p:cNvSpPr/>
          <p:nvPr/>
        </p:nvSpPr>
        <p:spPr>
          <a:xfrm>
            <a:off x="768644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806735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Moon 222"/>
          <p:cNvSpPr/>
          <p:nvPr/>
        </p:nvSpPr>
        <p:spPr>
          <a:xfrm>
            <a:off x="806735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844825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Moon 225"/>
          <p:cNvSpPr/>
          <p:nvPr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914168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921006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Moon 231"/>
          <p:cNvSpPr/>
          <p:nvPr/>
        </p:nvSpPr>
        <p:spPr>
          <a:xfrm>
            <a:off x="921006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Moon 237"/>
          <p:cNvSpPr/>
          <p:nvPr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83018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Moon 240"/>
          <p:cNvSpPr/>
          <p:nvPr/>
        </p:nvSpPr>
        <p:spPr>
          <a:xfrm>
            <a:off x="83018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121108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Moon 243"/>
          <p:cNvSpPr/>
          <p:nvPr/>
        </p:nvSpPr>
        <p:spPr>
          <a:xfrm>
            <a:off x="121108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59199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Moon 246"/>
          <p:cNvSpPr/>
          <p:nvPr/>
        </p:nvSpPr>
        <p:spPr>
          <a:xfrm>
            <a:off x="159199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97289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Moon 249"/>
          <p:cNvSpPr/>
          <p:nvPr/>
        </p:nvSpPr>
        <p:spPr>
          <a:xfrm>
            <a:off x="197289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235379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Moon 252"/>
          <p:cNvSpPr/>
          <p:nvPr/>
        </p:nvSpPr>
        <p:spPr>
          <a:xfrm>
            <a:off x="235379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273470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Moon 255"/>
          <p:cNvSpPr/>
          <p:nvPr/>
        </p:nvSpPr>
        <p:spPr>
          <a:xfrm>
            <a:off x="273470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11560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Moon 258"/>
          <p:cNvSpPr/>
          <p:nvPr/>
        </p:nvSpPr>
        <p:spPr>
          <a:xfrm>
            <a:off x="311560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349650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Moon 261"/>
          <p:cNvSpPr/>
          <p:nvPr/>
        </p:nvSpPr>
        <p:spPr>
          <a:xfrm>
            <a:off x="349650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387741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Moon 264"/>
          <p:cNvSpPr/>
          <p:nvPr/>
        </p:nvSpPr>
        <p:spPr>
          <a:xfrm>
            <a:off x="387741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25831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Moon 267"/>
          <p:cNvSpPr/>
          <p:nvPr/>
        </p:nvSpPr>
        <p:spPr>
          <a:xfrm>
            <a:off x="425831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463921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Moon 270"/>
          <p:cNvSpPr/>
          <p:nvPr/>
        </p:nvSpPr>
        <p:spPr>
          <a:xfrm>
            <a:off x="463921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502012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Moon 273"/>
          <p:cNvSpPr/>
          <p:nvPr/>
        </p:nvSpPr>
        <p:spPr>
          <a:xfrm>
            <a:off x="502012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540102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Moon 276"/>
          <p:cNvSpPr/>
          <p:nvPr/>
        </p:nvSpPr>
        <p:spPr>
          <a:xfrm>
            <a:off x="540102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578192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Moon 279"/>
          <p:cNvSpPr/>
          <p:nvPr/>
        </p:nvSpPr>
        <p:spPr>
          <a:xfrm>
            <a:off x="578192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616283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Moon 282"/>
          <p:cNvSpPr/>
          <p:nvPr/>
        </p:nvSpPr>
        <p:spPr>
          <a:xfrm>
            <a:off x="616283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654373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Moon 285"/>
          <p:cNvSpPr/>
          <p:nvPr/>
        </p:nvSpPr>
        <p:spPr>
          <a:xfrm>
            <a:off x="654373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692463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Moon 288"/>
          <p:cNvSpPr/>
          <p:nvPr/>
        </p:nvSpPr>
        <p:spPr>
          <a:xfrm>
            <a:off x="692463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730554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Moon 291"/>
          <p:cNvSpPr/>
          <p:nvPr/>
        </p:nvSpPr>
        <p:spPr>
          <a:xfrm>
            <a:off x="730554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768644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Moon 294"/>
          <p:cNvSpPr/>
          <p:nvPr/>
        </p:nvSpPr>
        <p:spPr>
          <a:xfrm>
            <a:off x="768644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806735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Moon 297"/>
          <p:cNvSpPr/>
          <p:nvPr/>
        </p:nvSpPr>
        <p:spPr>
          <a:xfrm>
            <a:off x="806735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844825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Moon 300"/>
          <p:cNvSpPr/>
          <p:nvPr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Moon 303"/>
          <p:cNvSpPr/>
          <p:nvPr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9141684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921006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Moon 306"/>
          <p:cNvSpPr/>
          <p:nvPr/>
        </p:nvSpPr>
        <p:spPr>
          <a:xfrm>
            <a:off x="921006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/>
          <p:cNvSpPr/>
          <p:nvPr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9" name="Oval 1058"/>
          <p:cNvSpPr/>
          <p:nvPr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Moon 1059"/>
          <p:cNvSpPr/>
          <p:nvPr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/>
          <p:cNvSpPr/>
          <p:nvPr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2" name="Oval 1061"/>
          <p:cNvSpPr/>
          <p:nvPr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Moon 1062"/>
          <p:cNvSpPr/>
          <p:nvPr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Rectangle 1063"/>
          <p:cNvSpPr/>
          <p:nvPr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 1064"/>
          <p:cNvSpPr/>
          <p:nvPr/>
        </p:nvSpPr>
        <p:spPr>
          <a:xfrm>
            <a:off x="83018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Moon 1065"/>
          <p:cNvSpPr/>
          <p:nvPr/>
        </p:nvSpPr>
        <p:spPr>
          <a:xfrm>
            <a:off x="83018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Rectangle 1066"/>
          <p:cNvSpPr/>
          <p:nvPr/>
        </p:nvSpPr>
        <p:spPr>
          <a:xfrm>
            <a:off x="1142711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 1067"/>
          <p:cNvSpPr/>
          <p:nvPr/>
        </p:nvSpPr>
        <p:spPr>
          <a:xfrm>
            <a:off x="121108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Moon 1068"/>
          <p:cNvSpPr/>
          <p:nvPr/>
        </p:nvSpPr>
        <p:spPr>
          <a:xfrm>
            <a:off x="121108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 1069"/>
          <p:cNvSpPr/>
          <p:nvPr/>
        </p:nvSpPr>
        <p:spPr>
          <a:xfrm>
            <a:off x="1523614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Oval 1070"/>
          <p:cNvSpPr/>
          <p:nvPr/>
        </p:nvSpPr>
        <p:spPr>
          <a:xfrm>
            <a:off x="159199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Moon 1071"/>
          <p:cNvSpPr/>
          <p:nvPr/>
        </p:nvSpPr>
        <p:spPr>
          <a:xfrm>
            <a:off x="159199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Rectangle 1072"/>
          <p:cNvSpPr/>
          <p:nvPr/>
        </p:nvSpPr>
        <p:spPr>
          <a:xfrm>
            <a:off x="1904518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Oval 1073"/>
          <p:cNvSpPr/>
          <p:nvPr/>
        </p:nvSpPr>
        <p:spPr>
          <a:xfrm>
            <a:off x="1972894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Moon 1074"/>
          <p:cNvSpPr/>
          <p:nvPr/>
        </p:nvSpPr>
        <p:spPr>
          <a:xfrm>
            <a:off x="197289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Rectangle 1075"/>
          <p:cNvSpPr/>
          <p:nvPr/>
        </p:nvSpPr>
        <p:spPr>
          <a:xfrm>
            <a:off x="2285421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Oval 1076"/>
          <p:cNvSpPr/>
          <p:nvPr/>
        </p:nvSpPr>
        <p:spPr>
          <a:xfrm>
            <a:off x="235379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Moon 1077"/>
          <p:cNvSpPr/>
          <p:nvPr/>
        </p:nvSpPr>
        <p:spPr>
          <a:xfrm>
            <a:off x="235379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Rectangle 1078"/>
          <p:cNvSpPr/>
          <p:nvPr/>
        </p:nvSpPr>
        <p:spPr>
          <a:xfrm>
            <a:off x="2666325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Oval 1079"/>
          <p:cNvSpPr/>
          <p:nvPr/>
        </p:nvSpPr>
        <p:spPr>
          <a:xfrm>
            <a:off x="273470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Moon 1080"/>
          <p:cNvSpPr/>
          <p:nvPr/>
        </p:nvSpPr>
        <p:spPr>
          <a:xfrm>
            <a:off x="273470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Rectangle 1081"/>
          <p:cNvSpPr/>
          <p:nvPr/>
        </p:nvSpPr>
        <p:spPr>
          <a:xfrm>
            <a:off x="3047228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Oval 1082"/>
          <p:cNvSpPr/>
          <p:nvPr/>
        </p:nvSpPr>
        <p:spPr>
          <a:xfrm>
            <a:off x="3115604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Moon 1083"/>
          <p:cNvSpPr/>
          <p:nvPr/>
        </p:nvSpPr>
        <p:spPr>
          <a:xfrm>
            <a:off x="311560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Rectangle 1084"/>
          <p:cNvSpPr/>
          <p:nvPr/>
        </p:nvSpPr>
        <p:spPr>
          <a:xfrm>
            <a:off x="3428132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Oval 1085"/>
          <p:cNvSpPr/>
          <p:nvPr/>
        </p:nvSpPr>
        <p:spPr>
          <a:xfrm>
            <a:off x="349650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Moon 1086"/>
          <p:cNvSpPr/>
          <p:nvPr/>
        </p:nvSpPr>
        <p:spPr>
          <a:xfrm>
            <a:off x="349650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Rectangle 1087"/>
          <p:cNvSpPr/>
          <p:nvPr/>
        </p:nvSpPr>
        <p:spPr>
          <a:xfrm>
            <a:off x="3809035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Oval 1088"/>
          <p:cNvSpPr/>
          <p:nvPr/>
        </p:nvSpPr>
        <p:spPr>
          <a:xfrm>
            <a:off x="387741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Moon 1089"/>
          <p:cNvSpPr/>
          <p:nvPr/>
        </p:nvSpPr>
        <p:spPr>
          <a:xfrm>
            <a:off x="387741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Rectangle 1090"/>
          <p:cNvSpPr/>
          <p:nvPr/>
        </p:nvSpPr>
        <p:spPr>
          <a:xfrm>
            <a:off x="4189939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 1091"/>
          <p:cNvSpPr/>
          <p:nvPr/>
        </p:nvSpPr>
        <p:spPr>
          <a:xfrm>
            <a:off x="4258315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Moon 1092"/>
          <p:cNvSpPr/>
          <p:nvPr/>
        </p:nvSpPr>
        <p:spPr>
          <a:xfrm>
            <a:off x="4258315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/>
          <p:cNvSpPr/>
          <p:nvPr/>
        </p:nvSpPr>
        <p:spPr>
          <a:xfrm>
            <a:off x="4570842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 1094"/>
          <p:cNvSpPr/>
          <p:nvPr/>
        </p:nvSpPr>
        <p:spPr>
          <a:xfrm>
            <a:off x="463921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Moon 1095"/>
          <p:cNvSpPr/>
          <p:nvPr/>
        </p:nvSpPr>
        <p:spPr>
          <a:xfrm>
            <a:off x="463921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Rectangle 1096"/>
          <p:cNvSpPr/>
          <p:nvPr/>
        </p:nvSpPr>
        <p:spPr>
          <a:xfrm>
            <a:off x="4951746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Oval 1097"/>
          <p:cNvSpPr/>
          <p:nvPr/>
        </p:nvSpPr>
        <p:spPr>
          <a:xfrm>
            <a:off x="5020122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Moon 1098"/>
          <p:cNvSpPr/>
          <p:nvPr/>
        </p:nvSpPr>
        <p:spPr>
          <a:xfrm>
            <a:off x="5020122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Rectangle 1099"/>
          <p:cNvSpPr/>
          <p:nvPr/>
        </p:nvSpPr>
        <p:spPr>
          <a:xfrm>
            <a:off x="5332649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Oval 1100"/>
          <p:cNvSpPr/>
          <p:nvPr/>
        </p:nvSpPr>
        <p:spPr>
          <a:xfrm>
            <a:off x="5401025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Moon 1101"/>
          <p:cNvSpPr/>
          <p:nvPr/>
        </p:nvSpPr>
        <p:spPr>
          <a:xfrm>
            <a:off x="5401025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/>
          <p:cNvSpPr/>
          <p:nvPr/>
        </p:nvSpPr>
        <p:spPr>
          <a:xfrm>
            <a:off x="5713553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Oval 1103"/>
          <p:cNvSpPr/>
          <p:nvPr/>
        </p:nvSpPr>
        <p:spPr>
          <a:xfrm>
            <a:off x="5781929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Moon 1104"/>
          <p:cNvSpPr/>
          <p:nvPr/>
        </p:nvSpPr>
        <p:spPr>
          <a:xfrm>
            <a:off x="5781929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Rectangle 1105"/>
          <p:cNvSpPr/>
          <p:nvPr/>
        </p:nvSpPr>
        <p:spPr>
          <a:xfrm>
            <a:off x="6094456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Oval 1106"/>
          <p:cNvSpPr/>
          <p:nvPr/>
        </p:nvSpPr>
        <p:spPr>
          <a:xfrm>
            <a:off x="6162832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Moon 1107"/>
          <p:cNvSpPr/>
          <p:nvPr/>
        </p:nvSpPr>
        <p:spPr>
          <a:xfrm>
            <a:off x="6162832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Rectangle 1108"/>
          <p:cNvSpPr/>
          <p:nvPr/>
        </p:nvSpPr>
        <p:spPr>
          <a:xfrm>
            <a:off x="6475360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Oval 1109"/>
          <p:cNvSpPr/>
          <p:nvPr/>
        </p:nvSpPr>
        <p:spPr>
          <a:xfrm>
            <a:off x="654373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Moon 1110"/>
          <p:cNvSpPr/>
          <p:nvPr/>
        </p:nvSpPr>
        <p:spPr>
          <a:xfrm>
            <a:off x="654373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Rectangle 1111"/>
          <p:cNvSpPr/>
          <p:nvPr/>
        </p:nvSpPr>
        <p:spPr>
          <a:xfrm>
            <a:off x="6856263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Oval 1112"/>
          <p:cNvSpPr/>
          <p:nvPr/>
        </p:nvSpPr>
        <p:spPr>
          <a:xfrm>
            <a:off x="6924639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Moon 1113"/>
          <p:cNvSpPr/>
          <p:nvPr/>
        </p:nvSpPr>
        <p:spPr>
          <a:xfrm>
            <a:off x="6924639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Rectangle 1114"/>
          <p:cNvSpPr/>
          <p:nvPr/>
        </p:nvSpPr>
        <p:spPr>
          <a:xfrm>
            <a:off x="7237167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6" name="Oval 1115"/>
          <p:cNvSpPr/>
          <p:nvPr/>
        </p:nvSpPr>
        <p:spPr>
          <a:xfrm>
            <a:off x="730554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Moon 1116"/>
          <p:cNvSpPr/>
          <p:nvPr/>
        </p:nvSpPr>
        <p:spPr>
          <a:xfrm>
            <a:off x="730554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Rectangle 1117"/>
          <p:cNvSpPr/>
          <p:nvPr/>
        </p:nvSpPr>
        <p:spPr>
          <a:xfrm>
            <a:off x="761807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9" name="Oval 1118"/>
          <p:cNvSpPr/>
          <p:nvPr/>
        </p:nvSpPr>
        <p:spPr>
          <a:xfrm>
            <a:off x="768644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Moon 1119"/>
          <p:cNvSpPr/>
          <p:nvPr/>
        </p:nvSpPr>
        <p:spPr>
          <a:xfrm>
            <a:off x="768644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Rectangle 1120"/>
          <p:cNvSpPr/>
          <p:nvPr/>
        </p:nvSpPr>
        <p:spPr>
          <a:xfrm>
            <a:off x="7998974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val 1121"/>
          <p:cNvSpPr/>
          <p:nvPr/>
        </p:nvSpPr>
        <p:spPr>
          <a:xfrm>
            <a:off x="806735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Moon 1122"/>
          <p:cNvSpPr/>
          <p:nvPr/>
        </p:nvSpPr>
        <p:spPr>
          <a:xfrm>
            <a:off x="806735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Rectangle 1123"/>
          <p:cNvSpPr/>
          <p:nvPr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Oval 1124"/>
          <p:cNvSpPr/>
          <p:nvPr/>
        </p:nvSpPr>
        <p:spPr>
          <a:xfrm>
            <a:off x="844825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Moon 1125"/>
          <p:cNvSpPr/>
          <p:nvPr/>
        </p:nvSpPr>
        <p:spPr>
          <a:xfrm>
            <a:off x="844825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Rectangle 1126"/>
          <p:cNvSpPr/>
          <p:nvPr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/>
          <p:cNvSpPr/>
          <p:nvPr/>
        </p:nvSpPr>
        <p:spPr>
          <a:xfrm>
            <a:off x="882915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Moon 1128"/>
          <p:cNvSpPr/>
          <p:nvPr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Rectangle 1129"/>
          <p:cNvSpPr/>
          <p:nvPr/>
        </p:nvSpPr>
        <p:spPr>
          <a:xfrm>
            <a:off x="9141684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/>
          <p:cNvSpPr/>
          <p:nvPr/>
        </p:nvSpPr>
        <p:spPr>
          <a:xfrm>
            <a:off x="921006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Moon 1131"/>
          <p:cNvSpPr/>
          <p:nvPr/>
        </p:nvSpPr>
        <p:spPr>
          <a:xfrm>
            <a:off x="921006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Rectangle 1132"/>
          <p:cNvSpPr/>
          <p:nvPr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4" name="Oval 1133"/>
          <p:cNvSpPr/>
          <p:nvPr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Moon 1134"/>
          <p:cNvSpPr/>
          <p:nvPr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Rectangle 1135"/>
          <p:cNvSpPr/>
          <p:nvPr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7" name="Oval 1136"/>
          <p:cNvSpPr/>
          <p:nvPr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Moon 1137"/>
          <p:cNvSpPr/>
          <p:nvPr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Rectangle 1138"/>
          <p:cNvSpPr/>
          <p:nvPr/>
        </p:nvSpPr>
        <p:spPr>
          <a:xfrm>
            <a:off x="761807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/>
          <p:cNvSpPr/>
          <p:nvPr/>
        </p:nvSpPr>
        <p:spPr>
          <a:xfrm>
            <a:off x="83018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1" name="Moon 1140"/>
          <p:cNvSpPr/>
          <p:nvPr/>
        </p:nvSpPr>
        <p:spPr>
          <a:xfrm>
            <a:off x="83018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Rectangle 1141"/>
          <p:cNvSpPr/>
          <p:nvPr/>
        </p:nvSpPr>
        <p:spPr>
          <a:xfrm>
            <a:off x="1142711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/>
          <p:cNvSpPr/>
          <p:nvPr/>
        </p:nvSpPr>
        <p:spPr>
          <a:xfrm>
            <a:off x="121108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Moon 1143"/>
          <p:cNvSpPr/>
          <p:nvPr/>
        </p:nvSpPr>
        <p:spPr>
          <a:xfrm>
            <a:off x="121108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Rectangle 1144"/>
          <p:cNvSpPr/>
          <p:nvPr/>
        </p:nvSpPr>
        <p:spPr>
          <a:xfrm>
            <a:off x="1523614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Oval 1145"/>
          <p:cNvSpPr/>
          <p:nvPr/>
        </p:nvSpPr>
        <p:spPr>
          <a:xfrm>
            <a:off x="159199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7" name="Moon 1146"/>
          <p:cNvSpPr/>
          <p:nvPr/>
        </p:nvSpPr>
        <p:spPr>
          <a:xfrm>
            <a:off x="159199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Rectangle 1147"/>
          <p:cNvSpPr/>
          <p:nvPr/>
        </p:nvSpPr>
        <p:spPr>
          <a:xfrm>
            <a:off x="190451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/>
          <p:cNvSpPr/>
          <p:nvPr/>
        </p:nvSpPr>
        <p:spPr>
          <a:xfrm>
            <a:off x="1972894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Moon 1149"/>
          <p:cNvSpPr/>
          <p:nvPr/>
        </p:nvSpPr>
        <p:spPr>
          <a:xfrm>
            <a:off x="197289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Rectangle 1150"/>
          <p:cNvSpPr/>
          <p:nvPr/>
        </p:nvSpPr>
        <p:spPr>
          <a:xfrm>
            <a:off x="2285421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Oval 1151"/>
          <p:cNvSpPr/>
          <p:nvPr/>
        </p:nvSpPr>
        <p:spPr>
          <a:xfrm>
            <a:off x="235379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Moon 1152"/>
          <p:cNvSpPr/>
          <p:nvPr/>
        </p:nvSpPr>
        <p:spPr>
          <a:xfrm>
            <a:off x="235379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ctangle 1153"/>
          <p:cNvSpPr/>
          <p:nvPr/>
        </p:nvSpPr>
        <p:spPr>
          <a:xfrm>
            <a:off x="2666325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/>
          <p:cNvSpPr/>
          <p:nvPr/>
        </p:nvSpPr>
        <p:spPr>
          <a:xfrm>
            <a:off x="273470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Moon 1155"/>
          <p:cNvSpPr/>
          <p:nvPr/>
        </p:nvSpPr>
        <p:spPr>
          <a:xfrm>
            <a:off x="273470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Rectangle 1156"/>
          <p:cNvSpPr/>
          <p:nvPr/>
        </p:nvSpPr>
        <p:spPr>
          <a:xfrm>
            <a:off x="304722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Oval 1157"/>
          <p:cNvSpPr/>
          <p:nvPr/>
        </p:nvSpPr>
        <p:spPr>
          <a:xfrm>
            <a:off x="3115604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Moon 1158"/>
          <p:cNvSpPr/>
          <p:nvPr/>
        </p:nvSpPr>
        <p:spPr>
          <a:xfrm>
            <a:off x="311560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Rectangle 1159"/>
          <p:cNvSpPr/>
          <p:nvPr/>
        </p:nvSpPr>
        <p:spPr>
          <a:xfrm>
            <a:off x="3428132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/>
          <p:cNvSpPr/>
          <p:nvPr/>
        </p:nvSpPr>
        <p:spPr>
          <a:xfrm>
            <a:off x="349650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Moon 1161"/>
          <p:cNvSpPr/>
          <p:nvPr/>
        </p:nvSpPr>
        <p:spPr>
          <a:xfrm>
            <a:off x="349650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Rectangle 1162"/>
          <p:cNvSpPr/>
          <p:nvPr/>
        </p:nvSpPr>
        <p:spPr>
          <a:xfrm>
            <a:off x="3809035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Oval 1163"/>
          <p:cNvSpPr/>
          <p:nvPr/>
        </p:nvSpPr>
        <p:spPr>
          <a:xfrm>
            <a:off x="387741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Moon 1164"/>
          <p:cNvSpPr/>
          <p:nvPr/>
        </p:nvSpPr>
        <p:spPr>
          <a:xfrm>
            <a:off x="387741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ctangle 1165"/>
          <p:cNvSpPr/>
          <p:nvPr/>
        </p:nvSpPr>
        <p:spPr>
          <a:xfrm>
            <a:off x="4189939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Oval 1166"/>
          <p:cNvSpPr/>
          <p:nvPr/>
        </p:nvSpPr>
        <p:spPr>
          <a:xfrm>
            <a:off x="4258315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Moon 1167"/>
          <p:cNvSpPr/>
          <p:nvPr/>
        </p:nvSpPr>
        <p:spPr>
          <a:xfrm>
            <a:off x="4258315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/>
          <p:cNvSpPr/>
          <p:nvPr/>
        </p:nvSpPr>
        <p:spPr>
          <a:xfrm>
            <a:off x="4570842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Oval 1169"/>
          <p:cNvSpPr/>
          <p:nvPr/>
        </p:nvSpPr>
        <p:spPr>
          <a:xfrm>
            <a:off x="463921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Moon 1170"/>
          <p:cNvSpPr/>
          <p:nvPr/>
        </p:nvSpPr>
        <p:spPr>
          <a:xfrm>
            <a:off x="463921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/>
          <p:cNvSpPr/>
          <p:nvPr/>
        </p:nvSpPr>
        <p:spPr>
          <a:xfrm>
            <a:off x="4951746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Oval 1172"/>
          <p:cNvSpPr/>
          <p:nvPr/>
        </p:nvSpPr>
        <p:spPr>
          <a:xfrm>
            <a:off x="5020122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Moon 1173"/>
          <p:cNvSpPr/>
          <p:nvPr/>
        </p:nvSpPr>
        <p:spPr>
          <a:xfrm>
            <a:off x="5020122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ctangle 1174"/>
          <p:cNvSpPr/>
          <p:nvPr/>
        </p:nvSpPr>
        <p:spPr>
          <a:xfrm>
            <a:off x="5332649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Oval 1175"/>
          <p:cNvSpPr/>
          <p:nvPr/>
        </p:nvSpPr>
        <p:spPr>
          <a:xfrm>
            <a:off x="5401025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Moon 1176"/>
          <p:cNvSpPr/>
          <p:nvPr/>
        </p:nvSpPr>
        <p:spPr>
          <a:xfrm>
            <a:off x="5401025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Rectangle 1177"/>
          <p:cNvSpPr/>
          <p:nvPr/>
        </p:nvSpPr>
        <p:spPr>
          <a:xfrm>
            <a:off x="5713553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Oval 1178"/>
          <p:cNvSpPr/>
          <p:nvPr/>
        </p:nvSpPr>
        <p:spPr>
          <a:xfrm>
            <a:off x="5781929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Moon 1179"/>
          <p:cNvSpPr/>
          <p:nvPr/>
        </p:nvSpPr>
        <p:spPr>
          <a:xfrm>
            <a:off x="5781929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/>
          <p:cNvSpPr/>
          <p:nvPr/>
        </p:nvSpPr>
        <p:spPr>
          <a:xfrm>
            <a:off x="6094456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Oval 1181"/>
          <p:cNvSpPr/>
          <p:nvPr/>
        </p:nvSpPr>
        <p:spPr>
          <a:xfrm>
            <a:off x="6162832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Moon 1182"/>
          <p:cNvSpPr/>
          <p:nvPr/>
        </p:nvSpPr>
        <p:spPr>
          <a:xfrm>
            <a:off x="6162832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Rectangle 1183"/>
          <p:cNvSpPr/>
          <p:nvPr/>
        </p:nvSpPr>
        <p:spPr>
          <a:xfrm>
            <a:off x="6475360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Oval 1184"/>
          <p:cNvSpPr/>
          <p:nvPr/>
        </p:nvSpPr>
        <p:spPr>
          <a:xfrm>
            <a:off x="654373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Moon 1185"/>
          <p:cNvSpPr/>
          <p:nvPr/>
        </p:nvSpPr>
        <p:spPr>
          <a:xfrm>
            <a:off x="654373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Rectangle 1186"/>
          <p:cNvSpPr/>
          <p:nvPr/>
        </p:nvSpPr>
        <p:spPr>
          <a:xfrm>
            <a:off x="6856263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/>
          <p:cNvSpPr/>
          <p:nvPr/>
        </p:nvSpPr>
        <p:spPr>
          <a:xfrm>
            <a:off x="6924639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Moon 1188"/>
          <p:cNvSpPr/>
          <p:nvPr/>
        </p:nvSpPr>
        <p:spPr>
          <a:xfrm>
            <a:off x="6924639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Rectangle 1189"/>
          <p:cNvSpPr/>
          <p:nvPr/>
        </p:nvSpPr>
        <p:spPr>
          <a:xfrm>
            <a:off x="7237167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/>
          <p:cNvSpPr/>
          <p:nvPr/>
        </p:nvSpPr>
        <p:spPr>
          <a:xfrm>
            <a:off x="730554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Moon 1191"/>
          <p:cNvSpPr/>
          <p:nvPr/>
        </p:nvSpPr>
        <p:spPr>
          <a:xfrm>
            <a:off x="730554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Rectangle 1192"/>
          <p:cNvSpPr/>
          <p:nvPr/>
        </p:nvSpPr>
        <p:spPr>
          <a:xfrm>
            <a:off x="7618070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/>
          <p:cNvSpPr/>
          <p:nvPr/>
        </p:nvSpPr>
        <p:spPr>
          <a:xfrm>
            <a:off x="768644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Moon 1194"/>
          <p:cNvSpPr/>
          <p:nvPr/>
        </p:nvSpPr>
        <p:spPr>
          <a:xfrm>
            <a:off x="768644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Rectangle 1195"/>
          <p:cNvSpPr/>
          <p:nvPr/>
        </p:nvSpPr>
        <p:spPr>
          <a:xfrm>
            <a:off x="7998974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val 1196"/>
          <p:cNvSpPr/>
          <p:nvPr/>
        </p:nvSpPr>
        <p:spPr>
          <a:xfrm>
            <a:off x="806735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Moon 1197"/>
          <p:cNvSpPr/>
          <p:nvPr/>
        </p:nvSpPr>
        <p:spPr>
          <a:xfrm>
            <a:off x="806735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Rectangle 1198"/>
          <p:cNvSpPr/>
          <p:nvPr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/>
          <p:cNvSpPr/>
          <p:nvPr/>
        </p:nvSpPr>
        <p:spPr>
          <a:xfrm>
            <a:off x="844825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Moon 1200"/>
          <p:cNvSpPr/>
          <p:nvPr/>
        </p:nvSpPr>
        <p:spPr>
          <a:xfrm>
            <a:off x="844825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Rectangle 1201"/>
          <p:cNvSpPr/>
          <p:nvPr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Oval 1202"/>
          <p:cNvSpPr/>
          <p:nvPr/>
        </p:nvSpPr>
        <p:spPr>
          <a:xfrm>
            <a:off x="882915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Moon 1203"/>
          <p:cNvSpPr/>
          <p:nvPr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Rectangle 1204"/>
          <p:cNvSpPr/>
          <p:nvPr/>
        </p:nvSpPr>
        <p:spPr>
          <a:xfrm>
            <a:off x="9141684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/>
          <p:cNvSpPr/>
          <p:nvPr/>
        </p:nvSpPr>
        <p:spPr>
          <a:xfrm>
            <a:off x="921006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Moon 1206"/>
          <p:cNvSpPr/>
          <p:nvPr/>
        </p:nvSpPr>
        <p:spPr>
          <a:xfrm>
            <a:off x="921006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Rectangle 1207"/>
          <p:cNvSpPr/>
          <p:nvPr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/>
          <p:cNvSpPr/>
          <p:nvPr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Moon 1209"/>
          <p:cNvSpPr/>
          <p:nvPr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Rectangle 1210"/>
          <p:cNvSpPr/>
          <p:nvPr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Oval 1211"/>
          <p:cNvSpPr/>
          <p:nvPr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Moon 1212"/>
          <p:cNvSpPr/>
          <p:nvPr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Rectangle 1213"/>
          <p:cNvSpPr/>
          <p:nvPr/>
        </p:nvSpPr>
        <p:spPr>
          <a:xfrm>
            <a:off x="761807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Oval 1214"/>
          <p:cNvSpPr/>
          <p:nvPr/>
        </p:nvSpPr>
        <p:spPr>
          <a:xfrm>
            <a:off x="83018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Moon 1215"/>
          <p:cNvSpPr/>
          <p:nvPr/>
        </p:nvSpPr>
        <p:spPr>
          <a:xfrm>
            <a:off x="83018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Rectangle 1216"/>
          <p:cNvSpPr/>
          <p:nvPr/>
        </p:nvSpPr>
        <p:spPr>
          <a:xfrm>
            <a:off x="114271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Oval 1217"/>
          <p:cNvSpPr/>
          <p:nvPr/>
        </p:nvSpPr>
        <p:spPr>
          <a:xfrm>
            <a:off x="121108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Moon 1218"/>
          <p:cNvSpPr/>
          <p:nvPr/>
        </p:nvSpPr>
        <p:spPr>
          <a:xfrm>
            <a:off x="121108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Rectangle 1219"/>
          <p:cNvSpPr/>
          <p:nvPr/>
        </p:nvSpPr>
        <p:spPr>
          <a:xfrm>
            <a:off x="152361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21" name="Oval 1220"/>
          <p:cNvSpPr/>
          <p:nvPr/>
        </p:nvSpPr>
        <p:spPr>
          <a:xfrm>
            <a:off x="159199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Moon 1221"/>
          <p:cNvSpPr/>
          <p:nvPr/>
        </p:nvSpPr>
        <p:spPr>
          <a:xfrm>
            <a:off x="159199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Rectangle 1222"/>
          <p:cNvSpPr/>
          <p:nvPr/>
        </p:nvSpPr>
        <p:spPr>
          <a:xfrm>
            <a:off x="190451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24" name="Oval 1223"/>
          <p:cNvSpPr/>
          <p:nvPr/>
        </p:nvSpPr>
        <p:spPr>
          <a:xfrm>
            <a:off x="197289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Moon 1224"/>
          <p:cNvSpPr/>
          <p:nvPr/>
        </p:nvSpPr>
        <p:spPr>
          <a:xfrm>
            <a:off x="197289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Rectangle 1225"/>
          <p:cNvSpPr/>
          <p:nvPr/>
        </p:nvSpPr>
        <p:spPr>
          <a:xfrm>
            <a:off x="228542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Oval 1226"/>
          <p:cNvSpPr/>
          <p:nvPr/>
        </p:nvSpPr>
        <p:spPr>
          <a:xfrm>
            <a:off x="235379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Moon 1227"/>
          <p:cNvSpPr/>
          <p:nvPr/>
        </p:nvSpPr>
        <p:spPr>
          <a:xfrm>
            <a:off x="235379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Rectangle 1228"/>
          <p:cNvSpPr/>
          <p:nvPr/>
        </p:nvSpPr>
        <p:spPr>
          <a:xfrm>
            <a:off x="2666325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Oval 1229"/>
          <p:cNvSpPr/>
          <p:nvPr/>
        </p:nvSpPr>
        <p:spPr>
          <a:xfrm>
            <a:off x="273470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Moon 1230"/>
          <p:cNvSpPr/>
          <p:nvPr/>
        </p:nvSpPr>
        <p:spPr>
          <a:xfrm>
            <a:off x="273470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Rectangle 1231"/>
          <p:cNvSpPr/>
          <p:nvPr/>
        </p:nvSpPr>
        <p:spPr>
          <a:xfrm>
            <a:off x="304722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33" name="Oval 1232"/>
          <p:cNvSpPr/>
          <p:nvPr/>
        </p:nvSpPr>
        <p:spPr>
          <a:xfrm>
            <a:off x="311560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Moon 1233"/>
          <p:cNvSpPr/>
          <p:nvPr/>
        </p:nvSpPr>
        <p:spPr>
          <a:xfrm>
            <a:off x="311560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Rectangle 1234"/>
          <p:cNvSpPr/>
          <p:nvPr/>
        </p:nvSpPr>
        <p:spPr>
          <a:xfrm>
            <a:off x="342813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Oval 1235"/>
          <p:cNvSpPr/>
          <p:nvPr/>
        </p:nvSpPr>
        <p:spPr>
          <a:xfrm>
            <a:off x="349650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Moon 1236"/>
          <p:cNvSpPr/>
          <p:nvPr/>
        </p:nvSpPr>
        <p:spPr>
          <a:xfrm>
            <a:off x="349650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Rectangle 1237"/>
          <p:cNvSpPr/>
          <p:nvPr/>
        </p:nvSpPr>
        <p:spPr>
          <a:xfrm>
            <a:off x="3809035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/>
          <p:cNvSpPr/>
          <p:nvPr/>
        </p:nvSpPr>
        <p:spPr>
          <a:xfrm>
            <a:off x="387741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Moon 1239"/>
          <p:cNvSpPr/>
          <p:nvPr/>
        </p:nvSpPr>
        <p:spPr>
          <a:xfrm>
            <a:off x="387741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Rectangle 1240"/>
          <p:cNvSpPr/>
          <p:nvPr/>
        </p:nvSpPr>
        <p:spPr>
          <a:xfrm>
            <a:off x="4189939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Oval 1241"/>
          <p:cNvSpPr/>
          <p:nvPr/>
        </p:nvSpPr>
        <p:spPr>
          <a:xfrm>
            <a:off x="4258315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Moon 1242"/>
          <p:cNvSpPr/>
          <p:nvPr/>
        </p:nvSpPr>
        <p:spPr>
          <a:xfrm>
            <a:off x="425831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Rectangle 1243"/>
          <p:cNvSpPr/>
          <p:nvPr/>
        </p:nvSpPr>
        <p:spPr>
          <a:xfrm>
            <a:off x="4570842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Oval 1244"/>
          <p:cNvSpPr/>
          <p:nvPr/>
        </p:nvSpPr>
        <p:spPr>
          <a:xfrm>
            <a:off x="463921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Moon 1245"/>
          <p:cNvSpPr/>
          <p:nvPr/>
        </p:nvSpPr>
        <p:spPr>
          <a:xfrm>
            <a:off x="463921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Rectangle 1246"/>
          <p:cNvSpPr/>
          <p:nvPr/>
        </p:nvSpPr>
        <p:spPr>
          <a:xfrm>
            <a:off x="4951746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48" name="Oval 1247"/>
          <p:cNvSpPr/>
          <p:nvPr/>
        </p:nvSpPr>
        <p:spPr>
          <a:xfrm>
            <a:off x="5020122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Moon 1248"/>
          <p:cNvSpPr/>
          <p:nvPr/>
        </p:nvSpPr>
        <p:spPr>
          <a:xfrm>
            <a:off x="502012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Rectangle 1249"/>
          <p:cNvSpPr/>
          <p:nvPr/>
        </p:nvSpPr>
        <p:spPr>
          <a:xfrm>
            <a:off x="5332649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Oval 1250"/>
          <p:cNvSpPr/>
          <p:nvPr/>
        </p:nvSpPr>
        <p:spPr>
          <a:xfrm>
            <a:off x="5401025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Moon 1251"/>
          <p:cNvSpPr/>
          <p:nvPr/>
        </p:nvSpPr>
        <p:spPr>
          <a:xfrm>
            <a:off x="540102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Rectangle 1252"/>
          <p:cNvSpPr/>
          <p:nvPr/>
        </p:nvSpPr>
        <p:spPr>
          <a:xfrm>
            <a:off x="5713553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Oval 1253"/>
          <p:cNvSpPr/>
          <p:nvPr/>
        </p:nvSpPr>
        <p:spPr>
          <a:xfrm>
            <a:off x="5781929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Moon 1254"/>
          <p:cNvSpPr/>
          <p:nvPr/>
        </p:nvSpPr>
        <p:spPr>
          <a:xfrm>
            <a:off x="578192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6" name="Rectangle 1255"/>
          <p:cNvSpPr/>
          <p:nvPr/>
        </p:nvSpPr>
        <p:spPr>
          <a:xfrm>
            <a:off x="6094456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Oval 1256"/>
          <p:cNvSpPr/>
          <p:nvPr/>
        </p:nvSpPr>
        <p:spPr>
          <a:xfrm>
            <a:off x="6162832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8" name="Moon 1257"/>
          <p:cNvSpPr/>
          <p:nvPr/>
        </p:nvSpPr>
        <p:spPr>
          <a:xfrm>
            <a:off x="616283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" name="Rectangle 1258"/>
          <p:cNvSpPr/>
          <p:nvPr/>
        </p:nvSpPr>
        <p:spPr>
          <a:xfrm>
            <a:off x="647536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Oval 1259"/>
          <p:cNvSpPr/>
          <p:nvPr/>
        </p:nvSpPr>
        <p:spPr>
          <a:xfrm>
            <a:off x="654373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1" name="Moon 1260"/>
          <p:cNvSpPr/>
          <p:nvPr/>
        </p:nvSpPr>
        <p:spPr>
          <a:xfrm>
            <a:off x="654373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2" name="Rectangle 1261"/>
          <p:cNvSpPr/>
          <p:nvPr/>
        </p:nvSpPr>
        <p:spPr>
          <a:xfrm>
            <a:off x="6856263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Oval 1262"/>
          <p:cNvSpPr/>
          <p:nvPr/>
        </p:nvSpPr>
        <p:spPr>
          <a:xfrm>
            <a:off x="6924639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Moon 1263"/>
          <p:cNvSpPr/>
          <p:nvPr/>
        </p:nvSpPr>
        <p:spPr>
          <a:xfrm>
            <a:off x="692463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Rectangle 1264"/>
          <p:cNvSpPr/>
          <p:nvPr/>
        </p:nvSpPr>
        <p:spPr>
          <a:xfrm>
            <a:off x="7237167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6" name="Oval 1265"/>
          <p:cNvSpPr/>
          <p:nvPr/>
        </p:nvSpPr>
        <p:spPr>
          <a:xfrm>
            <a:off x="730554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Moon 1266"/>
          <p:cNvSpPr/>
          <p:nvPr/>
        </p:nvSpPr>
        <p:spPr>
          <a:xfrm>
            <a:off x="730554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Rectangle 1267"/>
          <p:cNvSpPr/>
          <p:nvPr/>
        </p:nvSpPr>
        <p:spPr>
          <a:xfrm>
            <a:off x="7618070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/>
          <p:cNvSpPr/>
          <p:nvPr/>
        </p:nvSpPr>
        <p:spPr>
          <a:xfrm>
            <a:off x="768644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Moon 1269"/>
          <p:cNvSpPr/>
          <p:nvPr/>
        </p:nvSpPr>
        <p:spPr>
          <a:xfrm>
            <a:off x="768644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Rectangle 1270"/>
          <p:cNvSpPr/>
          <p:nvPr/>
        </p:nvSpPr>
        <p:spPr>
          <a:xfrm>
            <a:off x="799897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72" name="Oval 1271"/>
          <p:cNvSpPr/>
          <p:nvPr/>
        </p:nvSpPr>
        <p:spPr>
          <a:xfrm>
            <a:off x="806735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Moon 1272"/>
          <p:cNvSpPr/>
          <p:nvPr/>
        </p:nvSpPr>
        <p:spPr>
          <a:xfrm>
            <a:off x="806735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Rectangle 1273"/>
          <p:cNvSpPr/>
          <p:nvPr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/>
          <p:cNvSpPr/>
          <p:nvPr/>
        </p:nvSpPr>
        <p:spPr>
          <a:xfrm>
            <a:off x="844825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Moon 1275"/>
          <p:cNvSpPr/>
          <p:nvPr/>
        </p:nvSpPr>
        <p:spPr>
          <a:xfrm>
            <a:off x="844825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Rectangle 1276"/>
          <p:cNvSpPr/>
          <p:nvPr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/>
          <p:cNvSpPr/>
          <p:nvPr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Moon 1278"/>
          <p:cNvSpPr/>
          <p:nvPr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Rectangle 1279"/>
          <p:cNvSpPr/>
          <p:nvPr/>
        </p:nvSpPr>
        <p:spPr>
          <a:xfrm>
            <a:off x="914168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1" name="Oval 1280"/>
          <p:cNvSpPr/>
          <p:nvPr/>
        </p:nvSpPr>
        <p:spPr>
          <a:xfrm>
            <a:off x="921006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Moon 1281"/>
          <p:cNvSpPr/>
          <p:nvPr/>
        </p:nvSpPr>
        <p:spPr>
          <a:xfrm>
            <a:off x="921006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Rectangle 1282"/>
          <p:cNvSpPr/>
          <p:nvPr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/>
          <p:cNvSpPr/>
          <p:nvPr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Moon 1284"/>
          <p:cNvSpPr/>
          <p:nvPr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Rectangle 1285"/>
          <p:cNvSpPr/>
          <p:nvPr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/>
          <p:cNvSpPr/>
          <p:nvPr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Moon 1287"/>
          <p:cNvSpPr/>
          <p:nvPr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Rectangle 1288"/>
          <p:cNvSpPr/>
          <p:nvPr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/>
          <p:cNvSpPr/>
          <p:nvPr/>
        </p:nvSpPr>
        <p:spPr>
          <a:xfrm>
            <a:off x="83018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Moon 1290"/>
          <p:cNvSpPr/>
          <p:nvPr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Rectangle 1291"/>
          <p:cNvSpPr/>
          <p:nvPr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Oval 1292"/>
          <p:cNvSpPr/>
          <p:nvPr/>
        </p:nvSpPr>
        <p:spPr>
          <a:xfrm>
            <a:off x="121108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Moon 1293"/>
          <p:cNvSpPr/>
          <p:nvPr/>
        </p:nvSpPr>
        <p:spPr>
          <a:xfrm>
            <a:off x="121108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Rectangle 1294"/>
          <p:cNvSpPr/>
          <p:nvPr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6" name="Oval 1295"/>
          <p:cNvSpPr/>
          <p:nvPr/>
        </p:nvSpPr>
        <p:spPr>
          <a:xfrm>
            <a:off x="159199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Moon 1296"/>
          <p:cNvSpPr/>
          <p:nvPr/>
        </p:nvSpPr>
        <p:spPr>
          <a:xfrm>
            <a:off x="159199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Rectangle 1297"/>
          <p:cNvSpPr/>
          <p:nvPr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9" name="Oval 1298"/>
          <p:cNvSpPr/>
          <p:nvPr/>
        </p:nvSpPr>
        <p:spPr>
          <a:xfrm>
            <a:off x="197289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0" name="Moon 1299"/>
          <p:cNvSpPr/>
          <p:nvPr/>
        </p:nvSpPr>
        <p:spPr>
          <a:xfrm>
            <a:off x="197289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1" name="Rectangle 1300"/>
          <p:cNvSpPr/>
          <p:nvPr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2" name="Oval 1301"/>
          <p:cNvSpPr/>
          <p:nvPr/>
        </p:nvSpPr>
        <p:spPr>
          <a:xfrm>
            <a:off x="235379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3" name="Moon 1302"/>
          <p:cNvSpPr/>
          <p:nvPr/>
        </p:nvSpPr>
        <p:spPr>
          <a:xfrm>
            <a:off x="235379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4" name="Rectangle 1303"/>
          <p:cNvSpPr/>
          <p:nvPr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5" name="Oval 1304"/>
          <p:cNvSpPr/>
          <p:nvPr/>
        </p:nvSpPr>
        <p:spPr>
          <a:xfrm>
            <a:off x="273470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Moon 1305"/>
          <p:cNvSpPr/>
          <p:nvPr/>
        </p:nvSpPr>
        <p:spPr>
          <a:xfrm>
            <a:off x="273470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Rectangle 1306"/>
          <p:cNvSpPr/>
          <p:nvPr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08" name="Oval 1307"/>
          <p:cNvSpPr/>
          <p:nvPr/>
        </p:nvSpPr>
        <p:spPr>
          <a:xfrm>
            <a:off x="311560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Moon 1308"/>
          <p:cNvSpPr/>
          <p:nvPr/>
        </p:nvSpPr>
        <p:spPr>
          <a:xfrm>
            <a:off x="311560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Rectangle 1309"/>
          <p:cNvSpPr/>
          <p:nvPr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Oval 1310"/>
          <p:cNvSpPr/>
          <p:nvPr/>
        </p:nvSpPr>
        <p:spPr>
          <a:xfrm>
            <a:off x="349650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Moon 1311"/>
          <p:cNvSpPr/>
          <p:nvPr/>
        </p:nvSpPr>
        <p:spPr>
          <a:xfrm>
            <a:off x="349650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Rectangle 1312"/>
          <p:cNvSpPr/>
          <p:nvPr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Oval 1313"/>
          <p:cNvSpPr/>
          <p:nvPr/>
        </p:nvSpPr>
        <p:spPr>
          <a:xfrm>
            <a:off x="387741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Moon 1314"/>
          <p:cNvSpPr/>
          <p:nvPr/>
        </p:nvSpPr>
        <p:spPr>
          <a:xfrm>
            <a:off x="387741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Rectangle 1315"/>
          <p:cNvSpPr/>
          <p:nvPr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Oval 1316"/>
          <p:cNvSpPr/>
          <p:nvPr/>
        </p:nvSpPr>
        <p:spPr>
          <a:xfrm>
            <a:off x="425831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Moon 1317"/>
          <p:cNvSpPr/>
          <p:nvPr/>
        </p:nvSpPr>
        <p:spPr>
          <a:xfrm>
            <a:off x="425831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Rectangle 1318"/>
          <p:cNvSpPr/>
          <p:nvPr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20" name="Oval 1319"/>
          <p:cNvSpPr/>
          <p:nvPr/>
        </p:nvSpPr>
        <p:spPr>
          <a:xfrm>
            <a:off x="463921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Moon 1320"/>
          <p:cNvSpPr/>
          <p:nvPr/>
        </p:nvSpPr>
        <p:spPr>
          <a:xfrm>
            <a:off x="463921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Rectangle 1321"/>
          <p:cNvSpPr/>
          <p:nvPr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Oval 1322"/>
          <p:cNvSpPr/>
          <p:nvPr/>
        </p:nvSpPr>
        <p:spPr>
          <a:xfrm>
            <a:off x="502012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Moon 1323"/>
          <p:cNvSpPr/>
          <p:nvPr/>
        </p:nvSpPr>
        <p:spPr>
          <a:xfrm>
            <a:off x="502012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Rectangle 1324"/>
          <p:cNvSpPr/>
          <p:nvPr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6" name="Oval 1325"/>
          <p:cNvSpPr/>
          <p:nvPr/>
        </p:nvSpPr>
        <p:spPr>
          <a:xfrm>
            <a:off x="540102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Moon 1326"/>
          <p:cNvSpPr/>
          <p:nvPr/>
        </p:nvSpPr>
        <p:spPr>
          <a:xfrm>
            <a:off x="540102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Rectangle 1327"/>
          <p:cNvSpPr/>
          <p:nvPr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Oval 1328"/>
          <p:cNvSpPr/>
          <p:nvPr/>
        </p:nvSpPr>
        <p:spPr>
          <a:xfrm>
            <a:off x="578192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Moon 1329"/>
          <p:cNvSpPr/>
          <p:nvPr/>
        </p:nvSpPr>
        <p:spPr>
          <a:xfrm>
            <a:off x="578192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" name="Rectangle 1330"/>
          <p:cNvSpPr/>
          <p:nvPr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" name="Oval 1331"/>
          <p:cNvSpPr/>
          <p:nvPr/>
        </p:nvSpPr>
        <p:spPr>
          <a:xfrm>
            <a:off x="616283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" name="Moon 1332"/>
          <p:cNvSpPr/>
          <p:nvPr/>
        </p:nvSpPr>
        <p:spPr>
          <a:xfrm>
            <a:off x="616283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4" name="Rectangle 1333"/>
          <p:cNvSpPr/>
          <p:nvPr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5" name="Oval 1334"/>
          <p:cNvSpPr/>
          <p:nvPr/>
        </p:nvSpPr>
        <p:spPr>
          <a:xfrm>
            <a:off x="654373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6" name="Moon 1335"/>
          <p:cNvSpPr/>
          <p:nvPr/>
        </p:nvSpPr>
        <p:spPr>
          <a:xfrm>
            <a:off x="654373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Rectangle 1336"/>
          <p:cNvSpPr/>
          <p:nvPr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8" name="Oval 1337"/>
          <p:cNvSpPr/>
          <p:nvPr/>
        </p:nvSpPr>
        <p:spPr>
          <a:xfrm>
            <a:off x="692463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9" name="Moon 1338"/>
          <p:cNvSpPr/>
          <p:nvPr/>
        </p:nvSpPr>
        <p:spPr>
          <a:xfrm>
            <a:off x="692463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Rectangle 1339"/>
          <p:cNvSpPr/>
          <p:nvPr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1" name="Oval 1340"/>
          <p:cNvSpPr/>
          <p:nvPr/>
        </p:nvSpPr>
        <p:spPr>
          <a:xfrm>
            <a:off x="730554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2" name="Moon 1341"/>
          <p:cNvSpPr/>
          <p:nvPr/>
        </p:nvSpPr>
        <p:spPr>
          <a:xfrm>
            <a:off x="730554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3" name="Rectangle 1342"/>
          <p:cNvSpPr/>
          <p:nvPr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4" name="Oval 1343"/>
          <p:cNvSpPr/>
          <p:nvPr/>
        </p:nvSpPr>
        <p:spPr>
          <a:xfrm>
            <a:off x="768644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5" name="Moon 1344"/>
          <p:cNvSpPr/>
          <p:nvPr/>
        </p:nvSpPr>
        <p:spPr>
          <a:xfrm>
            <a:off x="768644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Rectangle 1345"/>
          <p:cNvSpPr/>
          <p:nvPr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47" name="Oval 1346"/>
          <p:cNvSpPr/>
          <p:nvPr/>
        </p:nvSpPr>
        <p:spPr>
          <a:xfrm>
            <a:off x="806735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8" name="Moon 1347"/>
          <p:cNvSpPr/>
          <p:nvPr/>
        </p:nvSpPr>
        <p:spPr>
          <a:xfrm>
            <a:off x="806735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Rectangle 1348"/>
          <p:cNvSpPr/>
          <p:nvPr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Oval 1349"/>
          <p:cNvSpPr/>
          <p:nvPr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Moon 1350"/>
          <p:cNvSpPr/>
          <p:nvPr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Rectangle 1351"/>
          <p:cNvSpPr/>
          <p:nvPr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Oval 1352"/>
          <p:cNvSpPr/>
          <p:nvPr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Moon 1353"/>
          <p:cNvSpPr/>
          <p:nvPr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Rectangle 1354"/>
          <p:cNvSpPr/>
          <p:nvPr/>
        </p:nvSpPr>
        <p:spPr>
          <a:xfrm>
            <a:off x="9141684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Oval 1355"/>
          <p:cNvSpPr/>
          <p:nvPr/>
        </p:nvSpPr>
        <p:spPr>
          <a:xfrm>
            <a:off x="921006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Moon 1356"/>
          <p:cNvSpPr/>
          <p:nvPr/>
        </p:nvSpPr>
        <p:spPr>
          <a:xfrm>
            <a:off x="921006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Rectangle 1357"/>
          <p:cNvSpPr/>
          <p:nvPr/>
        </p:nvSpPr>
        <p:spPr>
          <a:xfrm>
            <a:off x="9522588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Oval 1358"/>
          <p:cNvSpPr/>
          <p:nvPr/>
        </p:nvSpPr>
        <p:spPr>
          <a:xfrm>
            <a:off x="959096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Moon 1359"/>
          <p:cNvSpPr/>
          <p:nvPr/>
        </p:nvSpPr>
        <p:spPr>
          <a:xfrm>
            <a:off x="959096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Rectangle 1360"/>
          <p:cNvSpPr/>
          <p:nvPr/>
        </p:nvSpPr>
        <p:spPr>
          <a:xfrm>
            <a:off x="9903491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62" name="Oval 1361"/>
          <p:cNvSpPr/>
          <p:nvPr/>
        </p:nvSpPr>
        <p:spPr>
          <a:xfrm>
            <a:off x="997186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Moon 1362"/>
          <p:cNvSpPr/>
          <p:nvPr/>
        </p:nvSpPr>
        <p:spPr>
          <a:xfrm>
            <a:off x="997186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Rectangle 1363"/>
          <p:cNvSpPr/>
          <p:nvPr/>
        </p:nvSpPr>
        <p:spPr>
          <a:xfrm>
            <a:off x="10284395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Oval 1364"/>
          <p:cNvSpPr/>
          <p:nvPr/>
        </p:nvSpPr>
        <p:spPr>
          <a:xfrm>
            <a:off x="1035277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Moon 1365"/>
          <p:cNvSpPr/>
          <p:nvPr/>
        </p:nvSpPr>
        <p:spPr>
          <a:xfrm>
            <a:off x="1035277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Rectangle 1366"/>
          <p:cNvSpPr/>
          <p:nvPr/>
        </p:nvSpPr>
        <p:spPr>
          <a:xfrm>
            <a:off x="1066529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68" name="Oval 1367"/>
          <p:cNvSpPr/>
          <p:nvPr/>
        </p:nvSpPr>
        <p:spPr>
          <a:xfrm>
            <a:off x="1073367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9" name="Moon 1368"/>
          <p:cNvSpPr/>
          <p:nvPr/>
        </p:nvSpPr>
        <p:spPr>
          <a:xfrm>
            <a:off x="1073367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0" name="Rectangle 1369"/>
          <p:cNvSpPr/>
          <p:nvPr/>
        </p:nvSpPr>
        <p:spPr>
          <a:xfrm>
            <a:off x="11046202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1" name="Oval 1370"/>
          <p:cNvSpPr/>
          <p:nvPr/>
        </p:nvSpPr>
        <p:spPr>
          <a:xfrm>
            <a:off x="1111457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2" name="Moon 1371"/>
          <p:cNvSpPr/>
          <p:nvPr/>
        </p:nvSpPr>
        <p:spPr>
          <a:xfrm>
            <a:off x="1111457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Rectangle 1372"/>
          <p:cNvSpPr/>
          <p:nvPr/>
        </p:nvSpPr>
        <p:spPr>
          <a:xfrm>
            <a:off x="1142710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Oval 1373"/>
          <p:cNvSpPr/>
          <p:nvPr/>
        </p:nvSpPr>
        <p:spPr>
          <a:xfrm>
            <a:off x="1149548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5" name="Moon 1374"/>
          <p:cNvSpPr/>
          <p:nvPr/>
        </p:nvSpPr>
        <p:spPr>
          <a:xfrm>
            <a:off x="1149548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6" name="Rectangle 1375"/>
          <p:cNvSpPr/>
          <p:nvPr/>
        </p:nvSpPr>
        <p:spPr>
          <a:xfrm>
            <a:off x="11808002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Oval 1376"/>
          <p:cNvSpPr/>
          <p:nvPr/>
        </p:nvSpPr>
        <p:spPr>
          <a:xfrm>
            <a:off x="1187637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8" name="Moon 1377"/>
          <p:cNvSpPr/>
          <p:nvPr/>
        </p:nvSpPr>
        <p:spPr>
          <a:xfrm>
            <a:off x="1187637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9" name="Rectangle 1378"/>
          <p:cNvSpPr/>
          <p:nvPr/>
        </p:nvSpPr>
        <p:spPr>
          <a:xfrm>
            <a:off x="952258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0" name="Oval 1379"/>
          <p:cNvSpPr/>
          <p:nvPr/>
        </p:nvSpPr>
        <p:spPr>
          <a:xfrm>
            <a:off x="959096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1" name="Moon 1380"/>
          <p:cNvSpPr/>
          <p:nvPr/>
        </p:nvSpPr>
        <p:spPr>
          <a:xfrm>
            <a:off x="959096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2" name="Rectangle 1381"/>
          <p:cNvSpPr/>
          <p:nvPr/>
        </p:nvSpPr>
        <p:spPr>
          <a:xfrm>
            <a:off x="9903491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3" name="Oval 1382"/>
          <p:cNvSpPr/>
          <p:nvPr/>
        </p:nvSpPr>
        <p:spPr>
          <a:xfrm>
            <a:off x="997186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4" name="Moon 1383"/>
          <p:cNvSpPr/>
          <p:nvPr/>
        </p:nvSpPr>
        <p:spPr>
          <a:xfrm>
            <a:off x="997186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Rectangle 1384"/>
          <p:cNvSpPr/>
          <p:nvPr/>
        </p:nvSpPr>
        <p:spPr>
          <a:xfrm>
            <a:off x="10284395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Oval 1385"/>
          <p:cNvSpPr/>
          <p:nvPr/>
        </p:nvSpPr>
        <p:spPr>
          <a:xfrm>
            <a:off x="1035277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7" name="Moon 1386"/>
          <p:cNvSpPr/>
          <p:nvPr/>
        </p:nvSpPr>
        <p:spPr>
          <a:xfrm>
            <a:off x="1035277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Rectangle 1387"/>
          <p:cNvSpPr/>
          <p:nvPr/>
        </p:nvSpPr>
        <p:spPr>
          <a:xfrm>
            <a:off x="10665298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89" name="Oval 1388"/>
          <p:cNvSpPr/>
          <p:nvPr/>
        </p:nvSpPr>
        <p:spPr>
          <a:xfrm>
            <a:off x="1073367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Moon 1389"/>
          <p:cNvSpPr/>
          <p:nvPr/>
        </p:nvSpPr>
        <p:spPr>
          <a:xfrm>
            <a:off x="1073367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Rectangle 1390"/>
          <p:cNvSpPr/>
          <p:nvPr/>
        </p:nvSpPr>
        <p:spPr>
          <a:xfrm>
            <a:off x="11046202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2" name="Oval 1391"/>
          <p:cNvSpPr/>
          <p:nvPr/>
        </p:nvSpPr>
        <p:spPr>
          <a:xfrm>
            <a:off x="1111457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Moon 1392"/>
          <p:cNvSpPr/>
          <p:nvPr/>
        </p:nvSpPr>
        <p:spPr>
          <a:xfrm>
            <a:off x="1111457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Rectangle 1393"/>
          <p:cNvSpPr/>
          <p:nvPr/>
        </p:nvSpPr>
        <p:spPr>
          <a:xfrm>
            <a:off x="11427105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Oval 1394"/>
          <p:cNvSpPr/>
          <p:nvPr/>
        </p:nvSpPr>
        <p:spPr>
          <a:xfrm>
            <a:off x="1149548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Moon 1395"/>
          <p:cNvSpPr/>
          <p:nvPr/>
        </p:nvSpPr>
        <p:spPr>
          <a:xfrm>
            <a:off x="1149548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Rectangle 1396"/>
          <p:cNvSpPr/>
          <p:nvPr/>
        </p:nvSpPr>
        <p:spPr>
          <a:xfrm>
            <a:off x="11808002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Oval 1397"/>
          <p:cNvSpPr/>
          <p:nvPr/>
        </p:nvSpPr>
        <p:spPr>
          <a:xfrm>
            <a:off x="1187637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Moon 1398"/>
          <p:cNvSpPr/>
          <p:nvPr/>
        </p:nvSpPr>
        <p:spPr>
          <a:xfrm>
            <a:off x="1187637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Rectangle 1399"/>
          <p:cNvSpPr/>
          <p:nvPr/>
        </p:nvSpPr>
        <p:spPr>
          <a:xfrm>
            <a:off x="952258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Oval 1400"/>
          <p:cNvSpPr/>
          <p:nvPr/>
        </p:nvSpPr>
        <p:spPr>
          <a:xfrm>
            <a:off x="959096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Moon 1401"/>
          <p:cNvSpPr/>
          <p:nvPr/>
        </p:nvSpPr>
        <p:spPr>
          <a:xfrm>
            <a:off x="959096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Rectangle 1402"/>
          <p:cNvSpPr/>
          <p:nvPr/>
        </p:nvSpPr>
        <p:spPr>
          <a:xfrm>
            <a:off x="990349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Oval 1403"/>
          <p:cNvSpPr/>
          <p:nvPr/>
        </p:nvSpPr>
        <p:spPr>
          <a:xfrm>
            <a:off x="997186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Moon 1404"/>
          <p:cNvSpPr/>
          <p:nvPr/>
        </p:nvSpPr>
        <p:spPr>
          <a:xfrm>
            <a:off x="997186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Rectangle 1405"/>
          <p:cNvSpPr/>
          <p:nvPr/>
        </p:nvSpPr>
        <p:spPr>
          <a:xfrm>
            <a:off x="1028439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Oval 1406"/>
          <p:cNvSpPr/>
          <p:nvPr/>
        </p:nvSpPr>
        <p:spPr>
          <a:xfrm>
            <a:off x="1035277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Moon 1407"/>
          <p:cNvSpPr/>
          <p:nvPr/>
        </p:nvSpPr>
        <p:spPr>
          <a:xfrm>
            <a:off x="1035277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Rectangle 1408"/>
          <p:cNvSpPr/>
          <p:nvPr/>
        </p:nvSpPr>
        <p:spPr>
          <a:xfrm>
            <a:off x="10665298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0" name="Oval 1409"/>
          <p:cNvSpPr/>
          <p:nvPr/>
        </p:nvSpPr>
        <p:spPr>
          <a:xfrm>
            <a:off x="1073367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Moon 1410"/>
          <p:cNvSpPr/>
          <p:nvPr/>
        </p:nvSpPr>
        <p:spPr>
          <a:xfrm>
            <a:off x="1073367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Rectangle 1411"/>
          <p:cNvSpPr/>
          <p:nvPr/>
        </p:nvSpPr>
        <p:spPr>
          <a:xfrm>
            <a:off x="11046202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3" name="Oval 1412"/>
          <p:cNvSpPr/>
          <p:nvPr/>
        </p:nvSpPr>
        <p:spPr>
          <a:xfrm>
            <a:off x="1111457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Moon 1413"/>
          <p:cNvSpPr/>
          <p:nvPr/>
        </p:nvSpPr>
        <p:spPr>
          <a:xfrm>
            <a:off x="1111457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Rectangle 1414"/>
          <p:cNvSpPr/>
          <p:nvPr/>
        </p:nvSpPr>
        <p:spPr>
          <a:xfrm>
            <a:off x="1142710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6" name="Oval 1415"/>
          <p:cNvSpPr/>
          <p:nvPr/>
        </p:nvSpPr>
        <p:spPr>
          <a:xfrm>
            <a:off x="1149548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7" name="Moon 1416"/>
          <p:cNvSpPr/>
          <p:nvPr/>
        </p:nvSpPr>
        <p:spPr>
          <a:xfrm>
            <a:off x="1149548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8" name="Rectangle 1417"/>
          <p:cNvSpPr/>
          <p:nvPr/>
        </p:nvSpPr>
        <p:spPr>
          <a:xfrm>
            <a:off x="11808002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9" name="Oval 1418"/>
          <p:cNvSpPr/>
          <p:nvPr/>
        </p:nvSpPr>
        <p:spPr>
          <a:xfrm>
            <a:off x="1187637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Moon 1419"/>
          <p:cNvSpPr/>
          <p:nvPr/>
        </p:nvSpPr>
        <p:spPr>
          <a:xfrm>
            <a:off x="1187637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Rectangle 1420"/>
          <p:cNvSpPr/>
          <p:nvPr/>
        </p:nvSpPr>
        <p:spPr>
          <a:xfrm>
            <a:off x="9522588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Oval 1421"/>
          <p:cNvSpPr/>
          <p:nvPr/>
        </p:nvSpPr>
        <p:spPr>
          <a:xfrm>
            <a:off x="959096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Moon 1422"/>
          <p:cNvSpPr/>
          <p:nvPr/>
        </p:nvSpPr>
        <p:spPr>
          <a:xfrm>
            <a:off x="959096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Rectangle 1423"/>
          <p:cNvSpPr/>
          <p:nvPr/>
        </p:nvSpPr>
        <p:spPr>
          <a:xfrm>
            <a:off x="9903491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Oval 1424"/>
          <p:cNvSpPr/>
          <p:nvPr/>
        </p:nvSpPr>
        <p:spPr>
          <a:xfrm>
            <a:off x="997186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Moon 1425"/>
          <p:cNvSpPr/>
          <p:nvPr/>
        </p:nvSpPr>
        <p:spPr>
          <a:xfrm>
            <a:off x="997186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Rectangle 1426"/>
          <p:cNvSpPr/>
          <p:nvPr/>
        </p:nvSpPr>
        <p:spPr>
          <a:xfrm>
            <a:off x="10284395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Oval 1427"/>
          <p:cNvSpPr/>
          <p:nvPr/>
        </p:nvSpPr>
        <p:spPr>
          <a:xfrm>
            <a:off x="1035277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Moon 1428"/>
          <p:cNvSpPr/>
          <p:nvPr/>
        </p:nvSpPr>
        <p:spPr>
          <a:xfrm>
            <a:off x="1035277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Rectangle 1429"/>
          <p:cNvSpPr/>
          <p:nvPr/>
        </p:nvSpPr>
        <p:spPr>
          <a:xfrm>
            <a:off x="10665298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Oval 1430"/>
          <p:cNvSpPr/>
          <p:nvPr/>
        </p:nvSpPr>
        <p:spPr>
          <a:xfrm>
            <a:off x="1073367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Moon 1431"/>
          <p:cNvSpPr/>
          <p:nvPr/>
        </p:nvSpPr>
        <p:spPr>
          <a:xfrm>
            <a:off x="1073367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Rectangle 1432"/>
          <p:cNvSpPr/>
          <p:nvPr/>
        </p:nvSpPr>
        <p:spPr>
          <a:xfrm>
            <a:off x="11046202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" name="Oval 1433"/>
          <p:cNvSpPr/>
          <p:nvPr/>
        </p:nvSpPr>
        <p:spPr>
          <a:xfrm>
            <a:off x="1111457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" name="Moon 1434"/>
          <p:cNvSpPr/>
          <p:nvPr/>
        </p:nvSpPr>
        <p:spPr>
          <a:xfrm>
            <a:off x="1111457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" name="Rectangle 1435"/>
          <p:cNvSpPr/>
          <p:nvPr/>
        </p:nvSpPr>
        <p:spPr>
          <a:xfrm>
            <a:off x="11427105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7" name="Oval 1436"/>
          <p:cNvSpPr/>
          <p:nvPr/>
        </p:nvSpPr>
        <p:spPr>
          <a:xfrm>
            <a:off x="1149548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8" name="Moon 1437"/>
          <p:cNvSpPr/>
          <p:nvPr/>
        </p:nvSpPr>
        <p:spPr>
          <a:xfrm>
            <a:off x="1149548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" name="Rectangle 1438"/>
          <p:cNvSpPr/>
          <p:nvPr/>
        </p:nvSpPr>
        <p:spPr>
          <a:xfrm>
            <a:off x="11808002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0" name="Oval 1439"/>
          <p:cNvSpPr/>
          <p:nvPr/>
        </p:nvSpPr>
        <p:spPr>
          <a:xfrm>
            <a:off x="1187637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1" name="Moon 1440"/>
          <p:cNvSpPr/>
          <p:nvPr/>
        </p:nvSpPr>
        <p:spPr>
          <a:xfrm>
            <a:off x="1187637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2" name="Rectangle 1651"/>
          <p:cNvSpPr/>
          <p:nvPr/>
        </p:nvSpPr>
        <p:spPr>
          <a:xfrm>
            <a:off x="9522588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3" name="Oval 1652"/>
          <p:cNvSpPr/>
          <p:nvPr/>
        </p:nvSpPr>
        <p:spPr>
          <a:xfrm>
            <a:off x="9590964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4" name="Moon 1653"/>
          <p:cNvSpPr/>
          <p:nvPr/>
        </p:nvSpPr>
        <p:spPr>
          <a:xfrm>
            <a:off x="959096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" name="Rectangle 1654"/>
          <p:cNvSpPr/>
          <p:nvPr/>
        </p:nvSpPr>
        <p:spPr>
          <a:xfrm>
            <a:off x="9903491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6" name="Oval 1655"/>
          <p:cNvSpPr/>
          <p:nvPr/>
        </p:nvSpPr>
        <p:spPr>
          <a:xfrm>
            <a:off x="997186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7" name="Moon 1656"/>
          <p:cNvSpPr/>
          <p:nvPr/>
        </p:nvSpPr>
        <p:spPr>
          <a:xfrm>
            <a:off x="997186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8" name="Rectangle 1657"/>
          <p:cNvSpPr/>
          <p:nvPr/>
        </p:nvSpPr>
        <p:spPr>
          <a:xfrm>
            <a:off x="10284395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9" name="Oval 1658"/>
          <p:cNvSpPr/>
          <p:nvPr/>
        </p:nvSpPr>
        <p:spPr>
          <a:xfrm>
            <a:off x="1035277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0" name="Moon 1659"/>
          <p:cNvSpPr/>
          <p:nvPr/>
        </p:nvSpPr>
        <p:spPr>
          <a:xfrm>
            <a:off x="1035277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1" name="Rectangle 1660"/>
          <p:cNvSpPr/>
          <p:nvPr/>
        </p:nvSpPr>
        <p:spPr>
          <a:xfrm>
            <a:off x="10665298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2" name="Oval 1661"/>
          <p:cNvSpPr/>
          <p:nvPr/>
        </p:nvSpPr>
        <p:spPr>
          <a:xfrm>
            <a:off x="10733674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3" name="Moon 1662"/>
          <p:cNvSpPr/>
          <p:nvPr/>
        </p:nvSpPr>
        <p:spPr>
          <a:xfrm>
            <a:off x="1073367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4" name="Rectangle 1663"/>
          <p:cNvSpPr/>
          <p:nvPr/>
        </p:nvSpPr>
        <p:spPr>
          <a:xfrm>
            <a:off x="11046202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5" name="Oval 1664"/>
          <p:cNvSpPr/>
          <p:nvPr/>
        </p:nvSpPr>
        <p:spPr>
          <a:xfrm>
            <a:off x="1111457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6" name="Moon 1665"/>
          <p:cNvSpPr/>
          <p:nvPr/>
        </p:nvSpPr>
        <p:spPr>
          <a:xfrm>
            <a:off x="1111457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7" name="Rectangle 1666"/>
          <p:cNvSpPr/>
          <p:nvPr/>
        </p:nvSpPr>
        <p:spPr>
          <a:xfrm>
            <a:off x="11427105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8" name="Oval 1667"/>
          <p:cNvSpPr/>
          <p:nvPr/>
        </p:nvSpPr>
        <p:spPr>
          <a:xfrm>
            <a:off x="1149548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9" name="Moon 1668"/>
          <p:cNvSpPr/>
          <p:nvPr/>
        </p:nvSpPr>
        <p:spPr>
          <a:xfrm>
            <a:off x="1149548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0" name="Rectangle 1669"/>
          <p:cNvSpPr/>
          <p:nvPr/>
        </p:nvSpPr>
        <p:spPr>
          <a:xfrm>
            <a:off x="11808002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1" name="Oval 1670"/>
          <p:cNvSpPr/>
          <p:nvPr/>
        </p:nvSpPr>
        <p:spPr>
          <a:xfrm>
            <a:off x="1187637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2" name="Moon 1671"/>
          <p:cNvSpPr/>
          <p:nvPr/>
        </p:nvSpPr>
        <p:spPr>
          <a:xfrm>
            <a:off x="1187637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3" name="Rectangle 1672"/>
          <p:cNvSpPr/>
          <p:nvPr/>
        </p:nvSpPr>
        <p:spPr>
          <a:xfrm>
            <a:off x="952258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4" name="Oval 1673"/>
          <p:cNvSpPr/>
          <p:nvPr/>
        </p:nvSpPr>
        <p:spPr>
          <a:xfrm>
            <a:off x="9590964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5" name="Moon 1674"/>
          <p:cNvSpPr/>
          <p:nvPr/>
        </p:nvSpPr>
        <p:spPr>
          <a:xfrm>
            <a:off x="959096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6" name="Rectangle 1675"/>
          <p:cNvSpPr/>
          <p:nvPr/>
        </p:nvSpPr>
        <p:spPr>
          <a:xfrm>
            <a:off x="990349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7" name="Oval 1676"/>
          <p:cNvSpPr/>
          <p:nvPr/>
        </p:nvSpPr>
        <p:spPr>
          <a:xfrm>
            <a:off x="997186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8" name="Moon 1677"/>
          <p:cNvSpPr/>
          <p:nvPr/>
        </p:nvSpPr>
        <p:spPr>
          <a:xfrm>
            <a:off x="997186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9" name="Rectangle 1678"/>
          <p:cNvSpPr/>
          <p:nvPr/>
        </p:nvSpPr>
        <p:spPr>
          <a:xfrm>
            <a:off x="10284395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0" name="Oval 1679"/>
          <p:cNvSpPr/>
          <p:nvPr/>
        </p:nvSpPr>
        <p:spPr>
          <a:xfrm>
            <a:off x="1035277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1" name="Moon 1680"/>
          <p:cNvSpPr/>
          <p:nvPr/>
        </p:nvSpPr>
        <p:spPr>
          <a:xfrm>
            <a:off x="1035277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2" name="Rectangle 1681"/>
          <p:cNvSpPr/>
          <p:nvPr/>
        </p:nvSpPr>
        <p:spPr>
          <a:xfrm>
            <a:off x="1066529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3" name="Oval 1682"/>
          <p:cNvSpPr/>
          <p:nvPr/>
        </p:nvSpPr>
        <p:spPr>
          <a:xfrm>
            <a:off x="10733674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4" name="Moon 1683"/>
          <p:cNvSpPr/>
          <p:nvPr/>
        </p:nvSpPr>
        <p:spPr>
          <a:xfrm>
            <a:off x="1073367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5" name="Rectangle 1684"/>
          <p:cNvSpPr/>
          <p:nvPr/>
        </p:nvSpPr>
        <p:spPr>
          <a:xfrm>
            <a:off x="11046202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6" name="Oval 1685"/>
          <p:cNvSpPr/>
          <p:nvPr/>
        </p:nvSpPr>
        <p:spPr>
          <a:xfrm>
            <a:off x="1111457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7" name="Moon 1686"/>
          <p:cNvSpPr/>
          <p:nvPr/>
        </p:nvSpPr>
        <p:spPr>
          <a:xfrm>
            <a:off x="1111457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8" name="Rectangle 1687"/>
          <p:cNvSpPr/>
          <p:nvPr/>
        </p:nvSpPr>
        <p:spPr>
          <a:xfrm>
            <a:off x="11427105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" name="Oval 1688"/>
          <p:cNvSpPr/>
          <p:nvPr/>
        </p:nvSpPr>
        <p:spPr>
          <a:xfrm>
            <a:off x="1149548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0" name="Moon 1689"/>
          <p:cNvSpPr/>
          <p:nvPr/>
        </p:nvSpPr>
        <p:spPr>
          <a:xfrm>
            <a:off x="1149548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1" name="Rectangle 1690"/>
          <p:cNvSpPr/>
          <p:nvPr/>
        </p:nvSpPr>
        <p:spPr>
          <a:xfrm>
            <a:off x="11808002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2" name="Oval 1691"/>
          <p:cNvSpPr/>
          <p:nvPr/>
        </p:nvSpPr>
        <p:spPr>
          <a:xfrm>
            <a:off x="1187637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" name="Moon 1692"/>
          <p:cNvSpPr/>
          <p:nvPr/>
        </p:nvSpPr>
        <p:spPr>
          <a:xfrm>
            <a:off x="1187637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Rectangle 1693"/>
          <p:cNvSpPr/>
          <p:nvPr/>
        </p:nvSpPr>
        <p:spPr>
          <a:xfrm>
            <a:off x="9522588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" name="Oval 1694"/>
          <p:cNvSpPr/>
          <p:nvPr/>
        </p:nvSpPr>
        <p:spPr>
          <a:xfrm>
            <a:off x="959096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Moon 1695"/>
          <p:cNvSpPr/>
          <p:nvPr/>
        </p:nvSpPr>
        <p:spPr>
          <a:xfrm>
            <a:off x="959096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Rectangle 1696"/>
          <p:cNvSpPr/>
          <p:nvPr/>
        </p:nvSpPr>
        <p:spPr>
          <a:xfrm>
            <a:off x="990349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Oval 1697"/>
          <p:cNvSpPr/>
          <p:nvPr/>
        </p:nvSpPr>
        <p:spPr>
          <a:xfrm>
            <a:off x="997186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Moon 1698"/>
          <p:cNvSpPr/>
          <p:nvPr/>
        </p:nvSpPr>
        <p:spPr>
          <a:xfrm>
            <a:off x="997186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" name="Rectangle 1699"/>
          <p:cNvSpPr/>
          <p:nvPr/>
        </p:nvSpPr>
        <p:spPr>
          <a:xfrm>
            <a:off x="10284395" y="380865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Oval 1700"/>
          <p:cNvSpPr/>
          <p:nvPr/>
        </p:nvSpPr>
        <p:spPr>
          <a:xfrm>
            <a:off x="1035277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Moon 1701"/>
          <p:cNvSpPr/>
          <p:nvPr/>
        </p:nvSpPr>
        <p:spPr>
          <a:xfrm>
            <a:off x="1035277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3" name="Rectangle 1702"/>
          <p:cNvSpPr/>
          <p:nvPr/>
        </p:nvSpPr>
        <p:spPr>
          <a:xfrm>
            <a:off x="10665298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4" name="Oval 1703"/>
          <p:cNvSpPr/>
          <p:nvPr/>
        </p:nvSpPr>
        <p:spPr>
          <a:xfrm>
            <a:off x="1073367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5" name="Moon 1704"/>
          <p:cNvSpPr/>
          <p:nvPr/>
        </p:nvSpPr>
        <p:spPr>
          <a:xfrm>
            <a:off x="1073367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6" name="Rectangle 1705"/>
          <p:cNvSpPr/>
          <p:nvPr/>
        </p:nvSpPr>
        <p:spPr>
          <a:xfrm>
            <a:off x="11046202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07" name="Oval 1706"/>
          <p:cNvSpPr/>
          <p:nvPr/>
        </p:nvSpPr>
        <p:spPr>
          <a:xfrm>
            <a:off x="1111457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8" name="Moon 1707"/>
          <p:cNvSpPr/>
          <p:nvPr/>
        </p:nvSpPr>
        <p:spPr>
          <a:xfrm>
            <a:off x="1111457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9" name="Rectangle 1708"/>
          <p:cNvSpPr/>
          <p:nvPr/>
        </p:nvSpPr>
        <p:spPr>
          <a:xfrm>
            <a:off x="11427105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" name="Oval 1709"/>
          <p:cNvSpPr/>
          <p:nvPr/>
        </p:nvSpPr>
        <p:spPr>
          <a:xfrm>
            <a:off x="1149548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1" name="Moon 1710"/>
          <p:cNvSpPr/>
          <p:nvPr/>
        </p:nvSpPr>
        <p:spPr>
          <a:xfrm>
            <a:off x="1149548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2" name="Rectangle 1711"/>
          <p:cNvSpPr/>
          <p:nvPr/>
        </p:nvSpPr>
        <p:spPr>
          <a:xfrm>
            <a:off x="1180800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3" name="Oval 1712"/>
          <p:cNvSpPr/>
          <p:nvPr/>
        </p:nvSpPr>
        <p:spPr>
          <a:xfrm>
            <a:off x="1187637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4" name="Moon 1713"/>
          <p:cNvSpPr/>
          <p:nvPr/>
        </p:nvSpPr>
        <p:spPr>
          <a:xfrm>
            <a:off x="1187637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5" name="Rectangle 1714"/>
          <p:cNvSpPr/>
          <p:nvPr/>
        </p:nvSpPr>
        <p:spPr>
          <a:xfrm>
            <a:off x="952258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16" name="Oval 1715"/>
          <p:cNvSpPr/>
          <p:nvPr/>
        </p:nvSpPr>
        <p:spPr>
          <a:xfrm>
            <a:off x="959096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7" name="Moon 1716"/>
          <p:cNvSpPr/>
          <p:nvPr/>
        </p:nvSpPr>
        <p:spPr>
          <a:xfrm>
            <a:off x="959096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8" name="Rectangle 1717"/>
          <p:cNvSpPr/>
          <p:nvPr/>
        </p:nvSpPr>
        <p:spPr>
          <a:xfrm>
            <a:off x="9903491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19" name="Oval 1718"/>
          <p:cNvSpPr/>
          <p:nvPr/>
        </p:nvSpPr>
        <p:spPr>
          <a:xfrm>
            <a:off x="997186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0" name="Moon 1719"/>
          <p:cNvSpPr/>
          <p:nvPr/>
        </p:nvSpPr>
        <p:spPr>
          <a:xfrm>
            <a:off x="997186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Rectangle 1720"/>
          <p:cNvSpPr/>
          <p:nvPr/>
        </p:nvSpPr>
        <p:spPr>
          <a:xfrm>
            <a:off x="10284395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2" name="Oval 1721"/>
          <p:cNvSpPr/>
          <p:nvPr/>
        </p:nvSpPr>
        <p:spPr>
          <a:xfrm>
            <a:off x="1035277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3" name="Moon 1722"/>
          <p:cNvSpPr/>
          <p:nvPr/>
        </p:nvSpPr>
        <p:spPr>
          <a:xfrm>
            <a:off x="1035277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4" name="Rectangle 1723"/>
          <p:cNvSpPr/>
          <p:nvPr/>
        </p:nvSpPr>
        <p:spPr>
          <a:xfrm>
            <a:off x="10665298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5" name="Oval 1724"/>
          <p:cNvSpPr/>
          <p:nvPr/>
        </p:nvSpPr>
        <p:spPr>
          <a:xfrm>
            <a:off x="1073367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6" name="Moon 1725"/>
          <p:cNvSpPr/>
          <p:nvPr/>
        </p:nvSpPr>
        <p:spPr>
          <a:xfrm>
            <a:off x="1073367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7" name="Rectangle 1726"/>
          <p:cNvSpPr/>
          <p:nvPr/>
        </p:nvSpPr>
        <p:spPr>
          <a:xfrm>
            <a:off x="1104620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28" name="Oval 1727"/>
          <p:cNvSpPr/>
          <p:nvPr/>
        </p:nvSpPr>
        <p:spPr>
          <a:xfrm>
            <a:off x="1111457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9" name="Moon 1728"/>
          <p:cNvSpPr/>
          <p:nvPr/>
        </p:nvSpPr>
        <p:spPr>
          <a:xfrm>
            <a:off x="1111457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0" name="Rectangle 1729"/>
          <p:cNvSpPr/>
          <p:nvPr/>
        </p:nvSpPr>
        <p:spPr>
          <a:xfrm>
            <a:off x="1142710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1" name="Oval 1730"/>
          <p:cNvSpPr/>
          <p:nvPr/>
        </p:nvSpPr>
        <p:spPr>
          <a:xfrm>
            <a:off x="1149548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2" name="Moon 1731"/>
          <p:cNvSpPr/>
          <p:nvPr/>
        </p:nvSpPr>
        <p:spPr>
          <a:xfrm>
            <a:off x="1149548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3" name="Rectangle 1732"/>
          <p:cNvSpPr/>
          <p:nvPr/>
        </p:nvSpPr>
        <p:spPr>
          <a:xfrm>
            <a:off x="1180800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4" name="Oval 1733"/>
          <p:cNvSpPr/>
          <p:nvPr/>
        </p:nvSpPr>
        <p:spPr>
          <a:xfrm>
            <a:off x="1187637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5" name="Moon 1734"/>
          <p:cNvSpPr/>
          <p:nvPr/>
        </p:nvSpPr>
        <p:spPr>
          <a:xfrm>
            <a:off x="1187637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Subtitle 2"/>
          <p:cNvSpPr>
            <a:spLocks noGrp="1"/>
          </p:cNvSpPr>
          <p:nvPr>
            <p:ph type="subTitle" idx="1"/>
          </p:nvPr>
        </p:nvSpPr>
        <p:spPr>
          <a:xfrm>
            <a:off x="858561" y="3602038"/>
            <a:ext cx="10474879" cy="173006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32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O - Title Slide Pla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Rectangle 1769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7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3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3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A3A721B-3AEB-4634-80E3-36456CDD71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7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7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62C895-9456-4303-BAEA-4C31BCCE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O - Title and Content Pla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Rectangle 1736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7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7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C0853FE-D4A7-44A4-ABA6-C8220C90695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7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7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B6DB433-8946-4B30-B593-62976901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5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O - Title Slide Pl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Rectangle 1769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2F3A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7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3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3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A3A721B-3AEB-4634-80E3-36456CDD71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17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862C895-9456-4303-BAEA-4C31BCCEBA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O - Title and Content Pl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Rectangle 1736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2F3A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7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7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C0853FE-D4A7-44A4-ABA6-C8220C90695F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17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B6DB433-8946-4B30-B593-6297690163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O - Title Slide Plai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Rectangle 1769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7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3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3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A3A721B-3AEB-4634-80E3-36456CDD71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17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862C895-9456-4303-BAEA-4C31BCCEBA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4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O - Title and Content Plai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Rectangle 1736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7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7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C0853FE-D4A7-44A4-ABA6-C8220C90695F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17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B6DB433-8946-4B30-B593-6297690163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0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O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38" y="1122363"/>
            <a:ext cx="10477525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oon 9"/>
          <p:cNvSpPr/>
          <p:nvPr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oon 15"/>
          <p:cNvSpPr/>
          <p:nvPr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oon 18"/>
          <p:cNvSpPr/>
          <p:nvPr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oon 21"/>
          <p:cNvSpPr/>
          <p:nvPr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oon 24"/>
          <p:cNvSpPr/>
          <p:nvPr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oon 27"/>
          <p:cNvSpPr/>
          <p:nvPr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oon 30"/>
          <p:cNvSpPr/>
          <p:nvPr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oon 33"/>
          <p:cNvSpPr/>
          <p:nvPr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oon 36"/>
          <p:cNvSpPr/>
          <p:nvPr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oon 39"/>
          <p:cNvSpPr/>
          <p:nvPr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oon 42"/>
          <p:cNvSpPr/>
          <p:nvPr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oon 45"/>
          <p:cNvSpPr/>
          <p:nvPr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oon 48"/>
          <p:cNvSpPr/>
          <p:nvPr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/>
          <p:cNvSpPr/>
          <p:nvPr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oon 57"/>
          <p:cNvSpPr/>
          <p:nvPr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oon 60"/>
          <p:cNvSpPr/>
          <p:nvPr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oon 63"/>
          <p:cNvSpPr/>
          <p:nvPr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oon 66"/>
          <p:cNvSpPr/>
          <p:nvPr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oon 69"/>
          <p:cNvSpPr/>
          <p:nvPr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oon 72"/>
          <p:cNvSpPr/>
          <p:nvPr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oon 75"/>
          <p:cNvSpPr/>
          <p:nvPr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oon 78"/>
          <p:cNvSpPr/>
          <p:nvPr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141684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21006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oon 81"/>
          <p:cNvSpPr/>
          <p:nvPr/>
        </p:nvSpPr>
        <p:spPr>
          <a:xfrm>
            <a:off x="921006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oon 84"/>
          <p:cNvSpPr/>
          <p:nvPr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oon 87"/>
          <p:cNvSpPr/>
          <p:nvPr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3018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oon 90"/>
          <p:cNvSpPr/>
          <p:nvPr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21108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oon 93"/>
          <p:cNvSpPr/>
          <p:nvPr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9199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oon 96"/>
          <p:cNvSpPr/>
          <p:nvPr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97289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oon 99"/>
          <p:cNvSpPr/>
          <p:nvPr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5379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oon 102"/>
          <p:cNvSpPr/>
          <p:nvPr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73470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oon 105"/>
          <p:cNvSpPr/>
          <p:nvPr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11560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oon 108"/>
          <p:cNvSpPr/>
          <p:nvPr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49650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oon 111"/>
          <p:cNvSpPr/>
          <p:nvPr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87741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oon 114"/>
          <p:cNvSpPr/>
          <p:nvPr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25831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oon 117"/>
          <p:cNvSpPr/>
          <p:nvPr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63921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Moon 120"/>
          <p:cNvSpPr/>
          <p:nvPr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02012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Moon 123"/>
          <p:cNvSpPr/>
          <p:nvPr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40102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oon 126"/>
          <p:cNvSpPr/>
          <p:nvPr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78192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Moon 129"/>
          <p:cNvSpPr/>
          <p:nvPr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16283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Moon 132"/>
          <p:cNvSpPr/>
          <p:nvPr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54373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Moon 135"/>
          <p:cNvSpPr/>
          <p:nvPr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92463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oon 138"/>
          <p:cNvSpPr/>
          <p:nvPr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30554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oon 141"/>
          <p:cNvSpPr/>
          <p:nvPr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68644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oon 144"/>
          <p:cNvSpPr/>
          <p:nvPr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6735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Moon 147"/>
          <p:cNvSpPr/>
          <p:nvPr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Moon 150"/>
          <p:cNvSpPr/>
          <p:nvPr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oon 153"/>
          <p:cNvSpPr/>
          <p:nvPr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9141684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921006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Moon 156"/>
          <p:cNvSpPr/>
          <p:nvPr/>
        </p:nvSpPr>
        <p:spPr>
          <a:xfrm>
            <a:off x="921006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Moon 159"/>
          <p:cNvSpPr/>
          <p:nvPr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Moon 162"/>
          <p:cNvSpPr/>
          <p:nvPr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018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Moon 165"/>
          <p:cNvSpPr/>
          <p:nvPr/>
        </p:nvSpPr>
        <p:spPr>
          <a:xfrm>
            <a:off x="83018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21108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Moon 168"/>
          <p:cNvSpPr/>
          <p:nvPr/>
        </p:nvSpPr>
        <p:spPr>
          <a:xfrm>
            <a:off x="121108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59199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Moon 171"/>
          <p:cNvSpPr/>
          <p:nvPr/>
        </p:nvSpPr>
        <p:spPr>
          <a:xfrm>
            <a:off x="159199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97289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Moon 174"/>
          <p:cNvSpPr/>
          <p:nvPr/>
        </p:nvSpPr>
        <p:spPr>
          <a:xfrm>
            <a:off x="197289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235379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Moon 177"/>
          <p:cNvSpPr/>
          <p:nvPr/>
        </p:nvSpPr>
        <p:spPr>
          <a:xfrm>
            <a:off x="235379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273470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Moon 180"/>
          <p:cNvSpPr/>
          <p:nvPr/>
        </p:nvSpPr>
        <p:spPr>
          <a:xfrm>
            <a:off x="273470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11560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Moon 183"/>
          <p:cNvSpPr/>
          <p:nvPr/>
        </p:nvSpPr>
        <p:spPr>
          <a:xfrm>
            <a:off x="311560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349650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Moon 186"/>
          <p:cNvSpPr/>
          <p:nvPr/>
        </p:nvSpPr>
        <p:spPr>
          <a:xfrm>
            <a:off x="349650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87741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Moon 189"/>
          <p:cNvSpPr/>
          <p:nvPr/>
        </p:nvSpPr>
        <p:spPr>
          <a:xfrm>
            <a:off x="387741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425831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Moon 192"/>
          <p:cNvSpPr/>
          <p:nvPr/>
        </p:nvSpPr>
        <p:spPr>
          <a:xfrm>
            <a:off x="425831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63921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Moon 195"/>
          <p:cNvSpPr/>
          <p:nvPr/>
        </p:nvSpPr>
        <p:spPr>
          <a:xfrm>
            <a:off x="463921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502012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Moon 198"/>
          <p:cNvSpPr/>
          <p:nvPr/>
        </p:nvSpPr>
        <p:spPr>
          <a:xfrm>
            <a:off x="502012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540102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Moon 201"/>
          <p:cNvSpPr/>
          <p:nvPr/>
        </p:nvSpPr>
        <p:spPr>
          <a:xfrm>
            <a:off x="540102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578192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Moon 204"/>
          <p:cNvSpPr/>
          <p:nvPr/>
        </p:nvSpPr>
        <p:spPr>
          <a:xfrm>
            <a:off x="578192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616283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oon 207"/>
          <p:cNvSpPr/>
          <p:nvPr/>
        </p:nvSpPr>
        <p:spPr>
          <a:xfrm>
            <a:off x="616283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654373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oon 210"/>
          <p:cNvSpPr/>
          <p:nvPr/>
        </p:nvSpPr>
        <p:spPr>
          <a:xfrm>
            <a:off x="654373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692463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Moon 213"/>
          <p:cNvSpPr/>
          <p:nvPr/>
        </p:nvSpPr>
        <p:spPr>
          <a:xfrm>
            <a:off x="692463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730554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Moon 216"/>
          <p:cNvSpPr/>
          <p:nvPr/>
        </p:nvSpPr>
        <p:spPr>
          <a:xfrm>
            <a:off x="730554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768644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oon 219"/>
          <p:cNvSpPr/>
          <p:nvPr/>
        </p:nvSpPr>
        <p:spPr>
          <a:xfrm>
            <a:off x="768644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806735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Moon 222"/>
          <p:cNvSpPr/>
          <p:nvPr/>
        </p:nvSpPr>
        <p:spPr>
          <a:xfrm>
            <a:off x="806735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844825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Moon 225"/>
          <p:cNvSpPr/>
          <p:nvPr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914168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921006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Moon 231"/>
          <p:cNvSpPr/>
          <p:nvPr/>
        </p:nvSpPr>
        <p:spPr>
          <a:xfrm>
            <a:off x="921006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Moon 237"/>
          <p:cNvSpPr/>
          <p:nvPr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83018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Moon 240"/>
          <p:cNvSpPr/>
          <p:nvPr/>
        </p:nvSpPr>
        <p:spPr>
          <a:xfrm>
            <a:off x="83018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121108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Moon 243"/>
          <p:cNvSpPr/>
          <p:nvPr/>
        </p:nvSpPr>
        <p:spPr>
          <a:xfrm>
            <a:off x="121108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59199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Moon 246"/>
          <p:cNvSpPr/>
          <p:nvPr/>
        </p:nvSpPr>
        <p:spPr>
          <a:xfrm>
            <a:off x="159199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97289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Moon 249"/>
          <p:cNvSpPr/>
          <p:nvPr/>
        </p:nvSpPr>
        <p:spPr>
          <a:xfrm>
            <a:off x="197289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235379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Moon 252"/>
          <p:cNvSpPr/>
          <p:nvPr/>
        </p:nvSpPr>
        <p:spPr>
          <a:xfrm>
            <a:off x="235379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273470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Moon 255"/>
          <p:cNvSpPr/>
          <p:nvPr/>
        </p:nvSpPr>
        <p:spPr>
          <a:xfrm>
            <a:off x="273470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11560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Moon 258"/>
          <p:cNvSpPr/>
          <p:nvPr/>
        </p:nvSpPr>
        <p:spPr>
          <a:xfrm>
            <a:off x="311560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349650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Moon 261"/>
          <p:cNvSpPr/>
          <p:nvPr/>
        </p:nvSpPr>
        <p:spPr>
          <a:xfrm>
            <a:off x="349650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387741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Moon 264"/>
          <p:cNvSpPr/>
          <p:nvPr/>
        </p:nvSpPr>
        <p:spPr>
          <a:xfrm>
            <a:off x="387741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25831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Moon 267"/>
          <p:cNvSpPr/>
          <p:nvPr/>
        </p:nvSpPr>
        <p:spPr>
          <a:xfrm>
            <a:off x="425831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463921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Moon 270"/>
          <p:cNvSpPr/>
          <p:nvPr/>
        </p:nvSpPr>
        <p:spPr>
          <a:xfrm>
            <a:off x="463921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502012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Moon 273"/>
          <p:cNvSpPr/>
          <p:nvPr/>
        </p:nvSpPr>
        <p:spPr>
          <a:xfrm>
            <a:off x="502012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540102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Moon 276"/>
          <p:cNvSpPr/>
          <p:nvPr/>
        </p:nvSpPr>
        <p:spPr>
          <a:xfrm>
            <a:off x="540102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578192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Moon 279"/>
          <p:cNvSpPr/>
          <p:nvPr/>
        </p:nvSpPr>
        <p:spPr>
          <a:xfrm>
            <a:off x="578192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616283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Moon 282"/>
          <p:cNvSpPr/>
          <p:nvPr/>
        </p:nvSpPr>
        <p:spPr>
          <a:xfrm>
            <a:off x="616283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654373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Moon 285"/>
          <p:cNvSpPr/>
          <p:nvPr/>
        </p:nvSpPr>
        <p:spPr>
          <a:xfrm>
            <a:off x="654373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692463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Moon 288"/>
          <p:cNvSpPr/>
          <p:nvPr/>
        </p:nvSpPr>
        <p:spPr>
          <a:xfrm>
            <a:off x="692463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730554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Moon 291"/>
          <p:cNvSpPr/>
          <p:nvPr/>
        </p:nvSpPr>
        <p:spPr>
          <a:xfrm>
            <a:off x="730554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768644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Moon 294"/>
          <p:cNvSpPr/>
          <p:nvPr/>
        </p:nvSpPr>
        <p:spPr>
          <a:xfrm>
            <a:off x="768644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806735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Moon 297"/>
          <p:cNvSpPr/>
          <p:nvPr/>
        </p:nvSpPr>
        <p:spPr>
          <a:xfrm>
            <a:off x="806735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844825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Moon 300"/>
          <p:cNvSpPr/>
          <p:nvPr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Moon 303"/>
          <p:cNvSpPr/>
          <p:nvPr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9141684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921006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Moon 306"/>
          <p:cNvSpPr/>
          <p:nvPr/>
        </p:nvSpPr>
        <p:spPr>
          <a:xfrm>
            <a:off x="921006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Rectangle 1357"/>
          <p:cNvSpPr/>
          <p:nvPr/>
        </p:nvSpPr>
        <p:spPr>
          <a:xfrm>
            <a:off x="9522588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Oval 1358"/>
          <p:cNvSpPr/>
          <p:nvPr/>
        </p:nvSpPr>
        <p:spPr>
          <a:xfrm>
            <a:off x="959096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Moon 1359"/>
          <p:cNvSpPr/>
          <p:nvPr/>
        </p:nvSpPr>
        <p:spPr>
          <a:xfrm>
            <a:off x="959096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Rectangle 1360"/>
          <p:cNvSpPr/>
          <p:nvPr/>
        </p:nvSpPr>
        <p:spPr>
          <a:xfrm>
            <a:off x="9903491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62" name="Oval 1361"/>
          <p:cNvSpPr/>
          <p:nvPr/>
        </p:nvSpPr>
        <p:spPr>
          <a:xfrm>
            <a:off x="997186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Moon 1362"/>
          <p:cNvSpPr/>
          <p:nvPr/>
        </p:nvSpPr>
        <p:spPr>
          <a:xfrm>
            <a:off x="997186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Rectangle 1363"/>
          <p:cNvSpPr/>
          <p:nvPr/>
        </p:nvSpPr>
        <p:spPr>
          <a:xfrm>
            <a:off x="10284395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Oval 1364"/>
          <p:cNvSpPr/>
          <p:nvPr/>
        </p:nvSpPr>
        <p:spPr>
          <a:xfrm>
            <a:off x="1035277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Moon 1365"/>
          <p:cNvSpPr/>
          <p:nvPr/>
        </p:nvSpPr>
        <p:spPr>
          <a:xfrm>
            <a:off x="1035277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Rectangle 1366"/>
          <p:cNvSpPr/>
          <p:nvPr/>
        </p:nvSpPr>
        <p:spPr>
          <a:xfrm>
            <a:off x="1066529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68" name="Oval 1367"/>
          <p:cNvSpPr/>
          <p:nvPr/>
        </p:nvSpPr>
        <p:spPr>
          <a:xfrm>
            <a:off x="1073367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9" name="Moon 1368"/>
          <p:cNvSpPr/>
          <p:nvPr/>
        </p:nvSpPr>
        <p:spPr>
          <a:xfrm>
            <a:off x="1073367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0" name="Rectangle 1369"/>
          <p:cNvSpPr/>
          <p:nvPr/>
        </p:nvSpPr>
        <p:spPr>
          <a:xfrm>
            <a:off x="11046202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1" name="Oval 1370"/>
          <p:cNvSpPr/>
          <p:nvPr/>
        </p:nvSpPr>
        <p:spPr>
          <a:xfrm>
            <a:off x="1111457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2" name="Moon 1371"/>
          <p:cNvSpPr/>
          <p:nvPr/>
        </p:nvSpPr>
        <p:spPr>
          <a:xfrm>
            <a:off x="1111457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Rectangle 1372"/>
          <p:cNvSpPr/>
          <p:nvPr/>
        </p:nvSpPr>
        <p:spPr>
          <a:xfrm>
            <a:off x="1142710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Oval 1373"/>
          <p:cNvSpPr/>
          <p:nvPr/>
        </p:nvSpPr>
        <p:spPr>
          <a:xfrm>
            <a:off x="1149548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5" name="Moon 1374"/>
          <p:cNvSpPr/>
          <p:nvPr/>
        </p:nvSpPr>
        <p:spPr>
          <a:xfrm>
            <a:off x="1149548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6" name="Rectangle 1375"/>
          <p:cNvSpPr/>
          <p:nvPr/>
        </p:nvSpPr>
        <p:spPr>
          <a:xfrm>
            <a:off x="11808002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Oval 1376"/>
          <p:cNvSpPr/>
          <p:nvPr/>
        </p:nvSpPr>
        <p:spPr>
          <a:xfrm>
            <a:off x="1187637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8" name="Moon 1377"/>
          <p:cNvSpPr/>
          <p:nvPr/>
        </p:nvSpPr>
        <p:spPr>
          <a:xfrm>
            <a:off x="1187637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9" name="Rectangle 1378"/>
          <p:cNvSpPr/>
          <p:nvPr/>
        </p:nvSpPr>
        <p:spPr>
          <a:xfrm>
            <a:off x="952258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0" name="Oval 1379"/>
          <p:cNvSpPr/>
          <p:nvPr/>
        </p:nvSpPr>
        <p:spPr>
          <a:xfrm>
            <a:off x="959096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1" name="Moon 1380"/>
          <p:cNvSpPr/>
          <p:nvPr/>
        </p:nvSpPr>
        <p:spPr>
          <a:xfrm>
            <a:off x="959096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2" name="Rectangle 1381"/>
          <p:cNvSpPr/>
          <p:nvPr/>
        </p:nvSpPr>
        <p:spPr>
          <a:xfrm>
            <a:off x="9903491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3" name="Oval 1382"/>
          <p:cNvSpPr/>
          <p:nvPr/>
        </p:nvSpPr>
        <p:spPr>
          <a:xfrm>
            <a:off x="997186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4" name="Moon 1383"/>
          <p:cNvSpPr/>
          <p:nvPr/>
        </p:nvSpPr>
        <p:spPr>
          <a:xfrm>
            <a:off x="997186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Rectangle 1384"/>
          <p:cNvSpPr/>
          <p:nvPr/>
        </p:nvSpPr>
        <p:spPr>
          <a:xfrm>
            <a:off x="10284395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Oval 1385"/>
          <p:cNvSpPr/>
          <p:nvPr/>
        </p:nvSpPr>
        <p:spPr>
          <a:xfrm>
            <a:off x="1035277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7" name="Moon 1386"/>
          <p:cNvSpPr/>
          <p:nvPr/>
        </p:nvSpPr>
        <p:spPr>
          <a:xfrm>
            <a:off x="1035277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Rectangle 1387"/>
          <p:cNvSpPr/>
          <p:nvPr/>
        </p:nvSpPr>
        <p:spPr>
          <a:xfrm>
            <a:off x="10665298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89" name="Oval 1388"/>
          <p:cNvSpPr/>
          <p:nvPr/>
        </p:nvSpPr>
        <p:spPr>
          <a:xfrm>
            <a:off x="1073367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Moon 1389"/>
          <p:cNvSpPr/>
          <p:nvPr/>
        </p:nvSpPr>
        <p:spPr>
          <a:xfrm>
            <a:off x="1073367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Rectangle 1390"/>
          <p:cNvSpPr/>
          <p:nvPr/>
        </p:nvSpPr>
        <p:spPr>
          <a:xfrm>
            <a:off x="11046202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2" name="Oval 1391"/>
          <p:cNvSpPr/>
          <p:nvPr/>
        </p:nvSpPr>
        <p:spPr>
          <a:xfrm>
            <a:off x="1111457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Moon 1392"/>
          <p:cNvSpPr/>
          <p:nvPr/>
        </p:nvSpPr>
        <p:spPr>
          <a:xfrm>
            <a:off x="1111457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Rectangle 1393"/>
          <p:cNvSpPr/>
          <p:nvPr/>
        </p:nvSpPr>
        <p:spPr>
          <a:xfrm>
            <a:off x="11427105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Oval 1394"/>
          <p:cNvSpPr/>
          <p:nvPr/>
        </p:nvSpPr>
        <p:spPr>
          <a:xfrm>
            <a:off x="1149548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Moon 1395"/>
          <p:cNvSpPr/>
          <p:nvPr/>
        </p:nvSpPr>
        <p:spPr>
          <a:xfrm>
            <a:off x="1149548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Rectangle 1396"/>
          <p:cNvSpPr/>
          <p:nvPr/>
        </p:nvSpPr>
        <p:spPr>
          <a:xfrm>
            <a:off x="11808002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Oval 1397"/>
          <p:cNvSpPr/>
          <p:nvPr/>
        </p:nvSpPr>
        <p:spPr>
          <a:xfrm>
            <a:off x="1187637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Moon 1398"/>
          <p:cNvSpPr/>
          <p:nvPr/>
        </p:nvSpPr>
        <p:spPr>
          <a:xfrm>
            <a:off x="1187637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Rectangle 1399"/>
          <p:cNvSpPr/>
          <p:nvPr/>
        </p:nvSpPr>
        <p:spPr>
          <a:xfrm>
            <a:off x="952258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Oval 1400"/>
          <p:cNvSpPr/>
          <p:nvPr/>
        </p:nvSpPr>
        <p:spPr>
          <a:xfrm>
            <a:off x="959096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Moon 1401"/>
          <p:cNvSpPr/>
          <p:nvPr/>
        </p:nvSpPr>
        <p:spPr>
          <a:xfrm>
            <a:off x="959096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Rectangle 1402"/>
          <p:cNvSpPr/>
          <p:nvPr/>
        </p:nvSpPr>
        <p:spPr>
          <a:xfrm>
            <a:off x="990349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Oval 1403"/>
          <p:cNvSpPr/>
          <p:nvPr/>
        </p:nvSpPr>
        <p:spPr>
          <a:xfrm>
            <a:off x="997186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Moon 1404"/>
          <p:cNvSpPr/>
          <p:nvPr/>
        </p:nvSpPr>
        <p:spPr>
          <a:xfrm>
            <a:off x="997186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Rectangle 1405"/>
          <p:cNvSpPr/>
          <p:nvPr/>
        </p:nvSpPr>
        <p:spPr>
          <a:xfrm>
            <a:off x="1028439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Oval 1406"/>
          <p:cNvSpPr/>
          <p:nvPr/>
        </p:nvSpPr>
        <p:spPr>
          <a:xfrm>
            <a:off x="1035277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Moon 1407"/>
          <p:cNvSpPr/>
          <p:nvPr/>
        </p:nvSpPr>
        <p:spPr>
          <a:xfrm>
            <a:off x="1035277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Rectangle 1408"/>
          <p:cNvSpPr/>
          <p:nvPr/>
        </p:nvSpPr>
        <p:spPr>
          <a:xfrm>
            <a:off x="10665298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0" name="Oval 1409"/>
          <p:cNvSpPr/>
          <p:nvPr/>
        </p:nvSpPr>
        <p:spPr>
          <a:xfrm>
            <a:off x="1073367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Moon 1410"/>
          <p:cNvSpPr/>
          <p:nvPr/>
        </p:nvSpPr>
        <p:spPr>
          <a:xfrm>
            <a:off x="1073367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Rectangle 1411"/>
          <p:cNvSpPr/>
          <p:nvPr/>
        </p:nvSpPr>
        <p:spPr>
          <a:xfrm>
            <a:off x="11046202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3" name="Oval 1412"/>
          <p:cNvSpPr/>
          <p:nvPr/>
        </p:nvSpPr>
        <p:spPr>
          <a:xfrm>
            <a:off x="1111457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Moon 1413"/>
          <p:cNvSpPr/>
          <p:nvPr/>
        </p:nvSpPr>
        <p:spPr>
          <a:xfrm>
            <a:off x="1111457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Rectangle 1414"/>
          <p:cNvSpPr/>
          <p:nvPr/>
        </p:nvSpPr>
        <p:spPr>
          <a:xfrm>
            <a:off x="1142710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6" name="Oval 1415"/>
          <p:cNvSpPr/>
          <p:nvPr/>
        </p:nvSpPr>
        <p:spPr>
          <a:xfrm>
            <a:off x="1149548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7" name="Moon 1416"/>
          <p:cNvSpPr/>
          <p:nvPr/>
        </p:nvSpPr>
        <p:spPr>
          <a:xfrm>
            <a:off x="1149548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8" name="Rectangle 1417"/>
          <p:cNvSpPr/>
          <p:nvPr/>
        </p:nvSpPr>
        <p:spPr>
          <a:xfrm>
            <a:off x="11808002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9" name="Oval 1418"/>
          <p:cNvSpPr/>
          <p:nvPr/>
        </p:nvSpPr>
        <p:spPr>
          <a:xfrm>
            <a:off x="1187637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Moon 1419"/>
          <p:cNvSpPr/>
          <p:nvPr/>
        </p:nvSpPr>
        <p:spPr>
          <a:xfrm>
            <a:off x="1187637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Rectangle 1420"/>
          <p:cNvSpPr/>
          <p:nvPr/>
        </p:nvSpPr>
        <p:spPr>
          <a:xfrm>
            <a:off x="9522588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Oval 1421"/>
          <p:cNvSpPr/>
          <p:nvPr/>
        </p:nvSpPr>
        <p:spPr>
          <a:xfrm>
            <a:off x="959096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Moon 1422"/>
          <p:cNvSpPr/>
          <p:nvPr/>
        </p:nvSpPr>
        <p:spPr>
          <a:xfrm>
            <a:off x="959096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Rectangle 1423"/>
          <p:cNvSpPr/>
          <p:nvPr/>
        </p:nvSpPr>
        <p:spPr>
          <a:xfrm>
            <a:off x="9903491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Oval 1424"/>
          <p:cNvSpPr/>
          <p:nvPr/>
        </p:nvSpPr>
        <p:spPr>
          <a:xfrm>
            <a:off x="997186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Moon 1425"/>
          <p:cNvSpPr/>
          <p:nvPr/>
        </p:nvSpPr>
        <p:spPr>
          <a:xfrm>
            <a:off x="997186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Rectangle 1426"/>
          <p:cNvSpPr/>
          <p:nvPr/>
        </p:nvSpPr>
        <p:spPr>
          <a:xfrm>
            <a:off x="10284395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Oval 1427"/>
          <p:cNvSpPr/>
          <p:nvPr/>
        </p:nvSpPr>
        <p:spPr>
          <a:xfrm>
            <a:off x="1035277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Moon 1428"/>
          <p:cNvSpPr/>
          <p:nvPr/>
        </p:nvSpPr>
        <p:spPr>
          <a:xfrm>
            <a:off x="1035277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Rectangle 1429"/>
          <p:cNvSpPr/>
          <p:nvPr/>
        </p:nvSpPr>
        <p:spPr>
          <a:xfrm>
            <a:off x="10665298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Oval 1430"/>
          <p:cNvSpPr/>
          <p:nvPr/>
        </p:nvSpPr>
        <p:spPr>
          <a:xfrm>
            <a:off x="1073367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Moon 1431"/>
          <p:cNvSpPr/>
          <p:nvPr/>
        </p:nvSpPr>
        <p:spPr>
          <a:xfrm>
            <a:off x="1073367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Rectangle 1432"/>
          <p:cNvSpPr/>
          <p:nvPr/>
        </p:nvSpPr>
        <p:spPr>
          <a:xfrm>
            <a:off x="11046202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" name="Oval 1433"/>
          <p:cNvSpPr/>
          <p:nvPr/>
        </p:nvSpPr>
        <p:spPr>
          <a:xfrm>
            <a:off x="1111457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" name="Moon 1434"/>
          <p:cNvSpPr/>
          <p:nvPr/>
        </p:nvSpPr>
        <p:spPr>
          <a:xfrm>
            <a:off x="1111457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" name="Rectangle 1435"/>
          <p:cNvSpPr/>
          <p:nvPr/>
        </p:nvSpPr>
        <p:spPr>
          <a:xfrm>
            <a:off x="11427105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7" name="Oval 1436"/>
          <p:cNvSpPr/>
          <p:nvPr/>
        </p:nvSpPr>
        <p:spPr>
          <a:xfrm>
            <a:off x="1149548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8" name="Moon 1437"/>
          <p:cNvSpPr/>
          <p:nvPr/>
        </p:nvSpPr>
        <p:spPr>
          <a:xfrm>
            <a:off x="1149548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" name="Rectangle 1438"/>
          <p:cNvSpPr/>
          <p:nvPr/>
        </p:nvSpPr>
        <p:spPr>
          <a:xfrm>
            <a:off x="11808002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0" name="Oval 1439"/>
          <p:cNvSpPr/>
          <p:nvPr/>
        </p:nvSpPr>
        <p:spPr>
          <a:xfrm>
            <a:off x="1187637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1" name="Moon 1440"/>
          <p:cNvSpPr/>
          <p:nvPr/>
        </p:nvSpPr>
        <p:spPr>
          <a:xfrm>
            <a:off x="1187637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Subtitle 2"/>
          <p:cNvSpPr>
            <a:spLocks noGrp="1"/>
          </p:cNvSpPr>
          <p:nvPr>
            <p:ph type="subTitle" idx="1"/>
          </p:nvPr>
        </p:nvSpPr>
        <p:spPr>
          <a:xfrm>
            <a:off x="858561" y="3602038"/>
            <a:ext cx="10474879" cy="173006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062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EGO -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757" y="41898"/>
            <a:ext cx="9400487" cy="1978560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325" y="2112533"/>
            <a:ext cx="6856310" cy="162975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66" name="Rectangle 1265"/>
          <p:cNvSpPr/>
          <p:nvPr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/>
          <p:cNvSpPr/>
          <p:nvPr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Moon 1267"/>
          <p:cNvSpPr/>
          <p:nvPr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Rectangle 1268"/>
          <p:cNvSpPr/>
          <p:nvPr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/>
          <p:cNvSpPr/>
          <p:nvPr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Moon 1339"/>
          <p:cNvSpPr/>
          <p:nvPr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1" name="Rectangle 1340"/>
          <p:cNvSpPr/>
          <p:nvPr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2" name="Oval 1341"/>
          <p:cNvSpPr/>
          <p:nvPr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3" name="Moon 1342"/>
          <p:cNvSpPr/>
          <p:nvPr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4" name="Rectangle 1343"/>
          <p:cNvSpPr/>
          <p:nvPr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5" name="Oval 1344"/>
          <p:cNvSpPr/>
          <p:nvPr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5" name="Moon 1504"/>
          <p:cNvSpPr/>
          <p:nvPr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6" name="Rectangle 1505"/>
          <p:cNvSpPr/>
          <p:nvPr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7" name="Oval 1506"/>
          <p:cNvSpPr/>
          <p:nvPr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8" name="Moon 1507"/>
          <p:cNvSpPr/>
          <p:nvPr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9" name="Rectangle 1508"/>
          <p:cNvSpPr/>
          <p:nvPr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0" name="Oval 1509"/>
          <p:cNvSpPr/>
          <p:nvPr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1" name="Moon 1510"/>
          <p:cNvSpPr/>
          <p:nvPr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2" name="Rectangle 1511"/>
          <p:cNvSpPr/>
          <p:nvPr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3" name="Oval 1512"/>
          <p:cNvSpPr/>
          <p:nvPr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4" name="Moon 1513"/>
          <p:cNvSpPr/>
          <p:nvPr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" name="Rectangle 1514"/>
          <p:cNvSpPr/>
          <p:nvPr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6" name="Oval 1515"/>
          <p:cNvSpPr/>
          <p:nvPr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Moon 1516"/>
          <p:cNvSpPr/>
          <p:nvPr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Rectangle 1517"/>
          <p:cNvSpPr/>
          <p:nvPr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19" name="Oval 1518"/>
          <p:cNvSpPr/>
          <p:nvPr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0" name="Moon 1519"/>
          <p:cNvSpPr/>
          <p:nvPr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1" name="Rectangle 1520"/>
          <p:cNvSpPr/>
          <p:nvPr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2" name="Oval 1521"/>
          <p:cNvSpPr/>
          <p:nvPr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3" name="Moon 1522"/>
          <p:cNvSpPr/>
          <p:nvPr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4" name="Rectangle 1523"/>
          <p:cNvSpPr/>
          <p:nvPr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" name="Oval 1524"/>
          <p:cNvSpPr/>
          <p:nvPr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6" name="Moon 1525"/>
          <p:cNvSpPr/>
          <p:nvPr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" name="Rectangle 1526"/>
          <p:cNvSpPr/>
          <p:nvPr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Oval 1527"/>
          <p:cNvSpPr/>
          <p:nvPr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" name="Moon 1528"/>
          <p:cNvSpPr/>
          <p:nvPr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0" name="Rectangle 1529"/>
          <p:cNvSpPr/>
          <p:nvPr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1" name="Oval 1530"/>
          <p:cNvSpPr/>
          <p:nvPr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2" name="Moon 1531"/>
          <p:cNvSpPr/>
          <p:nvPr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Rectangle 1532"/>
          <p:cNvSpPr/>
          <p:nvPr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4" name="Oval 1533"/>
          <p:cNvSpPr/>
          <p:nvPr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Moon 1534"/>
          <p:cNvSpPr/>
          <p:nvPr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" name="Rectangle 1535"/>
          <p:cNvSpPr/>
          <p:nvPr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7" name="Oval 1536"/>
          <p:cNvSpPr/>
          <p:nvPr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" name="Moon 1537"/>
          <p:cNvSpPr/>
          <p:nvPr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9" name="Rectangle 1538"/>
          <p:cNvSpPr/>
          <p:nvPr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0" name="Oval 1539"/>
          <p:cNvSpPr/>
          <p:nvPr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" name="Moon 1540"/>
          <p:cNvSpPr/>
          <p:nvPr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2" name="Rectangle 1541"/>
          <p:cNvSpPr/>
          <p:nvPr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Oval 1542"/>
          <p:cNvSpPr/>
          <p:nvPr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4" name="Moon 1543"/>
          <p:cNvSpPr/>
          <p:nvPr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5" name="Rectangle 1544"/>
          <p:cNvSpPr/>
          <p:nvPr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" name="Oval 1545"/>
          <p:cNvSpPr/>
          <p:nvPr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6" name="Moon 1735"/>
          <p:cNvSpPr/>
          <p:nvPr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7" name="Rectangle 1736"/>
          <p:cNvSpPr/>
          <p:nvPr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8" name="Oval 1737"/>
          <p:cNvSpPr/>
          <p:nvPr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5" name="Moon 1894"/>
          <p:cNvSpPr/>
          <p:nvPr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6" name="Rectangle 1895"/>
          <p:cNvSpPr/>
          <p:nvPr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7" name="Oval 1896"/>
          <p:cNvSpPr/>
          <p:nvPr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8" name="Moon 1897"/>
          <p:cNvSpPr/>
          <p:nvPr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9" name="Rectangle 1898"/>
          <p:cNvSpPr/>
          <p:nvPr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00" name="Oval 1899"/>
          <p:cNvSpPr/>
          <p:nvPr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1" name="Moon 1900"/>
          <p:cNvSpPr/>
          <p:nvPr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2" name="Rectangle 1901"/>
          <p:cNvSpPr/>
          <p:nvPr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03" name="Oval 1902"/>
          <p:cNvSpPr/>
          <p:nvPr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4" name="Moon 1903"/>
          <p:cNvSpPr/>
          <p:nvPr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5" name="Rectangle 1904"/>
          <p:cNvSpPr/>
          <p:nvPr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6" name="Oval 1905"/>
          <p:cNvSpPr/>
          <p:nvPr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7" name="Moon 1906"/>
          <p:cNvSpPr/>
          <p:nvPr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" name="Rectangle 1907"/>
          <p:cNvSpPr/>
          <p:nvPr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9" name="Oval 1908"/>
          <p:cNvSpPr/>
          <p:nvPr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0" name="Moon 1909"/>
          <p:cNvSpPr/>
          <p:nvPr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1" name="Rectangle 1910"/>
          <p:cNvSpPr/>
          <p:nvPr/>
        </p:nvSpPr>
        <p:spPr>
          <a:xfrm>
            <a:off x="9141684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2" name="Oval 1911"/>
          <p:cNvSpPr/>
          <p:nvPr/>
        </p:nvSpPr>
        <p:spPr>
          <a:xfrm>
            <a:off x="921006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3" name="Moon 1912"/>
          <p:cNvSpPr/>
          <p:nvPr/>
        </p:nvSpPr>
        <p:spPr>
          <a:xfrm>
            <a:off x="921006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4" name="Rectangle 1913"/>
          <p:cNvSpPr/>
          <p:nvPr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5" name="Oval 1914"/>
          <p:cNvSpPr/>
          <p:nvPr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6" name="Moon 1915"/>
          <p:cNvSpPr/>
          <p:nvPr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7" name="Rectangle 1916"/>
          <p:cNvSpPr/>
          <p:nvPr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8" name="Oval 1917"/>
          <p:cNvSpPr/>
          <p:nvPr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9" name="Moon 1918"/>
          <p:cNvSpPr/>
          <p:nvPr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0" name="Rectangle 1919"/>
          <p:cNvSpPr/>
          <p:nvPr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1" name="Oval 1920"/>
          <p:cNvSpPr/>
          <p:nvPr/>
        </p:nvSpPr>
        <p:spPr>
          <a:xfrm>
            <a:off x="83018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2" name="Moon 1921"/>
          <p:cNvSpPr/>
          <p:nvPr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3" name="Rectangle 1922"/>
          <p:cNvSpPr/>
          <p:nvPr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Oval 1923"/>
          <p:cNvSpPr/>
          <p:nvPr/>
        </p:nvSpPr>
        <p:spPr>
          <a:xfrm>
            <a:off x="121108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5" name="Moon 1924"/>
          <p:cNvSpPr/>
          <p:nvPr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6" name="Rectangle 1925"/>
          <p:cNvSpPr/>
          <p:nvPr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7" name="Oval 1926"/>
          <p:cNvSpPr/>
          <p:nvPr/>
        </p:nvSpPr>
        <p:spPr>
          <a:xfrm>
            <a:off x="159199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8" name="Moon 1927"/>
          <p:cNvSpPr/>
          <p:nvPr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9" name="Rectangle 1928"/>
          <p:cNvSpPr/>
          <p:nvPr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0" name="Oval 1929"/>
          <p:cNvSpPr/>
          <p:nvPr/>
        </p:nvSpPr>
        <p:spPr>
          <a:xfrm>
            <a:off x="197289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1" name="Moon 1930"/>
          <p:cNvSpPr/>
          <p:nvPr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2" name="Rectangle 1931"/>
          <p:cNvSpPr/>
          <p:nvPr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3" name="Oval 1932"/>
          <p:cNvSpPr/>
          <p:nvPr/>
        </p:nvSpPr>
        <p:spPr>
          <a:xfrm>
            <a:off x="235379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4" name="Moon 1933"/>
          <p:cNvSpPr/>
          <p:nvPr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5" name="Rectangle 1934"/>
          <p:cNvSpPr/>
          <p:nvPr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6" name="Oval 1935"/>
          <p:cNvSpPr/>
          <p:nvPr/>
        </p:nvSpPr>
        <p:spPr>
          <a:xfrm>
            <a:off x="273470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7" name="Moon 1936"/>
          <p:cNvSpPr/>
          <p:nvPr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8" name="Rectangle 1937"/>
          <p:cNvSpPr/>
          <p:nvPr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9" name="Oval 1938"/>
          <p:cNvSpPr/>
          <p:nvPr/>
        </p:nvSpPr>
        <p:spPr>
          <a:xfrm>
            <a:off x="311560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0" name="Moon 1939"/>
          <p:cNvSpPr/>
          <p:nvPr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1" name="Rectangle 1940"/>
          <p:cNvSpPr/>
          <p:nvPr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2" name="Oval 1941"/>
          <p:cNvSpPr/>
          <p:nvPr/>
        </p:nvSpPr>
        <p:spPr>
          <a:xfrm>
            <a:off x="349650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3" name="Moon 1942"/>
          <p:cNvSpPr/>
          <p:nvPr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4" name="Rectangle 1943"/>
          <p:cNvSpPr/>
          <p:nvPr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" name="Oval 1944"/>
          <p:cNvSpPr/>
          <p:nvPr/>
        </p:nvSpPr>
        <p:spPr>
          <a:xfrm>
            <a:off x="387741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" name="Moon 1945"/>
          <p:cNvSpPr/>
          <p:nvPr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" name="Rectangle 1946"/>
          <p:cNvSpPr/>
          <p:nvPr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8" name="Oval 1947"/>
          <p:cNvSpPr/>
          <p:nvPr/>
        </p:nvSpPr>
        <p:spPr>
          <a:xfrm>
            <a:off x="425831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9" name="Moon 1948"/>
          <p:cNvSpPr/>
          <p:nvPr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0" name="Rectangle 1949"/>
          <p:cNvSpPr/>
          <p:nvPr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1" name="Oval 1950"/>
          <p:cNvSpPr/>
          <p:nvPr/>
        </p:nvSpPr>
        <p:spPr>
          <a:xfrm>
            <a:off x="463921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2" name="Moon 1951"/>
          <p:cNvSpPr/>
          <p:nvPr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3" name="Rectangle 1952"/>
          <p:cNvSpPr/>
          <p:nvPr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4" name="Oval 1953"/>
          <p:cNvSpPr/>
          <p:nvPr/>
        </p:nvSpPr>
        <p:spPr>
          <a:xfrm>
            <a:off x="502012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5" name="Moon 1954"/>
          <p:cNvSpPr/>
          <p:nvPr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6" name="Rectangle 1955"/>
          <p:cNvSpPr/>
          <p:nvPr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7" name="Oval 1956"/>
          <p:cNvSpPr/>
          <p:nvPr/>
        </p:nvSpPr>
        <p:spPr>
          <a:xfrm>
            <a:off x="540102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8" name="Moon 1957"/>
          <p:cNvSpPr/>
          <p:nvPr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9" name="Rectangle 1958"/>
          <p:cNvSpPr/>
          <p:nvPr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0" name="Oval 1959"/>
          <p:cNvSpPr/>
          <p:nvPr/>
        </p:nvSpPr>
        <p:spPr>
          <a:xfrm>
            <a:off x="578192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1" name="Moon 1960"/>
          <p:cNvSpPr/>
          <p:nvPr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2" name="Rectangle 1961"/>
          <p:cNvSpPr/>
          <p:nvPr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3" name="Oval 1962"/>
          <p:cNvSpPr/>
          <p:nvPr/>
        </p:nvSpPr>
        <p:spPr>
          <a:xfrm>
            <a:off x="616283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4" name="Moon 1963"/>
          <p:cNvSpPr/>
          <p:nvPr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5" name="Rectangle 1964"/>
          <p:cNvSpPr/>
          <p:nvPr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6" name="Oval 1965"/>
          <p:cNvSpPr/>
          <p:nvPr/>
        </p:nvSpPr>
        <p:spPr>
          <a:xfrm>
            <a:off x="654373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7" name="Moon 1966"/>
          <p:cNvSpPr/>
          <p:nvPr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8" name="Rectangle 1967"/>
          <p:cNvSpPr/>
          <p:nvPr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9" name="Oval 1968"/>
          <p:cNvSpPr/>
          <p:nvPr/>
        </p:nvSpPr>
        <p:spPr>
          <a:xfrm>
            <a:off x="692463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0" name="Moon 1969"/>
          <p:cNvSpPr/>
          <p:nvPr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1" name="Rectangle 1970"/>
          <p:cNvSpPr/>
          <p:nvPr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2" name="Oval 1971"/>
          <p:cNvSpPr/>
          <p:nvPr/>
        </p:nvSpPr>
        <p:spPr>
          <a:xfrm>
            <a:off x="730554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3" name="Moon 1972"/>
          <p:cNvSpPr/>
          <p:nvPr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4" name="Rectangle 1973"/>
          <p:cNvSpPr/>
          <p:nvPr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5" name="Oval 1974"/>
          <p:cNvSpPr/>
          <p:nvPr/>
        </p:nvSpPr>
        <p:spPr>
          <a:xfrm>
            <a:off x="768644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6" name="Moon 1975"/>
          <p:cNvSpPr/>
          <p:nvPr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7" name="Rectangle 1976"/>
          <p:cNvSpPr/>
          <p:nvPr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8" name="Oval 1977"/>
          <p:cNvSpPr/>
          <p:nvPr/>
        </p:nvSpPr>
        <p:spPr>
          <a:xfrm>
            <a:off x="806735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9" name="Moon 1978"/>
          <p:cNvSpPr/>
          <p:nvPr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0" name="Rectangle 1979"/>
          <p:cNvSpPr/>
          <p:nvPr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81" name="Oval 1980"/>
          <p:cNvSpPr/>
          <p:nvPr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2" name="Moon 1981"/>
          <p:cNvSpPr/>
          <p:nvPr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3" name="Rectangle 1982"/>
          <p:cNvSpPr/>
          <p:nvPr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84" name="Oval 1983"/>
          <p:cNvSpPr/>
          <p:nvPr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5" name="Moon 1984"/>
          <p:cNvSpPr/>
          <p:nvPr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6" name="Rectangle 1985"/>
          <p:cNvSpPr/>
          <p:nvPr/>
        </p:nvSpPr>
        <p:spPr>
          <a:xfrm>
            <a:off x="9141684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7" name="Oval 1986"/>
          <p:cNvSpPr/>
          <p:nvPr/>
        </p:nvSpPr>
        <p:spPr>
          <a:xfrm>
            <a:off x="921006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8" name="Moon 1987"/>
          <p:cNvSpPr/>
          <p:nvPr/>
        </p:nvSpPr>
        <p:spPr>
          <a:xfrm>
            <a:off x="921006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9" name="Rectangle 1988"/>
          <p:cNvSpPr/>
          <p:nvPr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90" name="Oval 1989"/>
          <p:cNvSpPr/>
          <p:nvPr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1" name="Moon 1990"/>
          <p:cNvSpPr/>
          <p:nvPr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2" name="Rectangle 1991"/>
          <p:cNvSpPr/>
          <p:nvPr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3" name="Oval 1992"/>
          <p:cNvSpPr/>
          <p:nvPr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4" name="Moon 1993"/>
          <p:cNvSpPr/>
          <p:nvPr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5" name="Rectangle 1994"/>
          <p:cNvSpPr/>
          <p:nvPr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6" name="Oval 1995"/>
          <p:cNvSpPr/>
          <p:nvPr/>
        </p:nvSpPr>
        <p:spPr>
          <a:xfrm>
            <a:off x="83018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7" name="Moon 1996"/>
          <p:cNvSpPr/>
          <p:nvPr/>
        </p:nvSpPr>
        <p:spPr>
          <a:xfrm>
            <a:off x="83018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8" name="Rectangle 1997"/>
          <p:cNvSpPr/>
          <p:nvPr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9" name="Oval 1998"/>
          <p:cNvSpPr/>
          <p:nvPr/>
        </p:nvSpPr>
        <p:spPr>
          <a:xfrm>
            <a:off x="121108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0" name="Moon 1999"/>
          <p:cNvSpPr/>
          <p:nvPr/>
        </p:nvSpPr>
        <p:spPr>
          <a:xfrm>
            <a:off x="121108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Rectangle 2000"/>
          <p:cNvSpPr/>
          <p:nvPr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Oval 2001"/>
          <p:cNvSpPr/>
          <p:nvPr/>
        </p:nvSpPr>
        <p:spPr>
          <a:xfrm>
            <a:off x="159199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Moon 2002"/>
          <p:cNvSpPr/>
          <p:nvPr/>
        </p:nvSpPr>
        <p:spPr>
          <a:xfrm>
            <a:off x="159199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Rectangle 2003"/>
          <p:cNvSpPr/>
          <p:nvPr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Oval 2004"/>
          <p:cNvSpPr/>
          <p:nvPr/>
        </p:nvSpPr>
        <p:spPr>
          <a:xfrm>
            <a:off x="197289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Moon 2005"/>
          <p:cNvSpPr/>
          <p:nvPr/>
        </p:nvSpPr>
        <p:spPr>
          <a:xfrm>
            <a:off x="197289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Rectangle 2006"/>
          <p:cNvSpPr/>
          <p:nvPr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Oval 2007"/>
          <p:cNvSpPr/>
          <p:nvPr/>
        </p:nvSpPr>
        <p:spPr>
          <a:xfrm>
            <a:off x="235379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Moon 2008"/>
          <p:cNvSpPr/>
          <p:nvPr/>
        </p:nvSpPr>
        <p:spPr>
          <a:xfrm>
            <a:off x="235379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Rectangle 2009"/>
          <p:cNvSpPr/>
          <p:nvPr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Oval 2010"/>
          <p:cNvSpPr/>
          <p:nvPr/>
        </p:nvSpPr>
        <p:spPr>
          <a:xfrm>
            <a:off x="273470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Moon 2011"/>
          <p:cNvSpPr/>
          <p:nvPr/>
        </p:nvSpPr>
        <p:spPr>
          <a:xfrm>
            <a:off x="273470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Rectangle 2012"/>
          <p:cNvSpPr/>
          <p:nvPr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Oval 2013"/>
          <p:cNvSpPr/>
          <p:nvPr/>
        </p:nvSpPr>
        <p:spPr>
          <a:xfrm>
            <a:off x="311560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Moon 2014"/>
          <p:cNvSpPr/>
          <p:nvPr/>
        </p:nvSpPr>
        <p:spPr>
          <a:xfrm>
            <a:off x="311560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Rectangle 2015"/>
          <p:cNvSpPr/>
          <p:nvPr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Oval 2016"/>
          <p:cNvSpPr/>
          <p:nvPr/>
        </p:nvSpPr>
        <p:spPr>
          <a:xfrm>
            <a:off x="349650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Moon 2017"/>
          <p:cNvSpPr/>
          <p:nvPr/>
        </p:nvSpPr>
        <p:spPr>
          <a:xfrm>
            <a:off x="349650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Rectangle 2018"/>
          <p:cNvSpPr/>
          <p:nvPr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Oval 2019"/>
          <p:cNvSpPr/>
          <p:nvPr/>
        </p:nvSpPr>
        <p:spPr>
          <a:xfrm>
            <a:off x="387741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Moon 2020"/>
          <p:cNvSpPr/>
          <p:nvPr/>
        </p:nvSpPr>
        <p:spPr>
          <a:xfrm>
            <a:off x="387741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Rectangle 2021"/>
          <p:cNvSpPr/>
          <p:nvPr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Oval 2022"/>
          <p:cNvSpPr/>
          <p:nvPr/>
        </p:nvSpPr>
        <p:spPr>
          <a:xfrm>
            <a:off x="425831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Moon 2023"/>
          <p:cNvSpPr/>
          <p:nvPr/>
        </p:nvSpPr>
        <p:spPr>
          <a:xfrm>
            <a:off x="425831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Rectangle 2024"/>
          <p:cNvSpPr/>
          <p:nvPr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Oval 2025"/>
          <p:cNvSpPr/>
          <p:nvPr/>
        </p:nvSpPr>
        <p:spPr>
          <a:xfrm>
            <a:off x="463921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Moon 2026"/>
          <p:cNvSpPr/>
          <p:nvPr/>
        </p:nvSpPr>
        <p:spPr>
          <a:xfrm>
            <a:off x="463921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Rectangle 2027"/>
          <p:cNvSpPr/>
          <p:nvPr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Oval 2028"/>
          <p:cNvSpPr/>
          <p:nvPr/>
        </p:nvSpPr>
        <p:spPr>
          <a:xfrm>
            <a:off x="502012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Moon 2029"/>
          <p:cNvSpPr/>
          <p:nvPr/>
        </p:nvSpPr>
        <p:spPr>
          <a:xfrm>
            <a:off x="502012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Rectangle 2030"/>
          <p:cNvSpPr/>
          <p:nvPr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Oval 2031"/>
          <p:cNvSpPr/>
          <p:nvPr/>
        </p:nvSpPr>
        <p:spPr>
          <a:xfrm>
            <a:off x="540102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Moon 2032"/>
          <p:cNvSpPr/>
          <p:nvPr/>
        </p:nvSpPr>
        <p:spPr>
          <a:xfrm>
            <a:off x="540102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Rectangle 2033"/>
          <p:cNvSpPr/>
          <p:nvPr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Oval 2034"/>
          <p:cNvSpPr/>
          <p:nvPr/>
        </p:nvSpPr>
        <p:spPr>
          <a:xfrm>
            <a:off x="578192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Moon 2035"/>
          <p:cNvSpPr/>
          <p:nvPr/>
        </p:nvSpPr>
        <p:spPr>
          <a:xfrm>
            <a:off x="578192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Rectangle 2036"/>
          <p:cNvSpPr/>
          <p:nvPr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Oval 2037"/>
          <p:cNvSpPr/>
          <p:nvPr/>
        </p:nvSpPr>
        <p:spPr>
          <a:xfrm>
            <a:off x="616283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Moon 2038"/>
          <p:cNvSpPr/>
          <p:nvPr/>
        </p:nvSpPr>
        <p:spPr>
          <a:xfrm>
            <a:off x="616283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Rectangle 2039"/>
          <p:cNvSpPr/>
          <p:nvPr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Oval 2040"/>
          <p:cNvSpPr/>
          <p:nvPr/>
        </p:nvSpPr>
        <p:spPr>
          <a:xfrm>
            <a:off x="654373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Moon 2041"/>
          <p:cNvSpPr/>
          <p:nvPr/>
        </p:nvSpPr>
        <p:spPr>
          <a:xfrm>
            <a:off x="654373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Rectangle 2042"/>
          <p:cNvSpPr/>
          <p:nvPr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44" name="Oval 2043"/>
          <p:cNvSpPr/>
          <p:nvPr/>
        </p:nvSpPr>
        <p:spPr>
          <a:xfrm>
            <a:off x="692463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Moon 2044"/>
          <p:cNvSpPr/>
          <p:nvPr/>
        </p:nvSpPr>
        <p:spPr>
          <a:xfrm>
            <a:off x="692463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Rectangle 2045"/>
          <p:cNvSpPr/>
          <p:nvPr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47" name="Oval 2046"/>
          <p:cNvSpPr/>
          <p:nvPr/>
        </p:nvSpPr>
        <p:spPr>
          <a:xfrm>
            <a:off x="730554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Moon 2047"/>
          <p:cNvSpPr/>
          <p:nvPr/>
        </p:nvSpPr>
        <p:spPr>
          <a:xfrm>
            <a:off x="730554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Rectangle 2048"/>
          <p:cNvSpPr/>
          <p:nvPr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Oval 2049"/>
          <p:cNvSpPr/>
          <p:nvPr/>
        </p:nvSpPr>
        <p:spPr>
          <a:xfrm>
            <a:off x="768644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Moon 2050"/>
          <p:cNvSpPr/>
          <p:nvPr/>
        </p:nvSpPr>
        <p:spPr>
          <a:xfrm>
            <a:off x="768644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Rectangle 2051"/>
          <p:cNvSpPr/>
          <p:nvPr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Oval 2052"/>
          <p:cNvSpPr/>
          <p:nvPr/>
        </p:nvSpPr>
        <p:spPr>
          <a:xfrm>
            <a:off x="806735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Moon 2053"/>
          <p:cNvSpPr/>
          <p:nvPr/>
        </p:nvSpPr>
        <p:spPr>
          <a:xfrm>
            <a:off x="806735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Rectangle 2054"/>
          <p:cNvSpPr/>
          <p:nvPr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Oval 2055"/>
          <p:cNvSpPr/>
          <p:nvPr/>
        </p:nvSpPr>
        <p:spPr>
          <a:xfrm>
            <a:off x="844825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Moon 2056"/>
          <p:cNvSpPr/>
          <p:nvPr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2057"/>
          <p:cNvSpPr/>
          <p:nvPr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Oval 2058"/>
          <p:cNvSpPr/>
          <p:nvPr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Moon 2059"/>
          <p:cNvSpPr/>
          <p:nvPr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/>
          <p:cNvSpPr/>
          <p:nvPr/>
        </p:nvSpPr>
        <p:spPr>
          <a:xfrm>
            <a:off x="914168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Oval 2061"/>
          <p:cNvSpPr/>
          <p:nvPr/>
        </p:nvSpPr>
        <p:spPr>
          <a:xfrm>
            <a:off x="921006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Moon 2062"/>
          <p:cNvSpPr/>
          <p:nvPr/>
        </p:nvSpPr>
        <p:spPr>
          <a:xfrm>
            <a:off x="921006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/>
          <p:cNvSpPr/>
          <p:nvPr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Oval 2064"/>
          <p:cNvSpPr/>
          <p:nvPr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Moon 2065"/>
          <p:cNvSpPr/>
          <p:nvPr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/>
          <p:cNvSpPr/>
          <p:nvPr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Oval 2067"/>
          <p:cNvSpPr/>
          <p:nvPr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Moon 2068"/>
          <p:cNvSpPr/>
          <p:nvPr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/>
          <p:cNvSpPr/>
          <p:nvPr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1" name="Oval 2070"/>
          <p:cNvSpPr/>
          <p:nvPr/>
        </p:nvSpPr>
        <p:spPr>
          <a:xfrm>
            <a:off x="83018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Moon 2071"/>
          <p:cNvSpPr/>
          <p:nvPr/>
        </p:nvSpPr>
        <p:spPr>
          <a:xfrm>
            <a:off x="83018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Rectangle 2072"/>
          <p:cNvSpPr/>
          <p:nvPr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4" name="Oval 2073"/>
          <p:cNvSpPr/>
          <p:nvPr/>
        </p:nvSpPr>
        <p:spPr>
          <a:xfrm>
            <a:off x="121108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Moon 2074"/>
          <p:cNvSpPr/>
          <p:nvPr/>
        </p:nvSpPr>
        <p:spPr>
          <a:xfrm>
            <a:off x="121108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Rectangle 2075"/>
          <p:cNvSpPr/>
          <p:nvPr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Oval 2076"/>
          <p:cNvSpPr/>
          <p:nvPr/>
        </p:nvSpPr>
        <p:spPr>
          <a:xfrm>
            <a:off x="159199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Moon 2077"/>
          <p:cNvSpPr/>
          <p:nvPr/>
        </p:nvSpPr>
        <p:spPr>
          <a:xfrm>
            <a:off x="159199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Rectangle 2078"/>
          <p:cNvSpPr/>
          <p:nvPr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Oval 2079"/>
          <p:cNvSpPr/>
          <p:nvPr/>
        </p:nvSpPr>
        <p:spPr>
          <a:xfrm>
            <a:off x="197289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Moon 2080"/>
          <p:cNvSpPr/>
          <p:nvPr/>
        </p:nvSpPr>
        <p:spPr>
          <a:xfrm>
            <a:off x="197289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Rectangle 2081"/>
          <p:cNvSpPr/>
          <p:nvPr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3" name="Oval 2082"/>
          <p:cNvSpPr/>
          <p:nvPr/>
        </p:nvSpPr>
        <p:spPr>
          <a:xfrm>
            <a:off x="235379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Moon 2083"/>
          <p:cNvSpPr/>
          <p:nvPr/>
        </p:nvSpPr>
        <p:spPr>
          <a:xfrm>
            <a:off x="235379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Rectangle 2084"/>
          <p:cNvSpPr/>
          <p:nvPr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6" name="Oval 2085"/>
          <p:cNvSpPr/>
          <p:nvPr/>
        </p:nvSpPr>
        <p:spPr>
          <a:xfrm>
            <a:off x="273470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Moon 2086"/>
          <p:cNvSpPr/>
          <p:nvPr/>
        </p:nvSpPr>
        <p:spPr>
          <a:xfrm>
            <a:off x="273470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Rectangle 2087"/>
          <p:cNvSpPr/>
          <p:nvPr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9" name="Oval 2088"/>
          <p:cNvSpPr/>
          <p:nvPr/>
        </p:nvSpPr>
        <p:spPr>
          <a:xfrm>
            <a:off x="311560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Moon 2089"/>
          <p:cNvSpPr/>
          <p:nvPr/>
        </p:nvSpPr>
        <p:spPr>
          <a:xfrm>
            <a:off x="311560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Rectangle 2090"/>
          <p:cNvSpPr/>
          <p:nvPr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Oval 2091"/>
          <p:cNvSpPr/>
          <p:nvPr/>
        </p:nvSpPr>
        <p:spPr>
          <a:xfrm>
            <a:off x="349650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Moon 2092"/>
          <p:cNvSpPr/>
          <p:nvPr/>
        </p:nvSpPr>
        <p:spPr>
          <a:xfrm>
            <a:off x="349650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Rectangle 2093"/>
          <p:cNvSpPr/>
          <p:nvPr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Oval 2094"/>
          <p:cNvSpPr/>
          <p:nvPr/>
        </p:nvSpPr>
        <p:spPr>
          <a:xfrm>
            <a:off x="387741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Moon 2095"/>
          <p:cNvSpPr/>
          <p:nvPr/>
        </p:nvSpPr>
        <p:spPr>
          <a:xfrm>
            <a:off x="387741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Rectangle 2096"/>
          <p:cNvSpPr/>
          <p:nvPr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98" name="Oval 2097"/>
          <p:cNvSpPr/>
          <p:nvPr/>
        </p:nvSpPr>
        <p:spPr>
          <a:xfrm>
            <a:off x="425831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Moon 2098"/>
          <p:cNvSpPr/>
          <p:nvPr/>
        </p:nvSpPr>
        <p:spPr>
          <a:xfrm>
            <a:off x="425831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Rectangle 2099"/>
          <p:cNvSpPr/>
          <p:nvPr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Oval 2100"/>
          <p:cNvSpPr/>
          <p:nvPr/>
        </p:nvSpPr>
        <p:spPr>
          <a:xfrm>
            <a:off x="463921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Moon 2101"/>
          <p:cNvSpPr/>
          <p:nvPr/>
        </p:nvSpPr>
        <p:spPr>
          <a:xfrm>
            <a:off x="463921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Rectangle 2102"/>
          <p:cNvSpPr/>
          <p:nvPr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Oval 2103"/>
          <p:cNvSpPr/>
          <p:nvPr/>
        </p:nvSpPr>
        <p:spPr>
          <a:xfrm>
            <a:off x="502012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Moon 2104"/>
          <p:cNvSpPr/>
          <p:nvPr/>
        </p:nvSpPr>
        <p:spPr>
          <a:xfrm>
            <a:off x="502012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Rectangle 2105"/>
          <p:cNvSpPr/>
          <p:nvPr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Oval 2106"/>
          <p:cNvSpPr/>
          <p:nvPr/>
        </p:nvSpPr>
        <p:spPr>
          <a:xfrm>
            <a:off x="540102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Moon 2107"/>
          <p:cNvSpPr/>
          <p:nvPr/>
        </p:nvSpPr>
        <p:spPr>
          <a:xfrm>
            <a:off x="540102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Rectangle 2108"/>
          <p:cNvSpPr/>
          <p:nvPr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Oval 2109"/>
          <p:cNvSpPr/>
          <p:nvPr/>
        </p:nvSpPr>
        <p:spPr>
          <a:xfrm>
            <a:off x="578192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Moon 2110"/>
          <p:cNvSpPr/>
          <p:nvPr/>
        </p:nvSpPr>
        <p:spPr>
          <a:xfrm>
            <a:off x="578192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Rectangle 2111"/>
          <p:cNvSpPr/>
          <p:nvPr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Oval 2112"/>
          <p:cNvSpPr/>
          <p:nvPr/>
        </p:nvSpPr>
        <p:spPr>
          <a:xfrm>
            <a:off x="616283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Moon 2113"/>
          <p:cNvSpPr/>
          <p:nvPr/>
        </p:nvSpPr>
        <p:spPr>
          <a:xfrm>
            <a:off x="616283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Rectangle 2114"/>
          <p:cNvSpPr/>
          <p:nvPr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Oval 2115"/>
          <p:cNvSpPr/>
          <p:nvPr/>
        </p:nvSpPr>
        <p:spPr>
          <a:xfrm>
            <a:off x="654373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Moon 2116"/>
          <p:cNvSpPr/>
          <p:nvPr/>
        </p:nvSpPr>
        <p:spPr>
          <a:xfrm>
            <a:off x="654373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Rectangle 2117"/>
          <p:cNvSpPr/>
          <p:nvPr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Oval 2118"/>
          <p:cNvSpPr/>
          <p:nvPr/>
        </p:nvSpPr>
        <p:spPr>
          <a:xfrm>
            <a:off x="692463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Moon 2119"/>
          <p:cNvSpPr/>
          <p:nvPr/>
        </p:nvSpPr>
        <p:spPr>
          <a:xfrm>
            <a:off x="692463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Rectangle 2120"/>
          <p:cNvSpPr/>
          <p:nvPr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Oval 2121"/>
          <p:cNvSpPr/>
          <p:nvPr/>
        </p:nvSpPr>
        <p:spPr>
          <a:xfrm>
            <a:off x="730554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Moon 2122"/>
          <p:cNvSpPr/>
          <p:nvPr/>
        </p:nvSpPr>
        <p:spPr>
          <a:xfrm>
            <a:off x="730554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Rectangle 2123"/>
          <p:cNvSpPr/>
          <p:nvPr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Oval 2124"/>
          <p:cNvSpPr/>
          <p:nvPr/>
        </p:nvSpPr>
        <p:spPr>
          <a:xfrm>
            <a:off x="768644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Moon 2125"/>
          <p:cNvSpPr/>
          <p:nvPr/>
        </p:nvSpPr>
        <p:spPr>
          <a:xfrm>
            <a:off x="768644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Rectangle 2126"/>
          <p:cNvSpPr/>
          <p:nvPr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Oval 2127"/>
          <p:cNvSpPr/>
          <p:nvPr/>
        </p:nvSpPr>
        <p:spPr>
          <a:xfrm>
            <a:off x="806735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Moon 2128"/>
          <p:cNvSpPr/>
          <p:nvPr/>
        </p:nvSpPr>
        <p:spPr>
          <a:xfrm>
            <a:off x="806735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Rectangle 2129"/>
          <p:cNvSpPr/>
          <p:nvPr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Oval 2130"/>
          <p:cNvSpPr/>
          <p:nvPr/>
        </p:nvSpPr>
        <p:spPr>
          <a:xfrm>
            <a:off x="844825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Moon 2131"/>
          <p:cNvSpPr/>
          <p:nvPr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Rectangle 2132"/>
          <p:cNvSpPr/>
          <p:nvPr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Oval 2133"/>
          <p:cNvSpPr/>
          <p:nvPr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Moon 2134"/>
          <p:cNvSpPr/>
          <p:nvPr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Rectangle 2135"/>
          <p:cNvSpPr/>
          <p:nvPr/>
        </p:nvSpPr>
        <p:spPr>
          <a:xfrm>
            <a:off x="9141684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Oval 2136"/>
          <p:cNvSpPr/>
          <p:nvPr/>
        </p:nvSpPr>
        <p:spPr>
          <a:xfrm>
            <a:off x="921006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Moon 2137"/>
          <p:cNvSpPr/>
          <p:nvPr/>
        </p:nvSpPr>
        <p:spPr>
          <a:xfrm>
            <a:off x="921006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Rectangle 2138"/>
          <p:cNvSpPr/>
          <p:nvPr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Oval 2139"/>
          <p:cNvSpPr/>
          <p:nvPr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Moon 2140"/>
          <p:cNvSpPr/>
          <p:nvPr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Rectangle 2141"/>
          <p:cNvSpPr/>
          <p:nvPr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Oval 2142"/>
          <p:cNvSpPr/>
          <p:nvPr/>
        </p:nvSpPr>
        <p:spPr>
          <a:xfrm>
            <a:off x="44928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Moon 2143"/>
          <p:cNvSpPr/>
          <p:nvPr/>
        </p:nvSpPr>
        <p:spPr>
          <a:xfrm>
            <a:off x="44928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Rectangle 2144"/>
          <p:cNvSpPr/>
          <p:nvPr/>
        </p:nvSpPr>
        <p:spPr>
          <a:xfrm>
            <a:off x="761807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Oval 2145"/>
          <p:cNvSpPr/>
          <p:nvPr/>
        </p:nvSpPr>
        <p:spPr>
          <a:xfrm>
            <a:off x="83018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Moon 2146"/>
          <p:cNvSpPr/>
          <p:nvPr/>
        </p:nvSpPr>
        <p:spPr>
          <a:xfrm>
            <a:off x="83018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Rectangle 2147"/>
          <p:cNvSpPr/>
          <p:nvPr/>
        </p:nvSpPr>
        <p:spPr>
          <a:xfrm>
            <a:off x="1142711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Oval 2148"/>
          <p:cNvSpPr/>
          <p:nvPr/>
        </p:nvSpPr>
        <p:spPr>
          <a:xfrm>
            <a:off x="121108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Moon 2149"/>
          <p:cNvSpPr/>
          <p:nvPr/>
        </p:nvSpPr>
        <p:spPr>
          <a:xfrm>
            <a:off x="121108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Rectangle 2150"/>
          <p:cNvSpPr/>
          <p:nvPr/>
        </p:nvSpPr>
        <p:spPr>
          <a:xfrm>
            <a:off x="152361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Oval 2151"/>
          <p:cNvSpPr/>
          <p:nvPr/>
        </p:nvSpPr>
        <p:spPr>
          <a:xfrm>
            <a:off x="159199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Moon 2152"/>
          <p:cNvSpPr/>
          <p:nvPr/>
        </p:nvSpPr>
        <p:spPr>
          <a:xfrm>
            <a:off x="159199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Rectangle 2153"/>
          <p:cNvSpPr/>
          <p:nvPr/>
        </p:nvSpPr>
        <p:spPr>
          <a:xfrm>
            <a:off x="1904518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Oval 2154"/>
          <p:cNvSpPr/>
          <p:nvPr/>
        </p:nvSpPr>
        <p:spPr>
          <a:xfrm>
            <a:off x="1972894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Moon 2155"/>
          <p:cNvSpPr/>
          <p:nvPr/>
        </p:nvSpPr>
        <p:spPr>
          <a:xfrm>
            <a:off x="197289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Rectangle 2156"/>
          <p:cNvSpPr/>
          <p:nvPr/>
        </p:nvSpPr>
        <p:spPr>
          <a:xfrm>
            <a:off x="2285421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Oval 2157"/>
          <p:cNvSpPr/>
          <p:nvPr/>
        </p:nvSpPr>
        <p:spPr>
          <a:xfrm>
            <a:off x="235379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Moon 2158"/>
          <p:cNvSpPr/>
          <p:nvPr/>
        </p:nvSpPr>
        <p:spPr>
          <a:xfrm>
            <a:off x="235379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Rectangle 2159"/>
          <p:cNvSpPr/>
          <p:nvPr/>
        </p:nvSpPr>
        <p:spPr>
          <a:xfrm>
            <a:off x="2666325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Oval 2160"/>
          <p:cNvSpPr/>
          <p:nvPr/>
        </p:nvSpPr>
        <p:spPr>
          <a:xfrm>
            <a:off x="2734701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Moon 2161"/>
          <p:cNvSpPr/>
          <p:nvPr/>
        </p:nvSpPr>
        <p:spPr>
          <a:xfrm>
            <a:off x="273470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Rectangle 2162"/>
          <p:cNvSpPr/>
          <p:nvPr/>
        </p:nvSpPr>
        <p:spPr>
          <a:xfrm>
            <a:off x="3047228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Oval 2163"/>
          <p:cNvSpPr/>
          <p:nvPr/>
        </p:nvSpPr>
        <p:spPr>
          <a:xfrm>
            <a:off x="3115604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Moon 2164"/>
          <p:cNvSpPr/>
          <p:nvPr/>
        </p:nvSpPr>
        <p:spPr>
          <a:xfrm>
            <a:off x="311560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Rectangle 2165"/>
          <p:cNvSpPr/>
          <p:nvPr/>
        </p:nvSpPr>
        <p:spPr>
          <a:xfrm>
            <a:off x="3428132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Oval 2166"/>
          <p:cNvSpPr/>
          <p:nvPr/>
        </p:nvSpPr>
        <p:spPr>
          <a:xfrm>
            <a:off x="349650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Moon 2167"/>
          <p:cNvSpPr/>
          <p:nvPr/>
        </p:nvSpPr>
        <p:spPr>
          <a:xfrm>
            <a:off x="349650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Rectangle 2168"/>
          <p:cNvSpPr/>
          <p:nvPr/>
        </p:nvSpPr>
        <p:spPr>
          <a:xfrm>
            <a:off x="3809035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Oval 2169"/>
          <p:cNvSpPr/>
          <p:nvPr/>
        </p:nvSpPr>
        <p:spPr>
          <a:xfrm>
            <a:off x="3877411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Moon 2170"/>
          <p:cNvSpPr/>
          <p:nvPr/>
        </p:nvSpPr>
        <p:spPr>
          <a:xfrm>
            <a:off x="387741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2" name="Rectangle 2171"/>
          <p:cNvSpPr/>
          <p:nvPr/>
        </p:nvSpPr>
        <p:spPr>
          <a:xfrm>
            <a:off x="4189939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73" name="Oval 2172"/>
          <p:cNvSpPr/>
          <p:nvPr/>
        </p:nvSpPr>
        <p:spPr>
          <a:xfrm>
            <a:off x="4258315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4" name="Moon 2173"/>
          <p:cNvSpPr/>
          <p:nvPr/>
        </p:nvSpPr>
        <p:spPr>
          <a:xfrm>
            <a:off x="4258315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Rectangle 2174"/>
          <p:cNvSpPr/>
          <p:nvPr/>
        </p:nvSpPr>
        <p:spPr>
          <a:xfrm>
            <a:off x="4570842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6" name="Oval 2175"/>
          <p:cNvSpPr/>
          <p:nvPr/>
        </p:nvSpPr>
        <p:spPr>
          <a:xfrm>
            <a:off x="463921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7" name="Moon 2176"/>
          <p:cNvSpPr/>
          <p:nvPr/>
        </p:nvSpPr>
        <p:spPr>
          <a:xfrm>
            <a:off x="463921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8" name="Rectangle 2177"/>
          <p:cNvSpPr/>
          <p:nvPr/>
        </p:nvSpPr>
        <p:spPr>
          <a:xfrm>
            <a:off x="4951746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9" name="Oval 2178"/>
          <p:cNvSpPr/>
          <p:nvPr/>
        </p:nvSpPr>
        <p:spPr>
          <a:xfrm>
            <a:off x="5020122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0" name="Moon 2179"/>
          <p:cNvSpPr/>
          <p:nvPr/>
        </p:nvSpPr>
        <p:spPr>
          <a:xfrm>
            <a:off x="5020122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1" name="Rectangle 2180"/>
          <p:cNvSpPr/>
          <p:nvPr/>
        </p:nvSpPr>
        <p:spPr>
          <a:xfrm>
            <a:off x="5332649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2" name="Oval 2181"/>
          <p:cNvSpPr/>
          <p:nvPr/>
        </p:nvSpPr>
        <p:spPr>
          <a:xfrm>
            <a:off x="5401025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3" name="Moon 2182"/>
          <p:cNvSpPr/>
          <p:nvPr/>
        </p:nvSpPr>
        <p:spPr>
          <a:xfrm>
            <a:off x="5401025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4" name="Rectangle 2183"/>
          <p:cNvSpPr/>
          <p:nvPr/>
        </p:nvSpPr>
        <p:spPr>
          <a:xfrm>
            <a:off x="5713553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5" name="Oval 2184"/>
          <p:cNvSpPr/>
          <p:nvPr/>
        </p:nvSpPr>
        <p:spPr>
          <a:xfrm>
            <a:off x="5781929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6" name="Moon 2185"/>
          <p:cNvSpPr/>
          <p:nvPr/>
        </p:nvSpPr>
        <p:spPr>
          <a:xfrm>
            <a:off x="5781929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7" name="Rectangle 2186"/>
          <p:cNvSpPr/>
          <p:nvPr/>
        </p:nvSpPr>
        <p:spPr>
          <a:xfrm>
            <a:off x="6094456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8" name="Oval 2187"/>
          <p:cNvSpPr/>
          <p:nvPr/>
        </p:nvSpPr>
        <p:spPr>
          <a:xfrm>
            <a:off x="6162832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9" name="Moon 2188"/>
          <p:cNvSpPr/>
          <p:nvPr/>
        </p:nvSpPr>
        <p:spPr>
          <a:xfrm>
            <a:off x="6162832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0" name="Rectangle 2189"/>
          <p:cNvSpPr/>
          <p:nvPr/>
        </p:nvSpPr>
        <p:spPr>
          <a:xfrm>
            <a:off x="647536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1" name="Oval 2190"/>
          <p:cNvSpPr/>
          <p:nvPr/>
        </p:nvSpPr>
        <p:spPr>
          <a:xfrm>
            <a:off x="654373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Moon 2191"/>
          <p:cNvSpPr/>
          <p:nvPr/>
        </p:nvSpPr>
        <p:spPr>
          <a:xfrm>
            <a:off x="654373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Rectangle 2192"/>
          <p:cNvSpPr/>
          <p:nvPr/>
        </p:nvSpPr>
        <p:spPr>
          <a:xfrm>
            <a:off x="6856263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4" name="Oval 2193"/>
          <p:cNvSpPr/>
          <p:nvPr/>
        </p:nvSpPr>
        <p:spPr>
          <a:xfrm>
            <a:off x="6924639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5" name="Moon 2194"/>
          <p:cNvSpPr/>
          <p:nvPr/>
        </p:nvSpPr>
        <p:spPr>
          <a:xfrm>
            <a:off x="6924639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6" name="Rectangle 2195"/>
          <p:cNvSpPr/>
          <p:nvPr/>
        </p:nvSpPr>
        <p:spPr>
          <a:xfrm>
            <a:off x="7237167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97" name="Oval 2196"/>
          <p:cNvSpPr/>
          <p:nvPr/>
        </p:nvSpPr>
        <p:spPr>
          <a:xfrm>
            <a:off x="730554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8" name="Moon 2197"/>
          <p:cNvSpPr/>
          <p:nvPr/>
        </p:nvSpPr>
        <p:spPr>
          <a:xfrm>
            <a:off x="730554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9" name="Rectangle 2198"/>
          <p:cNvSpPr/>
          <p:nvPr/>
        </p:nvSpPr>
        <p:spPr>
          <a:xfrm>
            <a:off x="7618070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00" name="Oval 2199"/>
          <p:cNvSpPr/>
          <p:nvPr/>
        </p:nvSpPr>
        <p:spPr>
          <a:xfrm>
            <a:off x="768644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1" name="Moon 2200"/>
          <p:cNvSpPr/>
          <p:nvPr/>
        </p:nvSpPr>
        <p:spPr>
          <a:xfrm>
            <a:off x="768644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2" name="Rectangle 2201"/>
          <p:cNvSpPr/>
          <p:nvPr/>
        </p:nvSpPr>
        <p:spPr>
          <a:xfrm>
            <a:off x="799897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3" name="Oval 2202"/>
          <p:cNvSpPr/>
          <p:nvPr/>
        </p:nvSpPr>
        <p:spPr>
          <a:xfrm>
            <a:off x="806735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4" name="Moon 2203"/>
          <p:cNvSpPr/>
          <p:nvPr/>
        </p:nvSpPr>
        <p:spPr>
          <a:xfrm>
            <a:off x="806735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5" name="Rectangle 2204"/>
          <p:cNvSpPr/>
          <p:nvPr/>
        </p:nvSpPr>
        <p:spPr>
          <a:xfrm>
            <a:off x="8379877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6" name="Oval 2205"/>
          <p:cNvSpPr/>
          <p:nvPr/>
        </p:nvSpPr>
        <p:spPr>
          <a:xfrm>
            <a:off x="844825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7" name="Moon 2206"/>
          <p:cNvSpPr/>
          <p:nvPr/>
        </p:nvSpPr>
        <p:spPr>
          <a:xfrm>
            <a:off x="844825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8" name="Rectangle 2207"/>
          <p:cNvSpPr/>
          <p:nvPr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9" name="Oval 2208"/>
          <p:cNvSpPr/>
          <p:nvPr/>
        </p:nvSpPr>
        <p:spPr>
          <a:xfrm>
            <a:off x="882915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0" name="Moon 2209"/>
          <p:cNvSpPr/>
          <p:nvPr/>
        </p:nvSpPr>
        <p:spPr>
          <a:xfrm>
            <a:off x="882915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1" name="Rectangle 2210"/>
          <p:cNvSpPr/>
          <p:nvPr/>
        </p:nvSpPr>
        <p:spPr>
          <a:xfrm>
            <a:off x="914168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2" name="Oval 2211"/>
          <p:cNvSpPr/>
          <p:nvPr/>
        </p:nvSpPr>
        <p:spPr>
          <a:xfrm>
            <a:off x="921006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3" name="Moon 2212"/>
          <p:cNvSpPr/>
          <p:nvPr/>
        </p:nvSpPr>
        <p:spPr>
          <a:xfrm>
            <a:off x="921006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4" name="Rectangle 2213"/>
          <p:cNvSpPr/>
          <p:nvPr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5" name="Oval 2214"/>
          <p:cNvSpPr/>
          <p:nvPr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6" name="Moon 2215"/>
          <p:cNvSpPr/>
          <p:nvPr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7" name="Rectangle 2216"/>
          <p:cNvSpPr/>
          <p:nvPr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18" name="Oval 2217"/>
          <p:cNvSpPr/>
          <p:nvPr/>
        </p:nvSpPr>
        <p:spPr>
          <a:xfrm>
            <a:off x="44928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9" name="Moon 2218"/>
          <p:cNvSpPr/>
          <p:nvPr/>
        </p:nvSpPr>
        <p:spPr>
          <a:xfrm>
            <a:off x="44928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0" name="Rectangle 2219"/>
          <p:cNvSpPr/>
          <p:nvPr/>
        </p:nvSpPr>
        <p:spPr>
          <a:xfrm>
            <a:off x="761807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1" name="Oval 2220"/>
          <p:cNvSpPr/>
          <p:nvPr/>
        </p:nvSpPr>
        <p:spPr>
          <a:xfrm>
            <a:off x="83018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2" name="Moon 2221"/>
          <p:cNvSpPr/>
          <p:nvPr/>
        </p:nvSpPr>
        <p:spPr>
          <a:xfrm>
            <a:off x="83018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3" name="Rectangle 2222"/>
          <p:cNvSpPr/>
          <p:nvPr/>
        </p:nvSpPr>
        <p:spPr>
          <a:xfrm>
            <a:off x="1142711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4" name="Oval 2223"/>
          <p:cNvSpPr/>
          <p:nvPr/>
        </p:nvSpPr>
        <p:spPr>
          <a:xfrm>
            <a:off x="121108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5" name="Moon 2224"/>
          <p:cNvSpPr/>
          <p:nvPr/>
        </p:nvSpPr>
        <p:spPr>
          <a:xfrm>
            <a:off x="121108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6" name="Rectangle 2225"/>
          <p:cNvSpPr/>
          <p:nvPr/>
        </p:nvSpPr>
        <p:spPr>
          <a:xfrm>
            <a:off x="1523614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7" name="Oval 2226"/>
          <p:cNvSpPr/>
          <p:nvPr/>
        </p:nvSpPr>
        <p:spPr>
          <a:xfrm>
            <a:off x="159199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8" name="Moon 2227"/>
          <p:cNvSpPr/>
          <p:nvPr/>
        </p:nvSpPr>
        <p:spPr>
          <a:xfrm>
            <a:off x="159199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9" name="Rectangle 2228"/>
          <p:cNvSpPr/>
          <p:nvPr/>
        </p:nvSpPr>
        <p:spPr>
          <a:xfrm>
            <a:off x="1904518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30" name="Oval 2229"/>
          <p:cNvSpPr/>
          <p:nvPr/>
        </p:nvSpPr>
        <p:spPr>
          <a:xfrm>
            <a:off x="1972894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1" name="Moon 2230"/>
          <p:cNvSpPr/>
          <p:nvPr/>
        </p:nvSpPr>
        <p:spPr>
          <a:xfrm>
            <a:off x="197289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2" name="Rectangle 2231"/>
          <p:cNvSpPr/>
          <p:nvPr/>
        </p:nvSpPr>
        <p:spPr>
          <a:xfrm>
            <a:off x="2285421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3" name="Oval 2232"/>
          <p:cNvSpPr/>
          <p:nvPr/>
        </p:nvSpPr>
        <p:spPr>
          <a:xfrm>
            <a:off x="235379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4" name="Moon 2233"/>
          <p:cNvSpPr/>
          <p:nvPr/>
        </p:nvSpPr>
        <p:spPr>
          <a:xfrm>
            <a:off x="235379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5" name="Rectangle 2234"/>
          <p:cNvSpPr/>
          <p:nvPr/>
        </p:nvSpPr>
        <p:spPr>
          <a:xfrm>
            <a:off x="2666325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6" name="Oval 2235"/>
          <p:cNvSpPr/>
          <p:nvPr/>
        </p:nvSpPr>
        <p:spPr>
          <a:xfrm>
            <a:off x="2734701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7" name="Moon 2236"/>
          <p:cNvSpPr/>
          <p:nvPr/>
        </p:nvSpPr>
        <p:spPr>
          <a:xfrm>
            <a:off x="273470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8" name="Rectangle 2237"/>
          <p:cNvSpPr/>
          <p:nvPr/>
        </p:nvSpPr>
        <p:spPr>
          <a:xfrm>
            <a:off x="3047228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9" name="Oval 2238"/>
          <p:cNvSpPr/>
          <p:nvPr/>
        </p:nvSpPr>
        <p:spPr>
          <a:xfrm>
            <a:off x="3115604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0" name="Moon 2239"/>
          <p:cNvSpPr/>
          <p:nvPr/>
        </p:nvSpPr>
        <p:spPr>
          <a:xfrm>
            <a:off x="311560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1" name="Rectangle 2240"/>
          <p:cNvSpPr/>
          <p:nvPr/>
        </p:nvSpPr>
        <p:spPr>
          <a:xfrm>
            <a:off x="3428132" y="457037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2" name="Oval 2241"/>
          <p:cNvSpPr/>
          <p:nvPr/>
        </p:nvSpPr>
        <p:spPr>
          <a:xfrm>
            <a:off x="3496508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3" name="Moon 2242"/>
          <p:cNvSpPr/>
          <p:nvPr/>
        </p:nvSpPr>
        <p:spPr>
          <a:xfrm>
            <a:off x="349650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4" name="Rectangle 2243"/>
          <p:cNvSpPr/>
          <p:nvPr/>
        </p:nvSpPr>
        <p:spPr>
          <a:xfrm>
            <a:off x="3809035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5" name="Oval 2244"/>
          <p:cNvSpPr/>
          <p:nvPr/>
        </p:nvSpPr>
        <p:spPr>
          <a:xfrm>
            <a:off x="3877411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6" name="Moon 2245"/>
          <p:cNvSpPr/>
          <p:nvPr/>
        </p:nvSpPr>
        <p:spPr>
          <a:xfrm>
            <a:off x="387741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7" name="Rectangle 2246"/>
          <p:cNvSpPr/>
          <p:nvPr/>
        </p:nvSpPr>
        <p:spPr>
          <a:xfrm>
            <a:off x="4189939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8" name="Oval 2247"/>
          <p:cNvSpPr/>
          <p:nvPr/>
        </p:nvSpPr>
        <p:spPr>
          <a:xfrm>
            <a:off x="4258315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9" name="Moon 2248"/>
          <p:cNvSpPr/>
          <p:nvPr/>
        </p:nvSpPr>
        <p:spPr>
          <a:xfrm>
            <a:off x="4258315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0" name="Rectangle 2249"/>
          <p:cNvSpPr/>
          <p:nvPr/>
        </p:nvSpPr>
        <p:spPr>
          <a:xfrm>
            <a:off x="4570842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51" name="Oval 2250"/>
          <p:cNvSpPr/>
          <p:nvPr/>
        </p:nvSpPr>
        <p:spPr>
          <a:xfrm>
            <a:off x="4639218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2" name="Moon 2251"/>
          <p:cNvSpPr/>
          <p:nvPr/>
        </p:nvSpPr>
        <p:spPr>
          <a:xfrm>
            <a:off x="463921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" name="Rectangle 2252"/>
          <p:cNvSpPr/>
          <p:nvPr/>
        </p:nvSpPr>
        <p:spPr>
          <a:xfrm>
            <a:off x="4951746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" name="Oval 2253"/>
          <p:cNvSpPr/>
          <p:nvPr/>
        </p:nvSpPr>
        <p:spPr>
          <a:xfrm>
            <a:off x="5020122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5" name="Moon 2254"/>
          <p:cNvSpPr/>
          <p:nvPr/>
        </p:nvSpPr>
        <p:spPr>
          <a:xfrm>
            <a:off x="5020122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6" name="Rectangle 2255"/>
          <p:cNvSpPr/>
          <p:nvPr/>
        </p:nvSpPr>
        <p:spPr>
          <a:xfrm>
            <a:off x="5332649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7" name="Oval 2256"/>
          <p:cNvSpPr/>
          <p:nvPr/>
        </p:nvSpPr>
        <p:spPr>
          <a:xfrm>
            <a:off x="5401025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8" name="Moon 2257"/>
          <p:cNvSpPr/>
          <p:nvPr/>
        </p:nvSpPr>
        <p:spPr>
          <a:xfrm>
            <a:off x="5401025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9" name="Rectangle 2258"/>
          <p:cNvSpPr/>
          <p:nvPr/>
        </p:nvSpPr>
        <p:spPr>
          <a:xfrm>
            <a:off x="5713553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0" name="Oval 2259"/>
          <p:cNvSpPr/>
          <p:nvPr/>
        </p:nvSpPr>
        <p:spPr>
          <a:xfrm>
            <a:off x="5781929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1" name="Moon 2260"/>
          <p:cNvSpPr/>
          <p:nvPr/>
        </p:nvSpPr>
        <p:spPr>
          <a:xfrm>
            <a:off x="5781929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2" name="Rectangle 2261"/>
          <p:cNvSpPr/>
          <p:nvPr/>
        </p:nvSpPr>
        <p:spPr>
          <a:xfrm>
            <a:off x="6094456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3" name="Oval 2262"/>
          <p:cNvSpPr/>
          <p:nvPr/>
        </p:nvSpPr>
        <p:spPr>
          <a:xfrm>
            <a:off x="6162832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4" name="Moon 2263"/>
          <p:cNvSpPr/>
          <p:nvPr/>
        </p:nvSpPr>
        <p:spPr>
          <a:xfrm>
            <a:off x="6162832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5" name="Rectangle 2264"/>
          <p:cNvSpPr/>
          <p:nvPr/>
        </p:nvSpPr>
        <p:spPr>
          <a:xfrm>
            <a:off x="6475360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6" name="Oval 2265"/>
          <p:cNvSpPr/>
          <p:nvPr/>
        </p:nvSpPr>
        <p:spPr>
          <a:xfrm>
            <a:off x="654373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7" name="Moon 2266"/>
          <p:cNvSpPr/>
          <p:nvPr/>
        </p:nvSpPr>
        <p:spPr>
          <a:xfrm>
            <a:off x="654373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8" name="Rectangle 2267"/>
          <p:cNvSpPr/>
          <p:nvPr/>
        </p:nvSpPr>
        <p:spPr>
          <a:xfrm>
            <a:off x="6856263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9" name="Oval 2268"/>
          <p:cNvSpPr/>
          <p:nvPr/>
        </p:nvSpPr>
        <p:spPr>
          <a:xfrm>
            <a:off x="6924639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0" name="Moon 2269"/>
          <p:cNvSpPr/>
          <p:nvPr/>
        </p:nvSpPr>
        <p:spPr>
          <a:xfrm>
            <a:off x="6924639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1" name="Rectangle 2270"/>
          <p:cNvSpPr/>
          <p:nvPr/>
        </p:nvSpPr>
        <p:spPr>
          <a:xfrm>
            <a:off x="7237167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72" name="Oval 2271"/>
          <p:cNvSpPr/>
          <p:nvPr/>
        </p:nvSpPr>
        <p:spPr>
          <a:xfrm>
            <a:off x="730554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3" name="Moon 2272"/>
          <p:cNvSpPr/>
          <p:nvPr/>
        </p:nvSpPr>
        <p:spPr>
          <a:xfrm>
            <a:off x="730554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4" name="Rectangle 2273"/>
          <p:cNvSpPr/>
          <p:nvPr/>
        </p:nvSpPr>
        <p:spPr>
          <a:xfrm>
            <a:off x="7618070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75" name="Oval 2274"/>
          <p:cNvSpPr/>
          <p:nvPr/>
        </p:nvSpPr>
        <p:spPr>
          <a:xfrm>
            <a:off x="768644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6" name="Moon 2275"/>
          <p:cNvSpPr/>
          <p:nvPr/>
        </p:nvSpPr>
        <p:spPr>
          <a:xfrm>
            <a:off x="768644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7" name="Rectangle 2276"/>
          <p:cNvSpPr/>
          <p:nvPr/>
        </p:nvSpPr>
        <p:spPr>
          <a:xfrm>
            <a:off x="7998974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8" name="Oval 2277"/>
          <p:cNvSpPr/>
          <p:nvPr/>
        </p:nvSpPr>
        <p:spPr>
          <a:xfrm>
            <a:off x="806735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9" name="Moon 2278"/>
          <p:cNvSpPr/>
          <p:nvPr/>
        </p:nvSpPr>
        <p:spPr>
          <a:xfrm>
            <a:off x="806735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0" name="Rectangle 2279"/>
          <p:cNvSpPr/>
          <p:nvPr/>
        </p:nvSpPr>
        <p:spPr>
          <a:xfrm>
            <a:off x="8379877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1" name="Oval 2280"/>
          <p:cNvSpPr/>
          <p:nvPr/>
        </p:nvSpPr>
        <p:spPr>
          <a:xfrm>
            <a:off x="844825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2" name="Moon 2281"/>
          <p:cNvSpPr/>
          <p:nvPr/>
        </p:nvSpPr>
        <p:spPr>
          <a:xfrm>
            <a:off x="844825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3" name="Rectangle 2282"/>
          <p:cNvSpPr/>
          <p:nvPr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84" name="Oval 2283"/>
          <p:cNvSpPr/>
          <p:nvPr/>
        </p:nvSpPr>
        <p:spPr>
          <a:xfrm>
            <a:off x="882915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5" name="Moon 2284"/>
          <p:cNvSpPr/>
          <p:nvPr/>
        </p:nvSpPr>
        <p:spPr>
          <a:xfrm>
            <a:off x="882915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6" name="Rectangle 2285"/>
          <p:cNvSpPr/>
          <p:nvPr/>
        </p:nvSpPr>
        <p:spPr>
          <a:xfrm>
            <a:off x="9141684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7" name="Oval 2286"/>
          <p:cNvSpPr/>
          <p:nvPr/>
        </p:nvSpPr>
        <p:spPr>
          <a:xfrm>
            <a:off x="921006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8" name="Moon 2287"/>
          <p:cNvSpPr/>
          <p:nvPr/>
        </p:nvSpPr>
        <p:spPr>
          <a:xfrm>
            <a:off x="921006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9" name="Rectangle 2288"/>
          <p:cNvSpPr/>
          <p:nvPr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0" name="Oval 2289"/>
          <p:cNvSpPr/>
          <p:nvPr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1" name="Moon 2290"/>
          <p:cNvSpPr/>
          <p:nvPr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2" name="Rectangle 2291"/>
          <p:cNvSpPr/>
          <p:nvPr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3" name="Oval 2292"/>
          <p:cNvSpPr/>
          <p:nvPr/>
        </p:nvSpPr>
        <p:spPr>
          <a:xfrm>
            <a:off x="44928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4" name="Moon 2293"/>
          <p:cNvSpPr/>
          <p:nvPr/>
        </p:nvSpPr>
        <p:spPr>
          <a:xfrm>
            <a:off x="44928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5" name="Rectangle 2294"/>
          <p:cNvSpPr/>
          <p:nvPr/>
        </p:nvSpPr>
        <p:spPr>
          <a:xfrm>
            <a:off x="761807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6" name="Oval 2295"/>
          <p:cNvSpPr/>
          <p:nvPr/>
        </p:nvSpPr>
        <p:spPr>
          <a:xfrm>
            <a:off x="83018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7" name="Moon 2296"/>
          <p:cNvSpPr/>
          <p:nvPr/>
        </p:nvSpPr>
        <p:spPr>
          <a:xfrm>
            <a:off x="83018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8" name="Rectangle 2297"/>
          <p:cNvSpPr/>
          <p:nvPr/>
        </p:nvSpPr>
        <p:spPr>
          <a:xfrm>
            <a:off x="1142711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9" name="Oval 2298"/>
          <p:cNvSpPr/>
          <p:nvPr/>
        </p:nvSpPr>
        <p:spPr>
          <a:xfrm>
            <a:off x="121108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0" name="Moon 2299"/>
          <p:cNvSpPr/>
          <p:nvPr/>
        </p:nvSpPr>
        <p:spPr>
          <a:xfrm>
            <a:off x="121108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1" name="Rectangle 2300"/>
          <p:cNvSpPr/>
          <p:nvPr/>
        </p:nvSpPr>
        <p:spPr>
          <a:xfrm>
            <a:off x="1523614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2" name="Oval 2301"/>
          <p:cNvSpPr/>
          <p:nvPr/>
        </p:nvSpPr>
        <p:spPr>
          <a:xfrm>
            <a:off x="159199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3" name="Moon 2302"/>
          <p:cNvSpPr/>
          <p:nvPr/>
        </p:nvSpPr>
        <p:spPr>
          <a:xfrm>
            <a:off x="159199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4" name="Rectangle 2303"/>
          <p:cNvSpPr/>
          <p:nvPr/>
        </p:nvSpPr>
        <p:spPr>
          <a:xfrm>
            <a:off x="1904518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5" name="Oval 2304"/>
          <p:cNvSpPr/>
          <p:nvPr/>
        </p:nvSpPr>
        <p:spPr>
          <a:xfrm>
            <a:off x="1972894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6" name="Moon 2305"/>
          <p:cNvSpPr/>
          <p:nvPr/>
        </p:nvSpPr>
        <p:spPr>
          <a:xfrm>
            <a:off x="197289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7" name="Rectangle 2306"/>
          <p:cNvSpPr/>
          <p:nvPr/>
        </p:nvSpPr>
        <p:spPr>
          <a:xfrm>
            <a:off x="228542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8" name="Oval 2307"/>
          <p:cNvSpPr/>
          <p:nvPr/>
        </p:nvSpPr>
        <p:spPr>
          <a:xfrm>
            <a:off x="235379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9" name="Moon 2308"/>
          <p:cNvSpPr/>
          <p:nvPr/>
        </p:nvSpPr>
        <p:spPr>
          <a:xfrm>
            <a:off x="235379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0" name="Rectangle 2309"/>
          <p:cNvSpPr/>
          <p:nvPr/>
        </p:nvSpPr>
        <p:spPr>
          <a:xfrm>
            <a:off x="2666325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1" name="Oval 2310"/>
          <p:cNvSpPr/>
          <p:nvPr/>
        </p:nvSpPr>
        <p:spPr>
          <a:xfrm>
            <a:off x="2734701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2" name="Moon 2311"/>
          <p:cNvSpPr/>
          <p:nvPr/>
        </p:nvSpPr>
        <p:spPr>
          <a:xfrm>
            <a:off x="273470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3" name="Rectangle 2312"/>
          <p:cNvSpPr/>
          <p:nvPr/>
        </p:nvSpPr>
        <p:spPr>
          <a:xfrm>
            <a:off x="3047228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4" name="Oval 2313"/>
          <p:cNvSpPr/>
          <p:nvPr/>
        </p:nvSpPr>
        <p:spPr>
          <a:xfrm>
            <a:off x="3115604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5" name="Moon 2314"/>
          <p:cNvSpPr/>
          <p:nvPr/>
        </p:nvSpPr>
        <p:spPr>
          <a:xfrm>
            <a:off x="311560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6" name="Rectangle 2315"/>
          <p:cNvSpPr/>
          <p:nvPr/>
        </p:nvSpPr>
        <p:spPr>
          <a:xfrm>
            <a:off x="3428132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7" name="Oval 2316"/>
          <p:cNvSpPr/>
          <p:nvPr/>
        </p:nvSpPr>
        <p:spPr>
          <a:xfrm>
            <a:off x="3496508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8" name="Moon 2317"/>
          <p:cNvSpPr/>
          <p:nvPr/>
        </p:nvSpPr>
        <p:spPr>
          <a:xfrm>
            <a:off x="349650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9" name="Rectangle 2318"/>
          <p:cNvSpPr/>
          <p:nvPr/>
        </p:nvSpPr>
        <p:spPr>
          <a:xfrm>
            <a:off x="3809035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0" name="Oval 2319"/>
          <p:cNvSpPr/>
          <p:nvPr/>
        </p:nvSpPr>
        <p:spPr>
          <a:xfrm>
            <a:off x="3877411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1" name="Moon 2320"/>
          <p:cNvSpPr/>
          <p:nvPr/>
        </p:nvSpPr>
        <p:spPr>
          <a:xfrm>
            <a:off x="387741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2" name="Rectangle 2321"/>
          <p:cNvSpPr/>
          <p:nvPr/>
        </p:nvSpPr>
        <p:spPr>
          <a:xfrm>
            <a:off x="4189939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3" name="Oval 2322"/>
          <p:cNvSpPr/>
          <p:nvPr/>
        </p:nvSpPr>
        <p:spPr>
          <a:xfrm>
            <a:off x="4258315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4" name="Moon 2323"/>
          <p:cNvSpPr/>
          <p:nvPr/>
        </p:nvSpPr>
        <p:spPr>
          <a:xfrm>
            <a:off x="4258315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5" name="Rectangle 2324"/>
          <p:cNvSpPr/>
          <p:nvPr/>
        </p:nvSpPr>
        <p:spPr>
          <a:xfrm>
            <a:off x="4570842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6" name="Oval 2325"/>
          <p:cNvSpPr/>
          <p:nvPr/>
        </p:nvSpPr>
        <p:spPr>
          <a:xfrm>
            <a:off x="4639218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7" name="Moon 2326"/>
          <p:cNvSpPr/>
          <p:nvPr/>
        </p:nvSpPr>
        <p:spPr>
          <a:xfrm>
            <a:off x="463921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8" name="Rectangle 2327"/>
          <p:cNvSpPr/>
          <p:nvPr/>
        </p:nvSpPr>
        <p:spPr>
          <a:xfrm>
            <a:off x="4951746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29" name="Oval 2328"/>
          <p:cNvSpPr/>
          <p:nvPr/>
        </p:nvSpPr>
        <p:spPr>
          <a:xfrm>
            <a:off x="5020122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0" name="Moon 2329"/>
          <p:cNvSpPr/>
          <p:nvPr/>
        </p:nvSpPr>
        <p:spPr>
          <a:xfrm>
            <a:off x="5020122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1" name="Rectangle 2330"/>
          <p:cNvSpPr/>
          <p:nvPr/>
        </p:nvSpPr>
        <p:spPr>
          <a:xfrm>
            <a:off x="5332649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32" name="Oval 2331"/>
          <p:cNvSpPr/>
          <p:nvPr/>
        </p:nvSpPr>
        <p:spPr>
          <a:xfrm>
            <a:off x="5401025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3" name="Moon 2332"/>
          <p:cNvSpPr/>
          <p:nvPr/>
        </p:nvSpPr>
        <p:spPr>
          <a:xfrm>
            <a:off x="5401025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4" name="Rectangle 2333"/>
          <p:cNvSpPr/>
          <p:nvPr/>
        </p:nvSpPr>
        <p:spPr>
          <a:xfrm>
            <a:off x="5713553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5" name="Oval 2334"/>
          <p:cNvSpPr/>
          <p:nvPr/>
        </p:nvSpPr>
        <p:spPr>
          <a:xfrm>
            <a:off x="5781929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6" name="Moon 2335"/>
          <p:cNvSpPr/>
          <p:nvPr/>
        </p:nvSpPr>
        <p:spPr>
          <a:xfrm>
            <a:off x="5781929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7" name="Rectangle 2336"/>
          <p:cNvSpPr/>
          <p:nvPr/>
        </p:nvSpPr>
        <p:spPr>
          <a:xfrm>
            <a:off x="6094456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8" name="Oval 2337"/>
          <p:cNvSpPr/>
          <p:nvPr/>
        </p:nvSpPr>
        <p:spPr>
          <a:xfrm>
            <a:off x="6162832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9" name="Moon 2338"/>
          <p:cNvSpPr/>
          <p:nvPr/>
        </p:nvSpPr>
        <p:spPr>
          <a:xfrm>
            <a:off x="6162832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0" name="Rectangle 2339"/>
          <p:cNvSpPr/>
          <p:nvPr/>
        </p:nvSpPr>
        <p:spPr>
          <a:xfrm>
            <a:off x="6475360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1" name="Oval 2340"/>
          <p:cNvSpPr/>
          <p:nvPr/>
        </p:nvSpPr>
        <p:spPr>
          <a:xfrm>
            <a:off x="654373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2" name="Moon 2341"/>
          <p:cNvSpPr/>
          <p:nvPr/>
        </p:nvSpPr>
        <p:spPr>
          <a:xfrm>
            <a:off x="654373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3" name="Rectangle 2342"/>
          <p:cNvSpPr/>
          <p:nvPr/>
        </p:nvSpPr>
        <p:spPr>
          <a:xfrm>
            <a:off x="6856263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4" name="Oval 2343"/>
          <p:cNvSpPr/>
          <p:nvPr/>
        </p:nvSpPr>
        <p:spPr>
          <a:xfrm>
            <a:off x="6924639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5" name="Moon 2344"/>
          <p:cNvSpPr/>
          <p:nvPr/>
        </p:nvSpPr>
        <p:spPr>
          <a:xfrm>
            <a:off x="6924639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6" name="Rectangle 2345"/>
          <p:cNvSpPr/>
          <p:nvPr/>
        </p:nvSpPr>
        <p:spPr>
          <a:xfrm>
            <a:off x="7237167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47" name="Oval 2346"/>
          <p:cNvSpPr/>
          <p:nvPr/>
        </p:nvSpPr>
        <p:spPr>
          <a:xfrm>
            <a:off x="730554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8" name="Moon 2347"/>
          <p:cNvSpPr/>
          <p:nvPr/>
        </p:nvSpPr>
        <p:spPr>
          <a:xfrm>
            <a:off x="730554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9" name="Rectangle 2348"/>
          <p:cNvSpPr/>
          <p:nvPr/>
        </p:nvSpPr>
        <p:spPr>
          <a:xfrm>
            <a:off x="7618070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50" name="Oval 2349"/>
          <p:cNvSpPr/>
          <p:nvPr/>
        </p:nvSpPr>
        <p:spPr>
          <a:xfrm>
            <a:off x="768644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1" name="Moon 2350"/>
          <p:cNvSpPr/>
          <p:nvPr/>
        </p:nvSpPr>
        <p:spPr>
          <a:xfrm>
            <a:off x="768644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2" name="Rectangle 2351"/>
          <p:cNvSpPr/>
          <p:nvPr/>
        </p:nvSpPr>
        <p:spPr>
          <a:xfrm>
            <a:off x="799897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3" name="Oval 2352"/>
          <p:cNvSpPr/>
          <p:nvPr/>
        </p:nvSpPr>
        <p:spPr>
          <a:xfrm>
            <a:off x="806735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4" name="Moon 2353"/>
          <p:cNvSpPr/>
          <p:nvPr/>
        </p:nvSpPr>
        <p:spPr>
          <a:xfrm>
            <a:off x="806735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" name="Rectangle 2354"/>
          <p:cNvSpPr/>
          <p:nvPr/>
        </p:nvSpPr>
        <p:spPr>
          <a:xfrm>
            <a:off x="8379877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6" name="Oval 2355"/>
          <p:cNvSpPr/>
          <p:nvPr/>
        </p:nvSpPr>
        <p:spPr>
          <a:xfrm>
            <a:off x="844825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7" name="Moon 2356"/>
          <p:cNvSpPr/>
          <p:nvPr/>
        </p:nvSpPr>
        <p:spPr>
          <a:xfrm>
            <a:off x="844825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8" name="Rectangle 2357"/>
          <p:cNvSpPr/>
          <p:nvPr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9" name="Oval 2358"/>
          <p:cNvSpPr/>
          <p:nvPr/>
        </p:nvSpPr>
        <p:spPr>
          <a:xfrm>
            <a:off x="882915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0" name="Moon 2359"/>
          <p:cNvSpPr/>
          <p:nvPr/>
        </p:nvSpPr>
        <p:spPr>
          <a:xfrm>
            <a:off x="882915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1" name="Rectangle 2360"/>
          <p:cNvSpPr/>
          <p:nvPr/>
        </p:nvSpPr>
        <p:spPr>
          <a:xfrm>
            <a:off x="9141684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2" name="Oval 2361"/>
          <p:cNvSpPr/>
          <p:nvPr/>
        </p:nvSpPr>
        <p:spPr>
          <a:xfrm>
            <a:off x="921006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3" name="Moon 2362"/>
          <p:cNvSpPr/>
          <p:nvPr/>
        </p:nvSpPr>
        <p:spPr>
          <a:xfrm>
            <a:off x="921006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4" name="Rectangle 2363"/>
          <p:cNvSpPr/>
          <p:nvPr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65" name="Oval 2364"/>
          <p:cNvSpPr/>
          <p:nvPr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6" name="Moon 2365"/>
          <p:cNvSpPr/>
          <p:nvPr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7" name="Rectangle 2366"/>
          <p:cNvSpPr/>
          <p:nvPr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68" name="Oval 2367"/>
          <p:cNvSpPr/>
          <p:nvPr/>
        </p:nvSpPr>
        <p:spPr>
          <a:xfrm>
            <a:off x="44928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9" name="Moon 2368"/>
          <p:cNvSpPr/>
          <p:nvPr/>
        </p:nvSpPr>
        <p:spPr>
          <a:xfrm>
            <a:off x="44928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0" name="Rectangle 2369"/>
          <p:cNvSpPr/>
          <p:nvPr/>
        </p:nvSpPr>
        <p:spPr>
          <a:xfrm>
            <a:off x="76180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71" name="Oval 2370"/>
          <p:cNvSpPr/>
          <p:nvPr/>
        </p:nvSpPr>
        <p:spPr>
          <a:xfrm>
            <a:off x="83018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2" name="Moon 2371"/>
          <p:cNvSpPr/>
          <p:nvPr/>
        </p:nvSpPr>
        <p:spPr>
          <a:xfrm>
            <a:off x="83018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3" name="Rectangle 2372"/>
          <p:cNvSpPr/>
          <p:nvPr/>
        </p:nvSpPr>
        <p:spPr>
          <a:xfrm>
            <a:off x="1142711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74" name="Oval 2373"/>
          <p:cNvSpPr/>
          <p:nvPr/>
        </p:nvSpPr>
        <p:spPr>
          <a:xfrm>
            <a:off x="121108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5" name="Moon 2374"/>
          <p:cNvSpPr/>
          <p:nvPr/>
        </p:nvSpPr>
        <p:spPr>
          <a:xfrm>
            <a:off x="121108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6" name="Rectangle 2375"/>
          <p:cNvSpPr/>
          <p:nvPr/>
        </p:nvSpPr>
        <p:spPr>
          <a:xfrm>
            <a:off x="1523614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7" name="Oval 2376"/>
          <p:cNvSpPr/>
          <p:nvPr/>
        </p:nvSpPr>
        <p:spPr>
          <a:xfrm>
            <a:off x="159199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8" name="Moon 2377"/>
          <p:cNvSpPr/>
          <p:nvPr/>
        </p:nvSpPr>
        <p:spPr>
          <a:xfrm>
            <a:off x="159199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9" name="Rectangle 2378"/>
          <p:cNvSpPr/>
          <p:nvPr/>
        </p:nvSpPr>
        <p:spPr>
          <a:xfrm>
            <a:off x="1904518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0" name="Oval 2379"/>
          <p:cNvSpPr/>
          <p:nvPr/>
        </p:nvSpPr>
        <p:spPr>
          <a:xfrm>
            <a:off x="1972894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1" name="Moon 2380"/>
          <p:cNvSpPr/>
          <p:nvPr/>
        </p:nvSpPr>
        <p:spPr>
          <a:xfrm>
            <a:off x="197289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2" name="Rectangle 2381"/>
          <p:cNvSpPr/>
          <p:nvPr/>
        </p:nvSpPr>
        <p:spPr>
          <a:xfrm>
            <a:off x="2285421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3" name="Oval 2382"/>
          <p:cNvSpPr/>
          <p:nvPr/>
        </p:nvSpPr>
        <p:spPr>
          <a:xfrm>
            <a:off x="235379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4" name="Moon 2383"/>
          <p:cNvSpPr/>
          <p:nvPr/>
        </p:nvSpPr>
        <p:spPr>
          <a:xfrm>
            <a:off x="235379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" name="Rectangle 2384"/>
          <p:cNvSpPr/>
          <p:nvPr/>
        </p:nvSpPr>
        <p:spPr>
          <a:xfrm>
            <a:off x="2666325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6" name="Oval 2385"/>
          <p:cNvSpPr/>
          <p:nvPr/>
        </p:nvSpPr>
        <p:spPr>
          <a:xfrm>
            <a:off x="2734701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7" name="Moon 2386"/>
          <p:cNvSpPr/>
          <p:nvPr/>
        </p:nvSpPr>
        <p:spPr>
          <a:xfrm>
            <a:off x="2734701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8" name="Rectangle 2387"/>
          <p:cNvSpPr/>
          <p:nvPr/>
        </p:nvSpPr>
        <p:spPr>
          <a:xfrm>
            <a:off x="3047228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9" name="Oval 2388"/>
          <p:cNvSpPr/>
          <p:nvPr/>
        </p:nvSpPr>
        <p:spPr>
          <a:xfrm>
            <a:off x="3115604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0" name="Moon 2389"/>
          <p:cNvSpPr/>
          <p:nvPr/>
        </p:nvSpPr>
        <p:spPr>
          <a:xfrm>
            <a:off x="311560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1" name="Rectangle 2390"/>
          <p:cNvSpPr/>
          <p:nvPr/>
        </p:nvSpPr>
        <p:spPr>
          <a:xfrm>
            <a:off x="3428132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2" name="Oval 2391"/>
          <p:cNvSpPr/>
          <p:nvPr/>
        </p:nvSpPr>
        <p:spPr>
          <a:xfrm>
            <a:off x="3496508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3" name="Moon 2392"/>
          <p:cNvSpPr/>
          <p:nvPr/>
        </p:nvSpPr>
        <p:spPr>
          <a:xfrm>
            <a:off x="3496508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4" name="Rectangle 2393"/>
          <p:cNvSpPr/>
          <p:nvPr/>
        </p:nvSpPr>
        <p:spPr>
          <a:xfrm>
            <a:off x="3809035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5" name="Oval 2394"/>
          <p:cNvSpPr/>
          <p:nvPr/>
        </p:nvSpPr>
        <p:spPr>
          <a:xfrm>
            <a:off x="3877411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6" name="Moon 2395"/>
          <p:cNvSpPr/>
          <p:nvPr/>
        </p:nvSpPr>
        <p:spPr>
          <a:xfrm>
            <a:off x="3877411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7" name="Rectangle 2396"/>
          <p:cNvSpPr/>
          <p:nvPr/>
        </p:nvSpPr>
        <p:spPr>
          <a:xfrm>
            <a:off x="4189939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8" name="Oval 2397"/>
          <p:cNvSpPr/>
          <p:nvPr/>
        </p:nvSpPr>
        <p:spPr>
          <a:xfrm>
            <a:off x="4258315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9" name="Moon 2398"/>
          <p:cNvSpPr/>
          <p:nvPr/>
        </p:nvSpPr>
        <p:spPr>
          <a:xfrm>
            <a:off x="4258315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4" name="Rectangle 2423"/>
          <p:cNvSpPr/>
          <p:nvPr/>
        </p:nvSpPr>
        <p:spPr>
          <a:xfrm>
            <a:off x="7618070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5" name="Oval 2424"/>
          <p:cNvSpPr/>
          <p:nvPr/>
        </p:nvSpPr>
        <p:spPr>
          <a:xfrm>
            <a:off x="768644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6" name="Moon 2425"/>
          <p:cNvSpPr/>
          <p:nvPr/>
        </p:nvSpPr>
        <p:spPr>
          <a:xfrm>
            <a:off x="768644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7" name="Rectangle 2426"/>
          <p:cNvSpPr/>
          <p:nvPr/>
        </p:nvSpPr>
        <p:spPr>
          <a:xfrm>
            <a:off x="7998974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8" name="Oval 2427"/>
          <p:cNvSpPr/>
          <p:nvPr/>
        </p:nvSpPr>
        <p:spPr>
          <a:xfrm>
            <a:off x="806735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9" name="Moon 2428"/>
          <p:cNvSpPr/>
          <p:nvPr/>
        </p:nvSpPr>
        <p:spPr>
          <a:xfrm>
            <a:off x="806735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0" name="Rectangle 2429"/>
          <p:cNvSpPr/>
          <p:nvPr/>
        </p:nvSpPr>
        <p:spPr>
          <a:xfrm>
            <a:off x="837987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31" name="Oval 2430"/>
          <p:cNvSpPr/>
          <p:nvPr/>
        </p:nvSpPr>
        <p:spPr>
          <a:xfrm>
            <a:off x="844825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2" name="Moon 2431"/>
          <p:cNvSpPr/>
          <p:nvPr/>
        </p:nvSpPr>
        <p:spPr>
          <a:xfrm>
            <a:off x="844825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3" name="Rectangle 2432"/>
          <p:cNvSpPr/>
          <p:nvPr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4" name="Oval 2433"/>
          <p:cNvSpPr/>
          <p:nvPr/>
        </p:nvSpPr>
        <p:spPr>
          <a:xfrm>
            <a:off x="882915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5" name="Moon 2434"/>
          <p:cNvSpPr/>
          <p:nvPr/>
        </p:nvSpPr>
        <p:spPr>
          <a:xfrm>
            <a:off x="882915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6" name="Rectangle 2435"/>
          <p:cNvSpPr/>
          <p:nvPr/>
        </p:nvSpPr>
        <p:spPr>
          <a:xfrm>
            <a:off x="9141684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7" name="Oval 2436"/>
          <p:cNvSpPr/>
          <p:nvPr/>
        </p:nvSpPr>
        <p:spPr>
          <a:xfrm>
            <a:off x="921006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8" name="Moon 2437"/>
          <p:cNvSpPr/>
          <p:nvPr/>
        </p:nvSpPr>
        <p:spPr>
          <a:xfrm>
            <a:off x="921006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9" name="Rectangle 2438"/>
          <p:cNvSpPr/>
          <p:nvPr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0" name="Oval 2439"/>
          <p:cNvSpPr/>
          <p:nvPr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1" name="Moon 2440"/>
          <p:cNvSpPr/>
          <p:nvPr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2" name="Rectangle 2441"/>
          <p:cNvSpPr/>
          <p:nvPr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3" name="Oval 2442"/>
          <p:cNvSpPr/>
          <p:nvPr/>
        </p:nvSpPr>
        <p:spPr>
          <a:xfrm>
            <a:off x="44928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4" name="Moon 2443"/>
          <p:cNvSpPr/>
          <p:nvPr/>
        </p:nvSpPr>
        <p:spPr>
          <a:xfrm>
            <a:off x="44928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5" name="Rectangle 2444"/>
          <p:cNvSpPr/>
          <p:nvPr/>
        </p:nvSpPr>
        <p:spPr>
          <a:xfrm>
            <a:off x="761807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6" name="Oval 2445"/>
          <p:cNvSpPr/>
          <p:nvPr/>
        </p:nvSpPr>
        <p:spPr>
          <a:xfrm>
            <a:off x="83018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7" name="Moon 2446"/>
          <p:cNvSpPr/>
          <p:nvPr/>
        </p:nvSpPr>
        <p:spPr>
          <a:xfrm>
            <a:off x="83018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8" name="Rectangle 2447"/>
          <p:cNvSpPr/>
          <p:nvPr/>
        </p:nvSpPr>
        <p:spPr>
          <a:xfrm>
            <a:off x="1142711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9" name="Oval 2448"/>
          <p:cNvSpPr/>
          <p:nvPr/>
        </p:nvSpPr>
        <p:spPr>
          <a:xfrm>
            <a:off x="121108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0" name="Moon 2449"/>
          <p:cNvSpPr/>
          <p:nvPr/>
        </p:nvSpPr>
        <p:spPr>
          <a:xfrm>
            <a:off x="121108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1" name="Rectangle 2450"/>
          <p:cNvSpPr/>
          <p:nvPr/>
        </p:nvSpPr>
        <p:spPr>
          <a:xfrm>
            <a:off x="152361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2" name="Oval 2451"/>
          <p:cNvSpPr/>
          <p:nvPr/>
        </p:nvSpPr>
        <p:spPr>
          <a:xfrm>
            <a:off x="159199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3" name="Moon 2452"/>
          <p:cNvSpPr/>
          <p:nvPr/>
        </p:nvSpPr>
        <p:spPr>
          <a:xfrm>
            <a:off x="159199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4" name="Rectangle 2453"/>
          <p:cNvSpPr/>
          <p:nvPr/>
        </p:nvSpPr>
        <p:spPr>
          <a:xfrm>
            <a:off x="1904518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5" name="Oval 2454"/>
          <p:cNvSpPr/>
          <p:nvPr/>
        </p:nvSpPr>
        <p:spPr>
          <a:xfrm>
            <a:off x="1972894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6" name="Moon 2455"/>
          <p:cNvSpPr/>
          <p:nvPr/>
        </p:nvSpPr>
        <p:spPr>
          <a:xfrm>
            <a:off x="1972894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" name="Rectangle 2456"/>
          <p:cNvSpPr/>
          <p:nvPr/>
        </p:nvSpPr>
        <p:spPr>
          <a:xfrm>
            <a:off x="2285421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8" name="Oval 2457"/>
          <p:cNvSpPr/>
          <p:nvPr/>
        </p:nvSpPr>
        <p:spPr>
          <a:xfrm>
            <a:off x="235379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9" name="Moon 2458"/>
          <p:cNvSpPr/>
          <p:nvPr/>
        </p:nvSpPr>
        <p:spPr>
          <a:xfrm>
            <a:off x="235379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0" name="Rectangle 2459"/>
          <p:cNvSpPr/>
          <p:nvPr/>
        </p:nvSpPr>
        <p:spPr>
          <a:xfrm>
            <a:off x="2666325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1" name="Oval 2460"/>
          <p:cNvSpPr/>
          <p:nvPr/>
        </p:nvSpPr>
        <p:spPr>
          <a:xfrm>
            <a:off x="2734701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2" name="Moon 2461"/>
          <p:cNvSpPr/>
          <p:nvPr/>
        </p:nvSpPr>
        <p:spPr>
          <a:xfrm>
            <a:off x="2734701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3" name="Rectangle 2462"/>
          <p:cNvSpPr/>
          <p:nvPr/>
        </p:nvSpPr>
        <p:spPr>
          <a:xfrm>
            <a:off x="3047228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4" name="Oval 2463"/>
          <p:cNvSpPr/>
          <p:nvPr/>
        </p:nvSpPr>
        <p:spPr>
          <a:xfrm>
            <a:off x="3115604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5" name="Moon 2464"/>
          <p:cNvSpPr/>
          <p:nvPr/>
        </p:nvSpPr>
        <p:spPr>
          <a:xfrm>
            <a:off x="3115604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8" name="Rectangle 2507"/>
          <p:cNvSpPr/>
          <p:nvPr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9" name="Oval 2508"/>
          <p:cNvSpPr/>
          <p:nvPr/>
        </p:nvSpPr>
        <p:spPr>
          <a:xfrm>
            <a:off x="882915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0" name="Moon 2509"/>
          <p:cNvSpPr/>
          <p:nvPr/>
        </p:nvSpPr>
        <p:spPr>
          <a:xfrm>
            <a:off x="882915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1" name="Rectangle 2510"/>
          <p:cNvSpPr/>
          <p:nvPr/>
        </p:nvSpPr>
        <p:spPr>
          <a:xfrm>
            <a:off x="9141684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2" name="Oval 2511"/>
          <p:cNvSpPr/>
          <p:nvPr/>
        </p:nvSpPr>
        <p:spPr>
          <a:xfrm>
            <a:off x="921006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3" name="Moon 2512"/>
          <p:cNvSpPr/>
          <p:nvPr/>
        </p:nvSpPr>
        <p:spPr>
          <a:xfrm>
            <a:off x="921006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4" name="Rectangle 2513"/>
          <p:cNvSpPr/>
          <p:nvPr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5" name="Oval 2514"/>
          <p:cNvSpPr/>
          <p:nvPr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6" name="Moon 2515"/>
          <p:cNvSpPr/>
          <p:nvPr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7" name="Rectangle 2516"/>
          <p:cNvSpPr/>
          <p:nvPr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8" name="Oval 2517"/>
          <p:cNvSpPr/>
          <p:nvPr/>
        </p:nvSpPr>
        <p:spPr>
          <a:xfrm>
            <a:off x="44928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9" name="Moon 2518"/>
          <p:cNvSpPr/>
          <p:nvPr/>
        </p:nvSpPr>
        <p:spPr>
          <a:xfrm>
            <a:off x="44928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0" name="Rectangle 2519"/>
          <p:cNvSpPr/>
          <p:nvPr/>
        </p:nvSpPr>
        <p:spPr>
          <a:xfrm>
            <a:off x="761807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1" name="Oval 2520"/>
          <p:cNvSpPr/>
          <p:nvPr/>
        </p:nvSpPr>
        <p:spPr>
          <a:xfrm>
            <a:off x="83018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2" name="Moon 2521"/>
          <p:cNvSpPr/>
          <p:nvPr/>
        </p:nvSpPr>
        <p:spPr>
          <a:xfrm>
            <a:off x="83018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3" name="Rectangle 2522"/>
          <p:cNvSpPr/>
          <p:nvPr/>
        </p:nvSpPr>
        <p:spPr>
          <a:xfrm>
            <a:off x="1142711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4" name="Oval 2523"/>
          <p:cNvSpPr/>
          <p:nvPr/>
        </p:nvSpPr>
        <p:spPr>
          <a:xfrm>
            <a:off x="121108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5" name="Moon 2524"/>
          <p:cNvSpPr/>
          <p:nvPr/>
        </p:nvSpPr>
        <p:spPr>
          <a:xfrm>
            <a:off x="121108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6" name="Rectangle 2525"/>
          <p:cNvSpPr/>
          <p:nvPr/>
        </p:nvSpPr>
        <p:spPr>
          <a:xfrm>
            <a:off x="1523614" y="304691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7" name="Oval 2526"/>
          <p:cNvSpPr/>
          <p:nvPr/>
        </p:nvSpPr>
        <p:spPr>
          <a:xfrm>
            <a:off x="159199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8" name="Moon 2527"/>
          <p:cNvSpPr/>
          <p:nvPr/>
        </p:nvSpPr>
        <p:spPr>
          <a:xfrm>
            <a:off x="159199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9" name="Rectangle 2528"/>
          <p:cNvSpPr/>
          <p:nvPr/>
        </p:nvSpPr>
        <p:spPr>
          <a:xfrm>
            <a:off x="1904518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0" name="Oval 2529"/>
          <p:cNvSpPr/>
          <p:nvPr/>
        </p:nvSpPr>
        <p:spPr>
          <a:xfrm>
            <a:off x="1972894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1" name="Moon 2530"/>
          <p:cNvSpPr/>
          <p:nvPr/>
        </p:nvSpPr>
        <p:spPr>
          <a:xfrm>
            <a:off x="1972894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2" name="Rectangle 2531"/>
          <p:cNvSpPr/>
          <p:nvPr/>
        </p:nvSpPr>
        <p:spPr>
          <a:xfrm>
            <a:off x="2285421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3" name="Oval 2532"/>
          <p:cNvSpPr/>
          <p:nvPr/>
        </p:nvSpPr>
        <p:spPr>
          <a:xfrm>
            <a:off x="235379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4" name="Moon 2533"/>
          <p:cNvSpPr/>
          <p:nvPr/>
        </p:nvSpPr>
        <p:spPr>
          <a:xfrm>
            <a:off x="235379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9" name="Rectangle 2588"/>
          <p:cNvSpPr/>
          <p:nvPr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0" name="Oval 2589"/>
          <p:cNvSpPr/>
          <p:nvPr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1" name="Moon 2590"/>
          <p:cNvSpPr/>
          <p:nvPr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2" name="Rectangle 2591"/>
          <p:cNvSpPr/>
          <p:nvPr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93" name="Oval 2592"/>
          <p:cNvSpPr/>
          <p:nvPr/>
        </p:nvSpPr>
        <p:spPr>
          <a:xfrm>
            <a:off x="44928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4" name="Moon 2593"/>
          <p:cNvSpPr/>
          <p:nvPr/>
        </p:nvSpPr>
        <p:spPr>
          <a:xfrm>
            <a:off x="44928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5" name="Rectangle 2594"/>
          <p:cNvSpPr/>
          <p:nvPr/>
        </p:nvSpPr>
        <p:spPr>
          <a:xfrm>
            <a:off x="761807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6" name="Oval 2595"/>
          <p:cNvSpPr/>
          <p:nvPr/>
        </p:nvSpPr>
        <p:spPr>
          <a:xfrm>
            <a:off x="83018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7" name="Moon 2596"/>
          <p:cNvSpPr/>
          <p:nvPr/>
        </p:nvSpPr>
        <p:spPr>
          <a:xfrm>
            <a:off x="83018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8" name="Rectangle 2597"/>
          <p:cNvSpPr/>
          <p:nvPr/>
        </p:nvSpPr>
        <p:spPr>
          <a:xfrm>
            <a:off x="1142711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9" name="Oval 2598"/>
          <p:cNvSpPr/>
          <p:nvPr/>
        </p:nvSpPr>
        <p:spPr>
          <a:xfrm>
            <a:off x="121108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0" name="Moon 2599"/>
          <p:cNvSpPr/>
          <p:nvPr/>
        </p:nvSpPr>
        <p:spPr>
          <a:xfrm>
            <a:off x="121108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1" name="Rectangle 2600"/>
          <p:cNvSpPr/>
          <p:nvPr/>
        </p:nvSpPr>
        <p:spPr>
          <a:xfrm>
            <a:off x="1523614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2" name="Oval 2601"/>
          <p:cNvSpPr/>
          <p:nvPr/>
        </p:nvSpPr>
        <p:spPr>
          <a:xfrm>
            <a:off x="159199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3" name="Moon 2602"/>
          <p:cNvSpPr/>
          <p:nvPr/>
        </p:nvSpPr>
        <p:spPr>
          <a:xfrm>
            <a:off x="159199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4" name="Rectangle 2603"/>
          <p:cNvSpPr/>
          <p:nvPr/>
        </p:nvSpPr>
        <p:spPr>
          <a:xfrm>
            <a:off x="1904518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5" name="Oval 2604"/>
          <p:cNvSpPr/>
          <p:nvPr/>
        </p:nvSpPr>
        <p:spPr>
          <a:xfrm>
            <a:off x="1972894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6" name="Moon 2605"/>
          <p:cNvSpPr/>
          <p:nvPr/>
        </p:nvSpPr>
        <p:spPr>
          <a:xfrm>
            <a:off x="1972894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4" name="Rectangle 2663"/>
          <p:cNvSpPr/>
          <p:nvPr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5" name="Oval 2664"/>
          <p:cNvSpPr/>
          <p:nvPr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6" name="Moon 2665"/>
          <p:cNvSpPr/>
          <p:nvPr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7" name="Rectangle 2666"/>
          <p:cNvSpPr/>
          <p:nvPr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8" name="Oval 2667"/>
          <p:cNvSpPr/>
          <p:nvPr/>
        </p:nvSpPr>
        <p:spPr>
          <a:xfrm>
            <a:off x="44928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9" name="Moon 2668"/>
          <p:cNvSpPr/>
          <p:nvPr/>
        </p:nvSpPr>
        <p:spPr>
          <a:xfrm>
            <a:off x="44928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0" name="Rectangle 2669"/>
          <p:cNvSpPr/>
          <p:nvPr/>
        </p:nvSpPr>
        <p:spPr>
          <a:xfrm>
            <a:off x="761807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1" name="Oval 2670"/>
          <p:cNvSpPr/>
          <p:nvPr/>
        </p:nvSpPr>
        <p:spPr>
          <a:xfrm>
            <a:off x="83018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2" name="Moon 2671"/>
          <p:cNvSpPr/>
          <p:nvPr/>
        </p:nvSpPr>
        <p:spPr>
          <a:xfrm>
            <a:off x="83018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3" name="Rectangle 2672"/>
          <p:cNvSpPr/>
          <p:nvPr/>
        </p:nvSpPr>
        <p:spPr>
          <a:xfrm>
            <a:off x="1142711" y="228518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4" name="Oval 2673"/>
          <p:cNvSpPr/>
          <p:nvPr/>
        </p:nvSpPr>
        <p:spPr>
          <a:xfrm>
            <a:off x="121108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5" name="Moon 2674"/>
          <p:cNvSpPr/>
          <p:nvPr/>
        </p:nvSpPr>
        <p:spPr>
          <a:xfrm>
            <a:off x="121108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6" name="Rectangle 2675"/>
          <p:cNvSpPr/>
          <p:nvPr/>
        </p:nvSpPr>
        <p:spPr>
          <a:xfrm>
            <a:off x="1523614" y="228518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7" name="Oval 2676"/>
          <p:cNvSpPr/>
          <p:nvPr/>
        </p:nvSpPr>
        <p:spPr>
          <a:xfrm>
            <a:off x="159199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8" name="Moon 2677"/>
          <p:cNvSpPr/>
          <p:nvPr/>
        </p:nvSpPr>
        <p:spPr>
          <a:xfrm>
            <a:off x="159199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9" name="Rectangle 2738"/>
          <p:cNvSpPr/>
          <p:nvPr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40" name="Oval 2739"/>
          <p:cNvSpPr/>
          <p:nvPr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1" name="Moon 2740"/>
          <p:cNvSpPr/>
          <p:nvPr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2" name="Rectangle 2741"/>
          <p:cNvSpPr/>
          <p:nvPr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3" name="Oval 2742"/>
          <p:cNvSpPr/>
          <p:nvPr/>
        </p:nvSpPr>
        <p:spPr>
          <a:xfrm>
            <a:off x="44928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4" name="Moon 2743"/>
          <p:cNvSpPr/>
          <p:nvPr/>
        </p:nvSpPr>
        <p:spPr>
          <a:xfrm>
            <a:off x="44928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5" name="Rectangle 2744"/>
          <p:cNvSpPr/>
          <p:nvPr/>
        </p:nvSpPr>
        <p:spPr>
          <a:xfrm>
            <a:off x="761807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6" name="Oval 2745"/>
          <p:cNvSpPr/>
          <p:nvPr/>
        </p:nvSpPr>
        <p:spPr>
          <a:xfrm>
            <a:off x="83018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7" name="Moon 2746"/>
          <p:cNvSpPr/>
          <p:nvPr/>
        </p:nvSpPr>
        <p:spPr>
          <a:xfrm>
            <a:off x="83018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8" name="Rectangle 2747"/>
          <p:cNvSpPr/>
          <p:nvPr/>
        </p:nvSpPr>
        <p:spPr>
          <a:xfrm>
            <a:off x="114271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9" name="Oval 2748"/>
          <p:cNvSpPr/>
          <p:nvPr/>
        </p:nvSpPr>
        <p:spPr>
          <a:xfrm>
            <a:off x="121108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0" name="Moon 2749"/>
          <p:cNvSpPr/>
          <p:nvPr/>
        </p:nvSpPr>
        <p:spPr>
          <a:xfrm>
            <a:off x="121108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1" name="Rectangle 2750"/>
          <p:cNvSpPr/>
          <p:nvPr/>
        </p:nvSpPr>
        <p:spPr>
          <a:xfrm>
            <a:off x="1523614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4" name="Rectangle 2813"/>
          <p:cNvSpPr/>
          <p:nvPr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15" name="Oval 2814"/>
          <p:cNvSpPr/>
          <p:nvPr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6" name="Moon 2815"/>
          <p:cNvSpPr/>
          <p:nvPr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7" name="Rectangle 2816"/>
          <p:cNvSpPr/>
          <p:nvPr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18" name="Oval 2817"/>
          <p:cNvSpPr/>
          <p:nvPr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9" name="Moon 2818"/>
          <p:cNvSpPr/>
          <p:nvPr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0" name="Rectangle 2819"/>
          <p:cNvSpPr/>
          <p:nvPr/>
        </p:nvSpPr>
        <p:spPr>
          <a:xfrm>
            <a:off x="761807" y="152345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1" name="Oval 2820"/>
          <p:cNvSpPr/>
          <p:nvPr/>
        </p:nvSpPr>
        <p:spPr>
          <a:xfrm>
            <a:off x="83018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2" name="Moon 2821"/>
          <p:cNvSpPr/>
          <p:nvPr/>
        </p:nvSpPr>
        <p:spPr>
          <a:xfrm>
            <a:off x="83018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9" name="Rectangle 2888"/>
          <p:cNvSpPr/>
          <p:nvPr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90" name="Oval 2889"/>
          <p:cNvSpPr/>
          <p:nvPr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1" name="Moon 2890"/>
          <p:cNvSpPr/>
          <p:nvPr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2" name="Rectangle 2891"/>
          <p:cNvSpPr/>
          <p:nvPr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93" name="Oval 2892"/>
          <p:cNvSpPr/>
          <p:nvPr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4" name="Moon 2893"/>
          <p:cNvSpPr/>
          <p:nvPr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5" name="Rectangle 2894"/>
          <p:cNvSpPr/>
          <p:nvPr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6" name="Oval 2895"/>
          <p:cNvSpPr/>
          <p:nvPr/>
        </p:nvSpPr>
        <p:spPr>
          <a:xfrm>
            <a:off x="83018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7" name="Moon 2896"/>
          <p:cNvSpPr/>
          <p:nvPr/>
        </p:nvSpPr>
        <p:spPr>
          <a:xfrm>
            <a:off x="83018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4" name="Rectangle 2963"/>
          <p:cNvSpPr/>
          <p:nvPr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65" name="Oval 2964"/>
          <p:cNvSpPr/>
          <p:nvPr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6" name="Moon 2965"/>
          <p:cNvSpPr/>
          <p:nvPr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7" name="Rectangle 2966"/>
          <p:cNvSpPr/>
          <p:nvPr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68" name="Oval 2967"/>
          <p:cNvSpPr/>
          <p:nvPr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" name="Moon 2968"/>
          <p:cNvSpPr/>
          <p:nvPr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9" name="Rectangle 3038"/>
          <p:cNvSpPr/>
          <p:nvPr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0" name="Oval 3039"/>
          <p:cNvSpPr/>
          <p:nvPr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1" name="Moon 3040"/>
          <p:cNvSpPr/>
          <p:nvPr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2" name="Rectangle 3041"/>
          <p:cNvSpPr/>
          <p:nvPr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3" name="Oval 3042"/>
          <p:cNvSpPr/>
          <p:nvPr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4" name="Moon 3043"/>
          <p:cNvSpPr/>
          <p:nvPr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4" name="Rectangle 3113"/>
          <p:cNvSpPr/>
          <p:nvPr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5" name="Oval 3114"/>
          <p:cNvSpPr/>
          <p:nvPr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6" name="Moon 3115"/>
          <p:cNvSpPr/>
          <p:nvPr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7" name="Rectangle 3116"/>
          <p:cNvSpPr/>
          <p:nvPr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8" name="Oval 3117"/>
          <p:cNvSpPr/>
          <p:nvPr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9" name="Moon 3118"/>
          <p:cNvSpPr/>
          <p:nvPr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9" name="Rectangle 3188"/>
          <p:cNvSpPr/>
          <p:nvPr/>
        </p:nvSpPr>
        <p:spPr>
          <a:xfrm>
            <a:off x="9522588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0" name="Oval 3189"/>
          <p:cNvSpPr/>
          <p:nvPr/>
        </p:nvSpPr>
        <p:spPr>
          <a:xfrm>
            <a:off x="959096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1" name="Moon 3190"/>
          <p:cNvSpPr/>
          <p:nvPr/>
        </p:nvSpPr>
        <p:spPr>
          <a:xfrm>
            <a:off x="959096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2" name="Rectangle 3191"/>
          <p:cNvSpPr/>
          <p:nvPr/>
        </p:nvSpPr>
        <p:spPr>
          <a:xfrm>
            <a:off x="9903491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93" name="Oval 3192"/>
          <p:cNvSpPr/>
          <p:nvPr/>
        </p:nvSpPr>
        <p:spPr>
          <a:xfrm>
            <a:off x="997186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4" name="Moon 3193"/>
          <p:cNvSpPr/>
          <p:nvPr/>
        </p:nvSpPr>
        <p:spPr>
          <a:xfrm>
            <a:off x="997186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5" name="Rectangle 3194"/>
          <p:cNvSpPr/>
          <p:nvPr/>
        </p:nvSpPr>
        <p:spPr>
          <a:xfrm>
            <a:off x="10284395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6" name="Oval 3195"/>
          <p:cNvSpPr/>
          <p:nvPr/>
        </p:nvSpPr>
        <p:spPr>
          <a:xfrm>
            <a:off x="1035277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7" name="Moon 3196"/>
          <p:cNvSpPr/>
          <p:nvPr/>
        </p:nvSpPr>
        <p:spPr>
          <a:xfrm>
            <a:off x="1035277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8" name="Rectangle 3197"/>
          <p:cNvSpPr/>
          <p:nvPr/>
        </p:nvSpPr>
        <p:spPr>
          <a:xfrm>
            <a:off x="1066529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99" name="Oval 3198"/>
          <p:cNvSpPr/>
          <p:nvPr/>
        </p:nvSpPr>
        <p:spPr>
          <a:xfrm>
            <a:off x="1073367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0" name="Moon 3199"/>
          <p:cNvSpPr/>
          <p:nvPr/>
        </p:nvSpPr>
        <p:spPr>
          <a:xfrm>
            <a:off x="1073367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1" name="Rectangle 3200"/>
          <p:cNvSpPr/>
          <p:nvPr/>
        </p:nvSpPr>
        <p:spPr>
          <a:xfrm>
            <a:off x="11046202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02" name="Oval 3201"/>
          <p:cNvSpPr/>
          <p:nvPr/>
        </p:nvSpPr>
        <p:spPr>
          <a:xfrm>
            <a:off x="1111457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3" name="Moon 3202"/>
          <p:cNvSpPr/>
          <p:nvPr/>
        </p:nvSpPr>
        <p:spPr>
          <a:xfrm>
            <a:off x="1111457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4" name="Rectangle 3203"/>
          <p:cNvSpPr/>
          <p:nvPr/>
        </p:nvSpPr>
        <p:spPr>
          <a:xfrm>
            <a:off x="1142710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5" name="Oval 3204"/>
          <p:cNvSpPr/>
          <p:nvPr/>
        </p:nvSpPr>
        <p:spPr>
          <a:xfrm>
            <a:off x="1149548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6" name="Moon 3205"/>
          <p:cNvSpPr/>
          <p:nvPr/>
        </p:nvSpPr>
        <p:spPr>
          <a:xfrm>
            <a:off x="1149548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7" name="Rectangle 3206"/>
          <p:cNvSpPr/>
          <p:nvPr/>
        </p:nvSpPr>
        <p:spPr>
          <a:xfrm>
            <a:off x="11808002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8" name="Oval 3207"/>
          <p:cNvSpPr/>
          <p:nvPr/>
        </p:nvSpPr>
        <p:spPr>
          <a:xfrm>
            <a:off x="1187637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9" name="Moon 3208"/>
          <p:cNvSpPr/>
          <p:nvPr/>
        </p:nvSpPr>
        <p:spPr>
          <a:xfrm>
            <a:off x="1187637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0" name="Rectangle 3209"/>
          <p:cNvSpPr/>
          <p:nvPr/>
        </p:nvSpPr>
        <p:spPr>
          <a:xfrm>
            <a:off x="952258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1" name="Oval 3210"/>
          <p:cNvSpPr/>
          <p:nvPr/>
        </p:nvSpPr>
        <p:spPr>
          <a:xfrm>
            <a:off x="959096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2" name="Moon 3211"/>
          <p:cNvSpPr/>
          <p:nvPr/>
        </p:nvSpPr>
        <p:spPr>
          <a:xfrm>
            <a:off x="959096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3" name="Rectangle 3212"/>
          <p:cNvSpPr/>
          <p:nvPr/>
        </p:nvSpPr>
        <p:spPr>
          <a:xfrm>
            <a:off x="9903491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4" name="Oval 3213"/>
          <p:cNvSpPr/>
          <p:nvPr/>
        </p:nvSpPr>
        <p:spPr>
          <a:xfrm>
            <a:off x="997186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5" name="Moon 3214"/>
          <p:cNvSpPr/>
          <p:nvPr/>
        </p:nvSpPr>
        <p:spPr>
          <a:xfrm>
            <a:off x="997186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6" name="Rectangle 3215"/>
          <p:cNvSpPr/>
          <p:nvPr/>
        </p:nvSpPr>
        <p:spPr>
          <a:xfrm>
            <a:off x="10284395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7" name="Oval 3216"/>
          <p:cNvSpPr/>
          <p:nvPr/>
        </p:nvSpPr>
        <p:spPr>
          <a:xfrm>
            <a:off x="1035277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8" name="Moon 3217"/>
          <p:cNvSpPr/>
          <p:nvPr/>
        </p:nvSpPr>
        <p:spPr>
          <a:xfrm>
            <a:off x="1035277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9" name="Rectangle 3218"/>
          <p:cNvSpPr/>
          <p:nvPr/>
        </p:nvSpPr>
        <p:spPr>
          <a:xfrm>
            <a:off x="10665298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20" name="Oval 3219"/>
          <p:cNvSpPr/>
          <p:nvPr/>
        </p:nvSpPr>
        <p:spPr>
          <a:xfrm>
            <a:off x="1073367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1" name="Moon 3220"/>
          <p:cNvSpPr/>
          <p:nvPr/>
        </p:nvSpPr>
        <p:spPr>
          <a:xfrm>
            <a:off x="1073367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2" name="Rectangle 3221"/>
          <p:cNvSpPr/>
          <p:nvPr/>
        </p:nvSpPr>
        <p:spPr>
          <a:xfrm>
            <a:off x="11046202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23" name="Oval 3222"/>
          <p:cNvSpPr/>
          <p:nvPr/>
        </p:nvSpPr>
        <p:spPr>
          <a:xfrm>
            <a:off x="1111457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4" name="Moon 3223"/>
          <p:cNvSpPr/>
          <p:nvPr/>
        </p:nvSpPr>
        <p:spPr>
          <a:xfrm>
            <a:off x="1111457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5" name="Rectangle 3224"/>
          <p:cNvSpPr/>
          <p:nvPr/>
        </p:nvSpPr>
        <p:spPr>
          <a:xfrm>
            <a:off x="11427105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6" name="Oval 3225"/>
          <p:cNvSpPr/>
          <p:nvPr/>
        </p:nvSpPr>
        <p:spPr>
          <a:xfrm>
            <a:off x="1149548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7" name="Moon 3226"/>
          <p:cNvSpPr/>
          <p:nvPr/>
        </p:nvSpPr>
        <p:spPr>
          <a:xfrm>
            <a:off x="1149548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8" name="Rectangle 3227"/>
          <p:cNvSpPr/>
          <p:nvPr/>
        </p:nvSpPr>
        <p:spPr>
          <a:xfrm>
            <a:off x="11808002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9" name="Oval 3228"/>
          <p:cNvSpPr/>
          <p:nvPr/>
        </p:nvSpPr>
        <p:spPr>
          <a:xfrm>
            <a:off x="1187637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0" name="Moon 3229"/>
          <p:cNvSpPr/>
          <p:nvPr/>
        </p:nvSpPr>
        <p:spPr>
          <a:xfrm>
            <a:off x="1187637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1" name="Rectangle 3230"/>
          <p:cNvSpPr/>
          <p:nvPr/>
        </p:nvSpPr>
        <p:spPr>
          <a:xfrm>
            <a:off x="952258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2" name="Oval 3231"/>
          <p:cNvSpPr/>
          <p:nvPr/>
        </p:nvSpPr>
        <p:spPr>
          <a:xfrm>
            <a:off x="959096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3" name="Moon 3232"/>
          <p:cNvSpPr/>
          <p:nvPr/>
        </p:nvSpPr>
        <p:spPr>
          <a:xfrm>
            <a:off x="959096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4" name="Rectangle 3233"/>
          <p:cNvSpPr/>
          <p:nvPr/>
        </p:nvSpPr>
        <p:spPr>
          <a:xfrm>
            <a:off x="990349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5" name="Oval 3234"/>
          <p:cNvSpPr/>
          <p:nvPr/>
        </p:nvSpPr>
        <p:spPr>
          <a:xfrm>
            <a:off x="997186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6" name="Moon 3235"/>
          <p:cNvSpPr/>
          <p:nvPr/>
        </p:nvSpPr>
        <p:spPr>
          <a:xfrm>
            <a:off x="997186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7" name="Rectangle 3236"/>
          <p:cNvSpPr/>
          <p:nvPr/>
        </p:nvSpPr>
        <p:spPr>
          <a:xfrm>
            <a:off x="1028439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8" name="Oval 3237"/>
          <p:cNvSpPr/>
          <p:nvPr/>
        </p:nvSpPr>
        <p:spPr>
          <a:xfrm>
            <a:off x="1035277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9" name="Moon 3238"/>
          <p:cNvSpPr/>
          <p:nvPr/>
        </p:nvSpPr>
        <p:spPr>
          <a:xfrm>
            <a:off x="1035277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0" name="Rectangle 3239"/>
          <p:cNvSpPr/>
          <p:nvPr/>
        </p:nvSpPr>
        <p:spPr>
          <a:xfrm>
            <a:off x="10665298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41" name="Oval 3240"/>
          <p:cNvSpPr/>
          <p:nvPr/>
        </p:nvSpPr>
        <p:spPr>
          <a:xfrm>
            <a:off x="1073367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2" name="Moon 3241"/>
          <p:cNvSpPr/>
          <p:nvPr/>
        </p:nvSpPr>
        <p:spPr>
          <a:xfrm>
            <a:off x="1073367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3" name="Rectangle 3242"/>
          <p:cNvSpPr/>
          <p:nvPr/>
        </p:nvSpPr>
        <p:spPr>
          <a:xfrm>
            <a:off x="11046202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44" name="Oval 3243"/>
          <p:cNvSpPr/>
          <p:nvPr/>
        </p:nvSpPr>
        <p:spPr>
          <a:xfrm>
            <a:off x="1111457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5" name="Moon 3244"/>
          <p:cNvSpPr/>
          <p:nvPr/>
        </p:nvSpPr>
        <p:spPr>
          <a:xfrm>
            <a:off x="1111457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6" name="Rectangle 3245"/>
          <p:cNvSpPr/>
          <p:nvPr/>
        </p:nvSpPr>
        <p:spPr>
          <a:xfrm>
            <a:off x="1142710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7" name="Oval 3246"/>
          <p:cNvSpPr/>
          <p:nvPr/>
        </p:nvSpPr>
        <p:spPr>
          <a:xfrm>
            <a:off x="1149548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8" name="Moon 3247"/>
          <p:cNvSpPr/>
          <p:nvPr/>
        </p:nvSpPr>
        <p:spPr>
          <a:xfrm>
            <a:off x="1149548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9" name="Rectangle 3248"/>
          <p:cNvSpPr/>
          <p:nvPr/>
        </p:nvSpPr>
        <p:spPr>
          <a:xfrm>
            <a:off x="11808002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50" name="Oval 3249"/>
          <p:cNvSpPr/>
          <p:nvPr/>
        </p:nvSpPr>
        <p:spPr>
          <a:xfrm>
            <a:off x="1187637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1" name="Moon 3250"/>
          <p:cNvSpPr/>
          <p:nvPr/>
        </p:nvSpPr>
        <p:spPr>
          <a:xfrm>
            <a:off x="1187637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2" name="Rectangle 3251"/>
          <p:cNvSpPr/>
          <p:nvPr/>
        </p:nvSpPr>
        <p:spPr>
          <a:xfrm>
            <a:off x="9522588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3" name="Oval 3252"/>
          <p:cNvSpPr/>
          <p:nvPr/>
        </p:nvSpPr>
        <p:spPr>
          <a:xfrm>
            <a:off x="959096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4" name="Moon 3253"/>
          <p:cNvSpPr/>
          <p:nvPr/>
        </p:nvSpPr>
        <p:spPr>
          <a:xfrm>
            <a:off x="959096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5" name="Rectangle 3254"/>
          <p:cNvSpPr/>
          <p:nvPr/>
        </p:nvSpPr>
        <p:spPr>
          <a:xfrm>
            <a:off x="9903491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6" name="Oval 3255"/>
          <p:cNvSpPr/>
          <p:nvPr/>
        </p:nvSpPr>
        <p:spPr>
          <a:xfrm>
            <a:off x="997186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7" name="Moon 3256"/>
          <p:cNvSpPr/>
          <p:nvPr/>
        </p:nvSpPr>
        <p:spPr>
          <a:xfrm>
            <a:off x="997186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8" name="Rectangle 3257"/>
          <p:cNvSpPr/>
          <p:nvPr/>
        </p:nvSpPr>
        <p:spPr>
          <a:xfrm>
            <a:off x="10284395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9" name="Oval 3258"/>
          <p:cNvSpPr/>
          <p:nvPr/>
        </p:nvSpPr>
        <p:spPr>
          <a:xfrm>
            <a:off x="1035277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0" name="Moon 3259"/>
          <p:cNvSpPr/>
          <p:nvPr/>
        </p:nvSpPr>
        <p:spPr>
          <a:xfrm>
            <a:off x="1035277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1" name="Rectangle 3260"/>
          <p:cNvSpPr/>
          <p:nvPr/>
        </p:nvSpPr>
        <p:spPr>
          <a:xfrm>
            <a:off x="10665298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2" name="Oval 3261"/>
          <p:cNvSpPr/>
          <p:nvPr/>
        </p:nvSpPr>
        <p:spPr>
          <a:xfrm>
            <a:off x="1073367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3" name="Moon 3262"/>
          <p:cNvSpPr/>
          <p:nvPr/>
        </p:nvSpPr>
        <p:spPr>
          <a:xfrm>
            <a:off x="1073367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4" name="Rectangle 3263"/>
          <p:cNvSpPr/>
          <p:nvPr/>
        </p:nvSpPr>
        <p:spPr>
          <a:xfrm>
            <a:off x="11046202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5" name="Oval 3264"/>
          <p:cNvSpPr/>
          <p:nvPr/>
        </p:nvSpPr>
        <p:spPr>
          <a:xfrm>
            <a:off x="1111457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6" name="Moon 3265"/>
          <p:cNvSpPr/>
          <p:nvPr/>
        </p:nvSpPr>
        <p:spPr>
          <a:xfrm>
            <a:off x="1111457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7" name="Rectangle 3266"/>
          <p:cNvSpPr/>
          <p:nvPr/>
        </p:nvSpPr>
        <p:spPr>
          <a:xfrm>
            <a:off x="11427105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8" name="Oval 3267"/>
          <p:cNvSpPr/>
          <p:nvPr/>
        </p:nvSpPr>
        <p:spPr>
          <a:xfrm>
            <a:off x="1149548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9" name="Moon 3268"/>
          <p:cNvSpPr/>
          <p:nvPr/>
        </p:nvSpPr>
        <p:spPr>
          <a:xfrm>
            <a:off x="1149548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0" name="Rectangle 3269"/>
          <p:cNvSpPr/>
          <p:nvPr/>
        </p:nvSpPr>
        <p:spPr>
          <a:xfrm>
            <a:off x="11808002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1" name="Oval 3270"/>
          <p:cNvSpPr/>
          <p:nvPr/>
        </p:nvSpPr>
        <p:spPr>
          <a:xfrm>
            <a:off x="1187637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2" name="Moon 3271"/>
          <p:cNvSpPr/>
          <p:nvPr/>
        </p:nvSpPr>
        <p:spPr>
          <a:xfrm>
            <a:off x="1187637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3" name="Rectangle 3272"/>
          <p:cNvSpPr/>
          <p:nvPr/>
        </p:nvSpPr>
        <p:spPr>
          <a:xfrm>
            <a:off x="9522588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4" name="Oval 3273"/>
          <p:cNvSpPr/>
          <p:nvPr/>
        </p:nvSpPr>
        <p:spPr>
          <a:xfrm>
            <a:off x="9590964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5" name="Moon 3274"/>
          <p:cNvSpPr/>
          <p:nvPr/>
        </p:nvSpPr>
        <p:spPr>
          <a:xfrm>
            <a:off x="959096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6" name="Rectangle 3275"/>
          <p:cNvSpPr/>
          <p:nvPr/>
        </p:nvSpPr>
        <p:spPr>
          <a:xfrm>
            <a:off x="9903491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" name="Oval 3276"/>
          <p:cNvSpPr/>
          <p:nvPr/>
        </p:nvSpPr>
        <p:spPr>
          <a:xfrm>
            <a:off x="997186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8" name="Moon 3277"/>
          <p:cNvSpPr/>
          <p:nvPr/>
        </p:nvSpPr>
        <p:spPr>
          <a:xfrm>
            <a:off x="997186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9" name="Rectangle 3278"/>
          <p:cNvSpPr/>
          <p:nvPr/>
        </p:nvSpPr>
        <p:spPr>
          <a:xfrm>
            <a:off x="10284395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0" name="Oval 3279"/>
          <p:cNvSpPr/>
          <p:nvPr/>
        </p:nvSpPr>
        <p:spPr>
          <a:xfrm>
            <a:off x="10352771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1" name="Moon 3280"/>
          <p:cNvSpPr/>
          <p:nvPr/>
        </p:nvSpPr>
        <p:spPr>
          <a:xfrm>
            <a:off x="1035277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2" name="Rectangle 3281"/>
          <p:cNvSpPr/>
          <p:nvPr/>
        </p:nvSpPr>
        <p:spPr>
          <a:xfrm>
            <a:off x="10665298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3" name="Oval 3282"/>
          <p:cNvSpPr/>
          <p:nvPr/>
        </p:nvSpPr>
        <p:spPr>
          <a:xfrm>
            <a:off x="10733674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4" name="Moon 3283"/>
          <p:cNvSpPr/>
          <p:nvPr/>
        </p:nvSpPr>
        <p:spPr>
          <a:xfrm>
            <a:off x="1073367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5" name="Rectangle 3284"/>
          <p:cNvSpPr/>
          <p:nvPr/>
        </p:nvSpPr>
        <p:spPr>
          <a:xfrm>
            <a:off x="11046202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6" name="Oval 3285"/>
          <p:cNvSpPr/>
          <p:nvPr/>
        </p:nvSpPr>
        <p:spPr>
          <a:xfrm>
            <a:off x="1111457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7" name="Moon 3286"/>
          <p:cNvSpPr/>
          <p:nvPr/>
        </p:nvSpPr>
        <p:spPr>
          <a:xfrm>
            <a:off x="1111457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8" name="Rectangle 3287"/>
          <p:cNvSpPr/>
          <p:nvPr/>
        </p:nvSpPr>
        <p:spPr>
          <a:xfrm>
            <a:off x="11427105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9" name="Oval 3288"/>
          <p:cNvSpPr/>
          <p:nvPr/>
        </p:nvSpPr>
        <p:spPr>
          <a:xfrm>
            <a:off x="11495481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0" name="Moon 3289"/>
          <p:cNvSpPr/>
          <p:nvPr/>
        </p:nvSpPr>
        <p:spPr>
          <a:xfrm>
            <a:off x="1149548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1" name="Rectangle 3290"/>
          <p:cNvSpPr/>
          <p:nvPr/>
        </p:nvSpPr>
        <p:spPr>
          <a:xfrm>
            <a:off x="11808002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92" name="Oval 3291"/>
          <p:cNvSpPr/>
          <p:nvPr/>
        </p:nvSpPr>
        <p:spPr>
          <a:xfrm>
            <a:off x="1187637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3" name="Moon 3292"/>
          <p:cNvSpPr/>
          <p:nvPr/>
        </p:nvSpPr>
        <p:spPr>
          <a:xfrm>
            <a:off x="1187637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4" name="Rectangle 3293"/>
          <p:cNvSpPr/>
          <p:nvPr/>
        </p:nvSpPr>
        <p:spPr>
          <a:xfrm>
            <a:off x="9522588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5" name="Oval 3294"/>
          <p:cNvSpPr/>
          <p:nvPr/>
        </p:nvSpPr>
        <p:spPr>
          <a:xfrm>
            <a:off x="9590964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6" name="Moon 3295"/>
          <p:cNvSpPr/>
          <p:nvPr/>
        </p:nvSpPr>
        <p:spPr>
          <a:xfrm>
            <a:off x="959096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7" name="Rectangle 3296"/>
          <p:cNvSpPr/>
          <p:nvPr/>
        </p:nvSpPr>
        <p:spPr>
          <a:xfrm>
            <a:off x="9903491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8" name="Oval 3297"/>
          <p:cNvSpPr/>
          <p:nvPr/>
        </p:nvSpPr>
        <p:spPr>
          <a:xfrm>
            <a:off x="997186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9" name="Moon 3298"/>
          <p:cNvSpPr/>
          <p:nvPr/>
        </p:nvSpPr>
        <p:spPr>
          <a:xfrm>
            <a:off x="997186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0" name="Rectangle 3299"/>
          <p:cNvSpPr/>
          <p:nvPr/>
        </p:nvSpPr>
        <p:spPr>
          <a:xfrm>
            <a:off x="10284395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1" name="Oval 3300"/>
          <p:cNvSpPr/>
          <p:nvPr/>
        </p:nvSpPr>
        <p:spPr>
          <a:xfrm>
            <a:off x="10352771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2" name="Moon 3301"/>
          <p:cNvSpPr/>
          <p:nvPr/>
        </p:nvSpPr>
        <p:spPr>
          <a:xfrm>
            <a:off x="1035277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3" name="Rectangle 3302"/>
          <p:cNvSpPr/>
          <p:nvPr/>
        </p:nvSpPr>
        <p:spPr>
          <a:xfrm>
            <a:off x="10665298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04" name="Oval 3303"/>
          <p:cNvSpPr/>
          <p:nvPr/>
        </p:nvSpPr>
        <p:spPr>
          <a:xfrm>
            <a:off x="10733674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5" name="Moon 3304"/>
          <p:cNvSpPr/>
          <p:nvPr/>
        </p:nvSpPr>
        <p:spPr>
          <a:xfrm>
            <a:off x="1073367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6" name="Rectangle 3305"/>
          <p:cNvSpPr/>
          <p:nvPr/>
        </p:nvSpPr>
        <p:spPr>
          <a:xfrm>
            <a:off x="11046202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07" name="Oval 3306"/>
          <p:cNvSpPr/>
          <p:nvPr/>
        </p:nvSpPr>
        <p:spPr>
          <a:xfrm>
            <a:off x="11114578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8" name="Moon 3307"/>
          <p:cNvSpPr/>
          <p:nvPr/>
        </p:nvSpPr>
        <p:spPr>
          <a:xfrm>
            <a:off x="1111457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9" name="Rectangle 3308"/>
          <p:cNvSpPr/>
          <p:nvPr/>
        </p:nvSpPr>
        <p:spPr>
          <a:xfrm>
            <a:off x="11427105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10" name="Oval 3309"/>
          <p:cNvSpPr/>
          <p:nvPr/>
        </p:nvSpPr>
        <p:spPr>
          <a:xfrm>
            <a:off x="11495481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1" name="Moon 3310"/>
          <p:cNvSpPr/>
          <p:nvPr/>
        </p:nvSpPr>
        <p:spPr>
          <a:xfrm>
            <a:off x="1149548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2" name="Rectangle 3311"/>
          <p:cNvSpPr/>
          <p:nvPr/>
        </p:nvSpPr>
        <p:spPr>
          <a:xfrm>
            <a:off x="11808002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13" name="Oval 3312"/>
          <p:cNvSpPr/>
          <p:nvPr/>
        </p:nvSpPr>
        <p:spPr>
          <a:xfrm>
            <a:off x="11876378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4" name="Moon 3313"/>
          <p:cNvSpPr/>
          <p:nvPr/>
        </p:nvSpPr>
        <p:spPr>
          <a:xfrm>
            <a:off x="1187637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5" name="Rectangle 3314"/>
          <p:cNvSpPr/>
          <p:nvPr/>
        </p:nvSpPr>
        <p:spPr>
          <a:xfrm>
            <a:off x="9522588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6" name="Oval 3315"/>
          <p:cNvSpPr/>
          <p:nvPr/>
        </p:nvSpPr>
        <p:spPr>
          <a:xfrm>
            <a:off x="9590964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7" name="Moon 3316"/>
          <p:cNvSpPr/>
          <p:nvPr/>
        </p:nvSpPr>
        <p:spPr>
          <a:xfrm>
            <a:off x="959096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8" name="Rectangle 3317"/>
          <p:cNvSpPr/>
          <p:nvPr/>
        </p:nvSpPr>
        <p:spPr>
          <a:xfrm>
            <a:off x="9903491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9" name="Oval 3318"/>
          <p:cNvSpPr/>
          <p:nvPr/>
        </p:nvSpPr>
        <p:spPr>
          <a:xfrm>
            <a:off x="997186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0" name="Moon 3319"/>
          <p:cNvSpPr/>
          <p:nvPr/>
        </p:nvSpPr>
        <p:spPr>
          <a:xfrm>
            <a:off x="997186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1" name="Rectangle 3320"/>
          <p:cNvSpPr/>
          <p:nvPr/>
        </p:nvSpPr>
        <p:spPr>
          <a:xfrm>
            <a:off x="10284395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2" name="Oval 3321"/>
          <p:cNvSpPr/>
          <p:nvPr/>
        </p:nvSpPr>
        <p:spPr>
          <a:xfrm>
            <a:off x="10352771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3" name="Moon 3322"/>
          <p:cNvSpPr/>
          <p:nvPr/>
        </p:nvSpPr>
        <p:spPr>
          <a:xfrm>
            <a:off x="1035277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4" name="Rectangle 3323"/>
          <p:cNvSpPr/>
          <p:nvPr/>
        </p:nvSpPr>
        <p:spPr>
          <a:xfrm>
            <a:off x="10665298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25" name="Oval 3324"/>
          <p:cNvSpPr/>
          <p:nvPr/>
        </p:nvSpPr>
        <p:spPr>
          <a:xfrm>
            <a:off x="10733674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6" name="Moon 3325"/>
          <p:cNvSpPr/>
          <p:nvPr/>
        </p:nvSpPr>
        <p:spPr>
          <a:xfrm>
            <a:off x="1073367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7" name="Rectangle 3326"/>
          <p:cNvSpPr/>
          <p:nvPr/>
        </p:nvSpPr>
        <p:spPr>
          <a:xfrm>
            <a:off x="11046202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28" name="Oval 3327"/>
          <p:cNvSpPr/>
          <p:nvPr/>
        </p:nvSpPr>
        <p:spPr>
          <a:xfrm>
            <a:off x="11114578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9" name="Moon 3328"/>
          <p:cNvSpPr/>
          <p:nvPr/>
        </p:nvSpPr>
        <p:spPr>
          <a:xfrm>
            <a:off x="1111457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0" name="Rectangle 3329"/>
          <p:cNvSpPr/>
          <p:nvPr/>
        </p:nvSpPr>
        <p:spPr>
          <a:xfrm>
            <a:off x="11427105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31" name="Oval 3330"/>
          <p:cNvSpPr/>
          <p:nvPr/>
        </p:nvSpPr>
        <p:spPr>
          <a:xfrm>
            <a:off x="11495481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2" name="Moon 3331"/>
          <p:cNvSpPr/>
          <p:nvPr/>
        </p:nvSpPr>
        <p:spPr>
          <a:xfrm>
            <a:off x="1149548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3" name="Rectangle 3332"/>
          <p:cNvSpPr/>
          <p:nvPr/>
        </p:nvSpPr>
        <p:spPr>
          <a:xfrm>
            <a:off x="11808002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34" name="Oval 3333"/>
          <p:cNvSpPr/>
          <p:nvPr/>
        </p:nvSpPr>
        <p:spPr>
          <a:xfrm>
            <a:off x="11876378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5" name="Moon 3334"/>
          <p:cNvSpPr/>
          <p:nvPr/>
        </p:nvSpPr>
        <p:spPr>
          <a:xfrm>
            <a:off x="1187637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6" name="Rectangle 3335"/>
          <p:cNvSpPr/>
          <p:nvPr/>
        </p:nvSpPr>
        <p:spPr>
          <a:xfrm>
            <a:off x="9522588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7" name="Oval 3336"/>
          <p:cNvSpPr/>
          <p:nvPr/>
        </p:nvSpPr>
        <p:spPr>
          <a:xfrm>
            <a:off x="9590964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8" name="Moon 3337"/>
          <p:cNvSpPr/>
          <p:nvPr/>
        </p:nvSpPr>
        <p:spPr>
          <a:xfrm>
            <a:off x="959096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9" name="Rectangle 3338"/>
          <p:cNvSpPr/>
          <p:nvPr/>
        </p:nvSpPr>
        <p:spPr>
          <a:xfrm>
            <a:off x="9903491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0" name="Oval 3339"/>
          <p:cNvSpPr/>
          <p:nvPr/>
        </p:nvSpPr>
        <p:spPr>
          <a:xfrm>
            <a:off x="997186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1" name="Moon 3340"/>
          <p:cNvSpPr/>
          <p:nvPr/>
        </p:nvSpPr>
        <p:spPr>
          <a:xfrm>
            <a:off x="997186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2" name="Rectangle 3341"/>
          <p:cNvSpPr/>
          <p:nvPr/>
        </p:nvSpPr>
        <p:spPr>
          <a:xfrm>
            <a:off x="10284395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3" name="Oval 3342"/>
          <p:cNvSpPr/>
          <p:nvPr/>
        </p:nvSpPr>
        <p:spPr>
          <a:xfrm>
            <a:off x="10352771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4" name="Moon 3343"/>
          <p:cNvSpPr/>
          <p:nvPr/>
        </p:nvSpPr>
        <p:spPr>
          <a:xfrm>
            <a:off x="10352771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5" name="Rectangle 3344"/>
          <p:cNvSpPr/>
          <p:nvPr/>
        </p:nvSpPr>
        <p:spPr>
          <a:xfrm>
            <a:off x="10665298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6" name="Oval 3345"/>
          <p:cNvSpPr/>
          <p:nvPr/>
        </p:nvSpPr>
        <p:spPr>
          <a:xfrm>
            <a:off x="10733674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7" name="Moon 3346"/>
          <p:cNvSpPr/>
          <p:nvPr/>
        </p:nvSpPr>
        <p:spPr>
          <a:xfrm>
            <a:off x="1073367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8" name="Rectangle 3347"/>
          <p:cNvSpPr/>
          <p:nvPr/>
        </p:nvSpPr>
        <p:spPr>
          <a:xfrm>
            <a:off x="11046202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9" name="Oval 3348"/>
          <p:cNvSpPr/>
          <p:nvPr/>
        </p:nvSpPr>
        <p:spPr>
          <a:xfrm>
            <a:off x="11114578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0" name="Moon 3349"/>
          <p:cNvSpPr/>
          <p:nvPr/>
        </p:nvSpPr>
        <p:spPr>
          <a:xfrm>
            <a:off x="11114578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1" name="Rectangle 3350"/>
          <p:cNvSpPr/>
          <p:nvPr/>
        </p:nvSpPr>
        <p:spPr>
          <a:xfrm>
            <a:off x="11427105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2" name="Oval 3351"/>
          <p:cNvSpPr/>
          <p:nvPr/>
        </p:nvSpPr>
        <p:spPr>
          <a:xfrm>
            <a:off x="11495481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3" name="Moon 3352"/>
          <p:cNvSpPr/>
          <p:nvPr/>
        </p:nvSpPr>
        <p:spPr>
          <a:xfrm>
            <a:off x="11495481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4" name="Rectangle 3353"/>
          <p:cNvSpPr/>
          <p:nvPr/>
        </p:nvSpPr>
        <p:spPr>
          <a:xfrm>
            <a:off x="11808002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5" name="Oval 3354"/>
          <p:cNvSpPr/>
          <p:nvPr/>
        </p:nvSpPr>
        <p:spPr>
          <a:xfrm>
            <a:off x="11876378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6" name="Moon 3355"/>
          <p:cNvSpPr/>
          <p:nvPr/>
        </p:nvSpPr>
        <p:spPr>
          <a:xfrm>
            <a:off x="11876378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7" name="Rectangle 3356"/>
          <p:cNvSpPr/>
          <p:nvPr/>
        </p:nvSpPr>
        <p:spPr>
          <a:xfrm>
            <a:off x="9522588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8" name="Oval 3357"/>
          <p:cNvSpPr/>
          <p:nvPr/>
        </p:nvSpPr>
        <p:spPr>
          <a:xfrm>
            <a:off x="9590964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9" name="Moon 3358"/>
          <p:cNvSpPr/>
          <p:nvPr/>
        </p:nvSpPr>
        <p:spPr>
          <a:xfrm>
            <a:off x="9590964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0" name="Rectangle 3359"/>
          <p:cNvSpPr/>
          <p:nvPr/>
        </p:nvSpPr>
        <p:spPr>
          <a:xfrm>
            <a:off x="9903491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1" name="Oval 3360"/>
          <p:cNvSpPr/>
          <p:nvPr/>
        </p:nvSpPr>
        <p:spPr>
          <a:xfrm>
            <a:off x="997186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2" name="Moon 3361"/>
          <p:cNvSpPr/>
          <p:nvPr/>
        </p:nvSpPr>
        <p:spPr>
          <a:xfrm>
            <a:off x="997186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3" name="Rectangle 3362"/>
          <p:cNvSpPr/>
          <p:nvPr/>
        </p:nvSpPr>
        <p:spPr>
          <a:xfrm>
            <a:off x="10284395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4" name="Oval 3363"/>
          <p:cNvSpPr/>
          <p:nvPr/>
        </p:nvSpPr>
        <p:spPr>
          <a:xfrm>
            <a:off x="10352771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5" name="Moon 3364"/>
          <p:cNvSpPr/>
          <p:nvPr/>
        </p:nvSpPr>
        <p:spPr>
          <a:xfrm>
            <a:off x="10352771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6" name="Rectangle 3365"/>
          <p:cNvSpPr/>
          <p:nvPr/>
        </p:nvSpPr>
        <p:spPr>
          <a:xfrm>
            <a:off x="10665298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7" name="Oval 3366"/>
          <p:cNvSpPr/>
          <p:nvPr/>
        </p:nvSpPr>
        <p:spPr>
          <a:xfrm>
            <a:off x="10733674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8" name="Moon 3367"/>
          <p:cNvSpPr/>
          <p:nvPr/>
        </p:nvSpPr>
        <p:spPr>
          <a:xfrm>
            <a:off x="10733674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9" name="Rectangle 3368"/>
          <p:cNvSpPr/>
          <p:nvPr/>
        </p:nvSpPr>
        <p:spPr>
          <a:xfrm>
            <a:off x="11046202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0" name="Oval 3369"/>
          <p:cNvSpPr/>
          <p:nvPr/>
        </p:nvSpPr>
        <p:spPr>
          <a:xfrm>
            <a:off x="11114578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1" name="Moon 3370"/>
          <p:cNvSpPr/>
          <p:nvPr/>
        </p:nvSpPr>
        <p:spPr>
          <a:xfrm>
            <a:off x="11114578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2" name="Rectangle 3371"/>
          <p:cNvSpPr/>
          <p:nvPr/>
        </p:nvSpPr>
        <p:spPr>
          <a:xfrm>
            <a:off x="11427105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3" name="Oval 3372"/>
          <p:cNvSpPr/>
          <p:nvPr/>
        </p:nvSpPr>
        <p:spPr>
          <a:xfrm>
            <a:off x="11495481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4" name="Moon 3373"/>
          <p:cNvSpPr/>
          <p:nvPr/>
        </p:nvSpPr>
        <p:spPr>
          <a:xfrm>
            <a:off x="11495481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5" name="Rectangle 3374"/>
          <p:cNvSpPr/>
          <p:nvPr/>
        </p:nvSpPr>
        <p:spPr>
          <a:xfrm>
            <a:off x="11808002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6" name="Oval 3375"/>
          <p:cNvSpPr/>
          <p:nvPr/>
        </p:nvSpPr>
        <p:spPr>
          <a:xfrm>
            <a:off x="11876378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7" name="Moon 3376"/>
          <p:cNvSpPr/>
          <p:nvPr/>
        </p:nvSpPr>
        <p:spPr>
          <a:xfrm>
            <a:off x="11876378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8" name="Rectangle 3377"/>
          <p:cNvSpPr/>
          <p:nvPr/>
        </p:nvSpPr>
        <p:spPr>
          <a:xfrm>
            <a:off x="9522588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" name="Oval 3378"/>
          <p:cNvSpPr/>
          <p:nvPr/>
        </p:nvSpPr>
        <p:spPr>
          <a:xfrm>
            <a:off x="9590964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0" name="Moon 3379"/>
          <p:cNvSpPr/>
          <p:nvPr/>
        </p:nvSpPr>
        <p:spPr>
          <a:xfrm>
            <a:off x="9590964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1" name="Rectangle 3380"/>
          <p:cNvSpPr/>
          <p:nvPr/>
        </p:nvSpPr>
        <p:spPr>
          <a:xfrm>
            <a:off x="990349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82" name="Oval 3381"/>
          <p:cNvSpPr/>
          <p:nvPr/>
        </p:nvSpPr>
        <p:spPr>
          <a:xfrm>
            <a:off x="997186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3" name="Moon 3382"/>
          <p:cNvSpPr/>
          <p:nvPr/>
        </p:nvSpPr>
        <p:spPr>
          <a:xfrm>
            <a:off x="997186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4" name="Rectangle 3383"/>
          <p:cNvSpPr/>
          <p:nvPr/>
        </p:nvSpPr>
        <p:spPr>
          <a:xfrm>
            <a:off x="10284395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85" name="Oval 3384"/>
          <p:cNvSpPr/>
          <p:nvPr/>
        </p:nvSpPr>
        <p:spPr>
          <a:xfrm>
            <a:off x="10352771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6" name="Moon 3385"/>
          <p:cNvSpPr/>
          <p:nvPr/>
        </p:nvSpPr>
        <p:spPr>
          <a:xfrm>
            <a:off x="10352771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7" name="Rectangle 3386"/>
          <p:cNvSpPr/>
          <p:nvPr/>
        </p:nvSpPr>
        <p:spPr>
          <a:xfrm>
            <a:off x="10665298" y="304691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8" name="Oval 3387"/>
          <p:cNvSpPr/>
          <p:nvPr/>
        </p:nvSpPr>
        <p:spPr>
          <a:xfrm>
            <a:off x="10733674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9" name="Moon 3388"/>
          <p:cNvSpPr/>
          <p:nvPr/>
        </p:nvSpPr>
        <p:spPr>
          <a:xfrm>
            <a:off x="10733674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0" name="Rectangle 3389"/>
          <p:cNvSpPr/>
          <p:nvPr/>
        </p:nvSpPr>
        <p:spPr>
          <a:xfrm>
            <a:off x="11046202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1" name="Oval 3390"/>
          <p:cNvSpPr/>
          <p:nvPr/>
        </p:nvSpPr>
        <p:spPr>
          <a:xfrm>
            <a:off x="11114578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2" name="Moon 3391"/>
          <p:cNvSpPr/>
          <p:nvPr/>
        </p:nvSpPr>
        <p:spPr>
          <a:xfrm>
            <a:off x="11114578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3" name="Rectangle 3392"/>
          <p:cNvSpPr/>
          <p:nvPr/>
        </p:nvSpPr>
        <p:spPr>
          <a:xfrm>
            <a:off x="11427105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4" name="Oval 3393"/>
          <p:cNvSpPr/>
          <p:nvPr/>
        </p:nvSpPr>
        <p:spPr>
          <a:xfrm>
            <a:off x="11495481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5" name="Moon 3394"/>
          <p:cNvSpPr/>
          <p:nvPr/>
        </p:nvSpPr>
        <p:spPr>
          <a:xfrm>
            <a:off x="11495481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6" name="Rectangle 3395"/>
          <p:cNvSpPr/>
          <p:nvPr/>
        </p:nvSpPr>
        <p:spPr>
          <a:xfrm>
            <a:off x="11808002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7" name="Oval 3396"/>
          <p:cNvSpPr/>
          <p:nvPr/>
        </p:nvSpPr>
        <p:spPr>
          <a:xfrm>
            <a:off x="11876378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8" name="Moon 3397"/>
          <p:cNvSpPr/>
          <p:nvPr/>
        </p:nvSpPr>
        <p:spPr>
          <a:xfrm>
            <a:off x="11876378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2" name="Rectangle 3401"/>
          <p:cNvSpPr/>
          <p:nvPr/>
        </p:nvSpPr>
        <p:spPr>
          <a:xfrm>
            <a:off x="9903491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3" name="Oval 3402"/>
          <p:cNvSpPr/>
          <p:nvPr/>
        </p:nvSpPr>
        <p:spPr>
          <a:xfrm>
            <a:off x="997186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4" name="Moon 3403"/>
          <p:cNvSpPr/>
          <p:nvPr/>
        </p:nvSpPr>
        <p:spPr>
          <a:xfrm>
            <a:off x="997186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5" name="Rectangle 3404"/>
          <p:cNvSpPr/>
          <p:nvPr/>
        </p:nvSpPr>
        <p:spPr>
          <a:xfrm>
            <a:off x="10284395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6" name="Oval 3405"/>
          <p:cNvSpPr/>
          <p:nvPr/>
        </p:nvSpPr>
        <p:spPr>
          <a:xfrm>
            <a:off x="10352771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7" name="Moon 3406"/>
          <p:cNvSpPr/>
          <p:nvPr/>
        </p:nvSpPr>
        <p:spPr>
          <a:xfrm>
            <a:off x="10352771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8" name="Rectangle 3407"/>
          <p:cNvSpPr/>
          <p:nvPr/>
        </p:nvSpPr>
        <p:spPr>
          <a:xfrm>
            <a:off x="10665298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09" name="Oval 3408"/>
          <p:cNvSpPr/>
          <p:nvPr/>
        </p:nvSpPr>
        <p:spPr>
          <a:xfrm>
            <a:off x="10733674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0" name="Moon 3409"/>
          <p:cNvSpPr/>
          <p:nvPr/>
        </p:nvSpPr>
        <p:spPr>
          <a:xfrm>
            <a:off x="10733674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1" name="Rectangle 3410"/>
          <p:cNvSpPr/>
          <p:nvPr/>
        </p:nvSpPr>
        <p:spPr>
          <a:xfrm>
            <a:off x="11046202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2" name="Oval 3411"/>
          <p:cNvSpPr/>
          <p:nvPr/>
        </p:nvSpPr>
        <p:spPr>
          <a:xfrm>
            <a:off x="11114578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3" name="Moon 3412"/>
          <p:cNvSpPr/>
          <p:nvPr/>
        </p:nvSpPr>
        <p:spPr>
          <a:xfrm>
            <a:off x="11114578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4" name="Rectangle 3413"/>
          <p:cNvSpPr/>
          <p:nvPr/>
        </p:nvSpPr>
        <p:spPr>
          <a:xfrm>
            <a:off x="11427105" y="266605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5" name="Oval 3414"/>
          <p:cNvSpPr/>
          <p:nvPr/>
        </p:nvSpPr>
        <p:spPr>
          <a:xfrm>
            <a:off x="11495481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6" name="Moon 3415"/>
          <p:cNvSpPr/>
          <p:nvPr/>
        </p:nvSpPr>
        <p:spPr>
          <a:xfrm>
            <a:off x="11495481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7" name="Rectangle 3416"/>
          <p:cNvSpPr/>
          <p:nvPr/>
        </p:nvSpPr>
        <p:spPr>
          <a:xfrm>
            <a:off x="11808002" y="266605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8" name="Oval 3417"/>
          <p:cNvSpPr/>
          <p:nvPr/>
        </p:nvSpPr>
        <p:spPr>
          <a:xfrm>
            <a:off x="11876378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9" name="Moon 3418"/>
          <p:cNvSpPr/>
          <p:nvPr/>
        </p:nvSpPr>
        <p:spPr>
          <a:xfrm>
            <a:off x="11876378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3" name="Rectangle 3422"/>
          <p:cNvSpPr/>
          <p:nvPr/>
        </p:nvSpPr>
        <p:spPr>
          <a:xfrm>
            <a:off x="9903491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6" name="Rectangle 3425"/>
          <p:cNvSpPr/>
          <p:nvPr/>
        </p:nvSpPr>
        <p:spPr>
          <a:xfrm>
            <a:off x="10284395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7" name="Oval 3426"/>
          <p:cNvSpPr/>
          <p:nvPr/>
        </p:nvSpPr>
        <p:spPr>
          <a:xfrm>
            <a:off x="10352771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8" name="Moon 3427"/>
          <p:cNvSpPr/>
          <p:nvPr/>
        </p:nvSpPr>
        <p:spPr>
          <a:xfrm>
            <a:off x="10352771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9" name="Rectangle 3428"/>
          <p:cNvSpPr/>
          <p:nvPr/>
        </p:nvSpPr>
        <p:spPr>
          <a:xfrm>
            <a:off x="10665298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0" name="Oval 3429"/>
          <p:cNvSpPr/>
          <p:nvPr/>
        </p:nvSpPr>
        <p:spPr>
          <a:xfrm>
            <a:off x="10733674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1" name="Moon 3430"/>
          <p:cNvSpPr/>
          <p:nvPr/>
        </p:nvSpPr>
        <p:spPr>
          <a:xfrm>
            <a:off x="10733674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2" name="Rectangle 3431"/>
          <p:cNvSpPr/>
          <p:nvPr/>
        </p:nvSpPr>
        <p:spPr>
          <a:xfrm>
            <a:off x="11046202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3" name="Oval 3432"/>
          <p:cNvSpPr/>
          <p:nvPr/>
        </p:nvSpPr>
        <p:spPr>
          <a:xfrm>
            <a:off x="11114578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4" name="Moon 3433"/>
          <p:cNvSpPr/>
          <p:nvPr/>
        </p:nvSpPr>
        <p:spPr>
          <a:xfrm>
            <a:off x="11114578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5" name="Rectangle 3434"/>
          <p:cNvSpPr/>
          <p:nvPr/>
        </p:nvSpPr>
        <p:spPr>
          <a:xfrm>
            <a:off x="11427105" y="228518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6" name="Oval 3435"/>
          <p:cNvSpPr/>
          <p:nvPr/>
        </p:nvSpPr>
        <p:spPr>
          <a:xfrm>
            <a:off x="11495481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7" name="Moon 3436"/>
          <p:cNvSpPr/>
          <p:nvPr/>
        </p:nvSpPr>
        <p:spPr>
          <a:xfrm>
            <a:off x="11495481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8" name="Rectangle 3437"/>
          <p:cNvSpPr/>
          <p:nvPr/>
        </p:nvSpPr>
        <p:spPr>
          <a:xfrm>
            <a:off x="11808002" y="228518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9" name="Oval 3438"/>
          <p:cNvSpPr/>
          <p:nvPr/>
        </p:nvSpPr>
        <p:spPr>
          <a:xfrm>
            <a:off x="11876378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0" name="Moon 3439"/>
          <p:cNvSpPr/>
          <p:nvPr/>
        </p:nvSpPr>
        <p:spPr>
          <a:xfrm>
            <a:off x="11876378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4" name="Rectangle 3443"/>
          <p:cNvSpPr/>
          <p:nvPr/>
        </p:nvSpPr>
        <p:spPr>
          <a:xfrm>
            <a:off x="990349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7" name="Rectangle 3446"/>
          <p:cNvSpPr/>
          <p:nvPr/>
        </p:nvSpPr>
        <p:spPr>
          <a:xfrm>
            <a:off x="10284395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8" name="Oval 3447"/>
          <p:cNvSpPr/>
          <p:nvPr/>
        </p:nvSpPr>
        <p:spPr>
          <a:xfrm>
            <a:off x="10352771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0" name="Rectangle 3449"/>
          <p:cNvSpPr/>
          <p:nvPr/>
        </p:nvSpPr>
        <p:spPr>
          <a:xfrm>
            <a:off x="10665298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1" name="Oval 3450"/>
          <p:cNvSpPr/>
          <p:nvPr/>
        </p:nvSpPr>
        <p:spPr>
          <a:xfrm>
            <a:off x="10733674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2" name="Moon 3451"/>
          <p:cNvSpPr/>
          <p:nvPr/>
        </p:nvSpPr>
        <p:spPr>
          <a:xfrm>
            <a:off x="10733674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3" name="Rectangle 3452"/>
          <p:cNvSpPr/>
          <p:nvPr/>
        </p:nvSpPr>
        <p:spPr>
          <a:xfrm>
            <a:off x="11046202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4" name="Oval 3453"/>
          <p:cNvSpPr/>
          <p:nvPr/>
        </p:nvSpPr>
        <p:spPr>
          <a:xfrm>
            <a:off x="11114578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5" name="Moon 3454"/>
          <p:cNvSpPr/>
          <p:nvPr/>
        </p:nvSpPr>
        <p:spPr>
          <a:xfrm>
            <a:off x="11114578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6" name="Rectangle 3455"/>
          <p:cNvSpPr/>
          <p:nvPr/>
        </p:nvSpPr>
        <p:spPr>
          <a:xfrm>
            <a:off x="11427105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7" name="Oval 3456"/>
          <p:cNvSpPr/>
          <p:nvPr/>
        </p:nvSpPr>
        <p:spPr>
          <a:xfrm>
            <a:off x="11495481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8" name="Moon 3457"/>
          <p:cNvSpPr/>
          <p:nvPr/>
        </p:nvSpPr>
        <p:spPr>
          <a:xfrm>
            <a:off x="11495481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9" name="Rectangle 3458"/>
          <p:cNvSpPr/>
          <p:nvPr/>
        </p:nvSpPr>
        <p:spPr>
          <a:xfrm>
            <a:off x="11808002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0" name="Oval 3459"/>
          <p:cNvSpPr/>
          <p:nvPr/>
        </p:nvSpPr>
        <p:spPr>
          <a:xfrm>
            <a:off x="11876378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1" name="Moon 3460"/>
          <p:cNvSpPr/>
          <p:nvPr/>
        </p:nvSpPr>
        <p:spPr>
          <a:xfrm>
            <a:off x="11876378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4" name="Rectangle 3473"/>
          <p:cNvSpPr/>
          <p:nvPr/>
        </p:nvSpPr>
        <p:spPr>
          <a:xfrm>
            <a:off x="11046202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5" name="Oval 3474"/>
          <p:cNvSpPr/>
          <p:nvPr/>
        </p:nvSpPr>
        <p:spPr>
          <a:xfrm>
            <a:off x="11114578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6" name="Moon 3475"/>
          <p:cNvSpPr/>
          <p:nvPr/>
        </p:nvSpPr>
        <p:spPr>
          <a:xfrm>
            <a:off x="1111457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7" name="Rectangle 3476"/>
          <p:cNvSpPr/>
          <p:nvPr/>
        </p:nvSpPr>
        <p:spPr>
          <a:xfrm>
            <a:off x="11427105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8" name="Oval 3477"/>
          <p:cNvSpPr/>
          <p:nvPr/>
        </p:nvSpPr>
        <p:spPr>
          <a:xfrm>
            <a:off x="11495481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9" name="Moon 3478"/>
          <p:cNvSpPr/>
          <p:nvPr/>
        </p:nvSpPr>
        <p:spPr>
          <a:xfrm>
            <a:off x="11495481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0" name="Rectangle 3479"/>
          <p:cNvSpPr/>
          <p:nvPr/>
        </p:nvSpPr>
        <p:spPr>
          <a:xfrm>
            <a:off x="11808002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" name="Oval 3480"/>
          <p:cNvSpPr/>
          <p:nvPr/>
        </p:nvSpPr>
        <p:spPr>
          <a:xfrm>
            <a:off x="11876378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2" name="Moon 3481"/>
          <p:cNvSpPr/>
          <p:nvPr/>
        </p:nvSpPr>
        <p:spPr>
          <a:xfrm>
            <a:off x="1187637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5" name="Rectangle 3494"/>
          <p:cNvSpPr/>
          <p:nvPr/>
        </p:nvSpPr>
        <p:spPr>
          <a:xfrm>
            <a:off x="11046202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6" name="Oval 3495"/>
          <p:cNvSpPr/>
          <p:nvPr/>
        </p:nvSpPr>
        <p:spPr>
          <a:xfrm>
            <a:off x="1111457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7" name="Moon 3496"/>
          <p:cNvSpPr/>
          <p:nvPr/>
        </p:nvSpPr>
        <p:spPr>
          <a:xfrm>
            <a:off x="1111457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8" name="Rectangle 3497"/>
          <p:cNvSpPr/>
          <p:nvPr/>
        </p:nvSpPr>
        <p:spPr>
          <a:xfrm>
            <a:off x="11427105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9" name="Oval 3498"/>
          <p:cNvSpPr/>
          <p:nvPr/>
        </p:nvSpPr>
        <p:spPr>
          <a:xfrm>
            <a:off x="1149548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0" name="Moon 3499"/>
          <p:cNvSpPr/>
          <p:nvPr/>
        </p:nvSpPr>
        <p:spPr>
          <a:xfrm>
            <a:off x="1149548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1" name="Rectangle 3500"/>
          <p:cNvSpPr/>
          <p:nvPr/>
        </p:nvSpPr>
        <p:spPr>
          <a:xfrm>
            <a:off x="11808002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2" name="Oval 3501"/>
          <p:cNvSpPr/>
          <p:nvPr/>
        </p:nvSpPr>
        <p:spPr>
          <a:xfrm>
            <a:off x="1187637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3" name="Moon 3502"/>
          <p:cNvSpPr/>
          <p:nvPr/>
        </p:nvSpPr>
        <p:spPr>
          <a:xfrm>
            <a:off x="1187637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9" name="Rectangle 3518"/>
          <p:cNvSpPr/>
          <p:nvPr/>
        </p:nvSpPr>
        <p:spPr>
          <a:xfrm>
            <a:off x="11427105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0" name="Oval 3519"/>
          <p:cNvSpPr/>
          <p:nvPr/>
        </p:nvSpPr>
        <p:spPr>
          <a:xfrm>
            <a:off x="1149548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1" name="Moon 3520"/>
          <p:cNvSpPr/>
          <p:nvPr/>
        </p:nvSpPr>
        <p:spPr>
          <a:xfrm>
            <a:off x="1149548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2" name="Rectangle 3521"/>
          <p:cNvSpPr/>
          <p:nvPr/>
        </p:nvSpPr>
        <p:spPr>
          <a:xfrm>
            <a:off x="11808002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3" name="Oval 3522"/>
          <p:cNvSpPr/>
          <p:nvPr/>
        </p:nvSpPr>
        <p:spPr>
          <a:xfrm>
            <a:off x="1187637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4" name="Moon 3523"/>
          <p:cNvSpPr/>
          <p:nvPr/>
        </p:nvSpPr>
        <p:spPr>
          <a:xfrm>
            <a:off x="1187637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0" name="Rectangle 3539"/>
          <p:cNvSpPr/>
          <p:nvPr/>
        </p:nvSpPr>
        <p:spPr>
          <a:xfrm>
            <a:off x="11427105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1" name="Oval 3540"/>
          <p:cNvSpPr/>
          <p:nvPr/>
        </p:nvSpPr>
        <p:spPr>
          <a:xfrm>
            <a:off x="1149548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2" name="Moon 3541"/>
          <p:cNvSpPr/>
          <p:nvPr/>
        </p:nvSpPr>
        <p:spPr>
          <a:xfrm>
            <a:off x="1149548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3" name="Rectangle 3542"/>
          <p:cNvSpPr/>
          <p:nvPr/>
        </p:nvSpPr>
        <p:spPr>
          <a:xfrm>
            <a:off x="1180800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4" name="Oval 3543"/>
          <p:cNvSpPr/>
          <p:nvPr/>
        </p:nvSpPr>
        <p:spPr>
          <a:xfrm>
            <a:off x="1187637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5" name="Moon 3544"/>
          <p:cNvSpPr/>
          <p:nvPr/>
        </p:nvSpPr>
        <p:spPr>
          <a:xfrm>
            <a:off x="1187637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1" name="Rectangle 3560"/>
          <p:cNvSpPr/>
          <p:nvPr/>
        </p:nvSpPr>
        <p:spPr>
          <a:xfrm>
            <a:off x="1142710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2" name="Oval 3561"/>
          <p:cNvSpPr/>
          <p:nvPr/>
        </p:nvSpPr>
        <p:spPr>
          <a:xfrm>
            <a:off x="1149548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3" name="Moon 3562"/>
          <p:cNvSpPr/>
          <p:nvPr/>
        </p:nvSpPr>
        <p:spPr>
          <a:xfrm>
            <a:off x="1149548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4" name="Rectangle 3563"/>
          <p:cNvSpPr/>
          <p:nvPr/>
        </p:nvSpPr>
        <p:spPr>
          <a:xfrm>
            <a:off x="1180800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5" name="Oval 3564"/>
          <p:cNvSpPr/>
          <p:nvPr/>
        </p:nvSpPr>
        <p:spPr>
          <a:xfrm>
            <a:off x="1187637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6" name="Moon 3565"/>
          <p:cNvSpPr/>
          <p:nvPr/>
        </p:nvSpPr>
        <p:spPr>
          <a:xfrm>
            <a:off x="1187637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GO - 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844" y="365125"/>
            <a:ext cx="9866312" cy="1325563"/>
          </a:xfrm>
        </p:spPr>
        <p:txBody>
          <a:bodyPr>
            <a:normAutofit/>
          </a:bodyPr>
          <a:lstStyle>
            <a:lvl1pPr>
              <a:defRPr sz="54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844" y="1825625"/>
            <a:ext cx="9866312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844" y="6356350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956" y="6356350"/>
            <a:ext cx="2743200" cy="365125"/>
          </a:xfrm>
        </p:spPr>
        <p:txBody>
          <a:bodyPr/>
          <a:lstStyle/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oon 8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oon 11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oon 14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oon 17"/>
          <p:cNvSpPr/>
          <p:nvPr userDrawn="1"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oon 20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 userDrawn="1"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oon 23"/>
          <p:cNvSpPr/>
          <p:nvPr userDrawn="1"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oon 26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oon 29"/>
          <p:cNvSpPr/>
          <p:nvPr userDrawn="1"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 userDrawn="1"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oon 32"/>
          <p:cNvSpPr/>
          <p:nvPr userDrawn="1"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 userDrawn="1"/>
        </p:nvSpPr>
        <p:spPr>
          <a:xfrm>
            <a:off x="44928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 userDrawn="1"/>
        </p:nvSpPr>
        <p:spPr>
          <a:xfrm>
            <a:off x="44928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 userDrawn="1"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oon 38"/>
          <p:cNvSpPr/>
          <p:nvPr userDrawn="1"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 userDrawn="1"/>
        </p:nvSpPr>
        <p:spPr>
          <a:xfrm>
            <a:off x="44928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on 41"/>
          <p:cNvSpPr/>
          <p:nvPr userDrawn="1"/>
        </p:nvSpPr>
        <p:spPr>
          <a:xfrm>
            <a:off x="44928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 userDrawn="1"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oon 44"/>
          <p:cNvSpPr/>
          <p:nvPr userDrawn="1"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 userDrawn="1"/>
        </p:nvSpPr>
        <p:spPr>
          <a:xfrm>
            <a:off x="44928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oon 47"/>
          <p:cNvSpPr/>
          <p:nvPr userDrawn="1"/>
        </p:nvSpPr>
        <p:spPr>
          <a:xfrm>
            <a:off x="44928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 userDrawn="1"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 userDrawn="1"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/>
          <p:cNvSpPr/>
          <p:nvPr userDrawn="1"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 userDrawn="1"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 userDrawn="1"/>
        </p:nvSpPr>
        <p:spPr>
          <a:xfrm>
            <a:off x="44928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 userDrawn="1"/>
        </p:nvSpPr>
        <p:spPr>
          <a:xfrm>
            <a:off x="44928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 userDrawn="1"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 userDrawn="1"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oon 56"/>
          <p:cNvSpPr/>
          <p:nvPr userDrawn="1"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 userDrawn="1"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 userDrawn="1"/>
        </p:nvSpPr>
        <p:spPr>
          <a:xfrm>
            <a:off x="44928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oon 59"/>
          <p:cNvSpPr/>
          <p:nvPr userDrawn="1"/>
        </p:nvSpPr>
        <p:spPr>
          <a:xfrm>
            <a:off x="44928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 userDrawn="1"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 userDrawn="1"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oon 62"/>
          <p:cNvSpPr/>
          <p:nvPr userDrawn="1"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 userDrawn="1"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 userDrawn="1"/>
        </p:nvSpPr>
        <p:spPr>
          <a:xfrm>
            <a:off x="44928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oon 65"/>
          <p:cNvSpPr/>
          <p:nvPr userDrawn="1"/>
        </p:nvSpPr>
        <p:spPr>
          <a:xfrm>
            <a:off x="44928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 userDrawn="1"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 userDrawn="1"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oon 68"/>
          <p:cNvSpPr/>
          <p:nvPr userDrawn="1"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 userDrawn="1"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 userDrawn="1"/>
        </p:nvSpPr>
        <p:spPr>
          <a:xfrm>
            <a:off x="44928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oon 71"/>
          <p:cNvSpPr/>
          <p:nvPr userDrawn="1"/>
        </p:nvSpPr>
        <p:spPr>
          <a:xfrm>
            <a:off x="44928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oon 74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 userDrawn="1"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 userDrawn="1"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oon 77"/>
          <p:cNvSpPr/>
          <p:nvPr userDrawn="1"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oon 80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 userDrawn="1"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 userDrawn="1"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oon 83"/>
          <p:cNvSpPr/>
          <p:nvPr userDrawn="1"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oon 86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 userDrawn="1"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 userDrawn="1"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oon 89"/>
          <p:cNvSpPr/>
          <p:nvPr userDrawn="1"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oon 92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 userDrawn="1"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 userDrawn="1"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oon 95"/>
          <p:cNvSpPr/>
          <p:nvPr userDrawn="1"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oon 98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oon 101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oon 104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 userDrawn="1"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 userDrawn="1"/>
        </p:nvSpPr>
        <p:spPr>
          <a:xfrm>
            <a:off x="44928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oon 107"/>
          <p:cNvSpPr/>
          <p:nvPr userDrawn="1"/>
        </p:nvSpPr>
        <p:spPr>
          <a:xfrm>
            <a:off x="44928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Moon 110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 userDrawn="1"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 userDrawn="1"/>
        </p:nvSpPr>
        <p:spPr>
          <a:xfrm>
            <a:off x="44928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oon 113"/>
          <p:cNvSpPr/>
          <p:nvPr userDrawn="1"/>
        </p:nvSpPr>
        <p:spPr>
          <a:xfrm>
            <a:off x="44928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 userDrawn="1"/>
        </p:nvSpPr>
        <p:spPr>
          <a:xfrm>
            <a:off x="1142710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 userDrawn="1"/>
        </p:nvSpPr>
        <p:spPr>
          <a:xfrm>
            <a:off x="1149548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oon 116"/>
          <p:cNvSpPr/>
          <p:nvPr userDrawn="1"/>
        </p:nvSpPr>
        <p:spPr>
          <a:xfrm>
            <a:off x="1149548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 userDrawn="1"/>
        </p:nvSpPr>
        <p:spPr>
          <a:xfrm>
            <a:off x="11808002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 userDrawn="1"/>
        </p:nvSpPr>
        <p:spPr>
          <a:xfrm>
            <a:off x="1187637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oon 119"/>
          <p:cNvSpPr/>
          <p:nvPr userDrawn="1"/>
        </p:nvSpPr>
        <p:spPr>
          <a:xfrm>
            <a:off x="1187637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 userDrawn="1"/>
        </p:nvSpPr>
        <p:spPr>
          <a:xfrm>
            <a:off x="11427105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 userDrawn="1"/>
        </p:nvSpPr>
        <p:spPr>
          <a:xfrm>
            <a:off x="1149548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Moon 122"/>
          <p:cNvSpPr/>
          <p:nvPr userDrawn="1"/>
        </p:nvSpPr>
        <p:spPr>
          <a:xfrm>
            <a:off x="1149548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 userDrawn="1"/>
        </p:nvSpPr>
        <p:spPr>
          <a:xfrm>
            <a:off x="11808002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 userDrawn="1"/>
        </p:nvSpPr>
        <p:spPr>
          <a:xfrm>
            <a:off x="1187637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Moon 125"/>
          <p:cNvSpPr/>
          <p:nvPr userDrawn="1"/>
        </p:nvSpPr>
        <p:spPr>
          <a:xfrm>
            <a:off x="1187637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 userDrawn="1"/>
        </p:nvSpPr>
        <p:spPr>
          <a:xfrm>
            <a:off x="1142710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 userDrawn="1"/>
        </p:nvSpPr>
        <p:spPr>
          <a:xfrm>
            <a:off x="1149548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Moon 128"/>
          <p:cNvSpPr/>
          <p:nvPr userDrawn="1"/>
        </p:nvSpPr>
        <p:spPr>
          <a:xfrm>
            <a:off x="1149548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 userDrawn="1"/>
        </p:nvSpPr>
        <p:spPr>
          <a:xfrm>
            <a:off x="11808002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 userDrawn="1"/>
        </p:nvSpPr>
        <p:spPr>
          <a:xfrm>
            <a:off x="1187637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Moon 131"/>
          <p:cNvSpPr/>
          <p:nvPr userDrawn="1"/>
        </p:nvSpPr>
        <p:spPr>
          <a:xfrm>
            <a:off x="1187637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 userDrawn="1"/>
        </p:nvSpPr>
        <p:spPr>
          <a:xfrm>
            <a:off x="11427105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 userDrawn="1"/>
        </p:nvSpPr>
        <p:spPr>
          <a:xfrm>
            <a:off x="1149548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Moon 134"/>
          <p:cNvSpPr/>
          <p:nvPr userDrawn="1"/>
        </p:nvSpPr>
        <p:spPr>
          <a:xfrm>
            <a:off x="1149548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 userDrawn="1"/>
        </p:nvSpPr>
        <p:spPr>
          <a:xfrm>
            <a:off x="11808002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 userDrawn="1"/>
        </p:nvSpPr>
        <p:spPr>
          <a:xfrm>
            <a:off x="1187637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Moon 137"/>
          <p:cNvSpPr/>
          <p:nvPr userDrawn="1"/>
        </p:nvSpPr>
        <p:spPr>
          <a:xfrm>
            <a:off x="1187637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 userDrawn="1"/>
        </p:nvSpPr>
        <p:spPr>
          <a:xfrm>
            <a:off x="11427105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 userDrawn="1"/>
        </p:nvSpPr>
        <p:spPr>
          <a:xfrm>
            <a:off x="11495481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oon 140"/>
          <p:cNvSpPr/>
          <p:nvPr userDrawn="1"/>
        </p:nvSpPr>
        <p:spPr>
          <a:xfrm>
            <a:off x="1149548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 userDrawn="1"/>
        </p:nvSpPr>
        <p:spPr>
          <a:xfrm>
            <a:off x="11808002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 userDrawn="1"/>
        </p:nvSpPr>
        <p:spPr>
          <a:xfrm>
            <a:off x="1187637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oon 143"/>
          <p:cNvSpPr/>
          <p:nvPr userDrawn="1"/>
        </p:nvSpPr>
        <p:spPr>
          <a:xfrm>
            <a:off x="1187637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 userDrawn="1"/>
        </p:nvSpPr>
        <p:spPr>
          <a:xfrm>
            <a:off x="11427105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 userDrawn="1"/>
        </p:nvSpPr>
        <p:spPr>
          <a:xfrm>
            <a:off x="11495481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Moon 146"/>
          <p:cNvSpPr/>
          <p:nvPr userDrawn="1"/>
        </p:nvSpPr>
        <p:spPr>
          <a:xfrm>
            <a:off x="1149548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 userDrawn="1"/>
        </p:nvSpPr>
        <p:spPr>
          <a:xfrm>
            <a:off x="11808002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 userDrawn="1"/>
        </p:nvSpPr>
        <p:spPr>
          <a:xfrm>
            <a:off x="11876378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Moon 149"/>
          <p:cNvSpPr/>
          <p:nvPr userDrawn="1"/>
        </p:nvSpPr>
        <p:spPr>
          <a:xfrm>
            <a:off x="1187637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 userDrawn="1"/>
        </p:nvSpPr>
        <p:spPr>
          <a:xfrm>
            <a:off x="11427105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 userDrawn="1"/>
        </p:nvSpPr>
        <p:spPr>
          <a:xfrm>
            <a:off x="11495481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oon 152"/>
          <p:cNvSpPr/>
          <p:nvPr userDrawn="1"/>
        </p:nvSpPr>
        <p:spPr>
          <a:xfrm>
            <a:off x="1149548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 userDrawn="1"/>
        </p:nvSpPr>
        <p:spPr>
          <a:xfrm>
            <a:off x="11808002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 userDrawn="1"/>
        </p:nvSpPr>
        <p:spPr>
          <a:xfrm>
            <a:off x="11876378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Moon 155"/>
          <p:cNvSpPr/>
          <p:nvPr userDrawn="1"/>
        </p:nvSpPr>
        <p:spPr>
          <a:xfrm>
            <a:off x="1187637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 userDrawn="1"/>
        </p:nvSpPr>
        <p:spPr>
          <a:xfrm>
            <a:off x="11427105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 userDrawn="1"/>
        </p:nvSpPr>
        <p:spPr>
          <a:xfrm>
            <a:off x="11495481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Moon 158"/>
          <p:cNvSpPr/>
          <p:nvPr userDrawn="1"/>
        </p:nvSpPr>
        <p:spPr>
          <a:xfrm>
            <a:off x="11495481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 userDrawn="1"/>
        </p:nvSpPr>
        <p:spPr>
          <a:xfrm>
            <a:off x="11808002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 userDrawn="1"/>
        </p:nvSpPr>
        <p:spPr>
          <a:xfrm>
            <a:off x="11876378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Moon 161"/>
          <p:cNvSpPr/>
          <p:nvPr userDrawn="1"/>
        </p:nvSpPr>
        <p:spPr>
          <a:xfrm>
            <a:off x="11876378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 userDrawn="1"/>
        </p:nvSpPr>
        <p:spPr>
          <a:xfrm>
            <a:off x="11427105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 userDrawn="1"/>
        </p:nvSpPr>
        <p:spPr>
          <a:xfrm>
            <a:off x="11495481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Moon 164"/>
          <p:cNvSpPr/>
          <p:nvPr userDrawn="1"/>
        </p:nvSpPr>
        <p:spPr>
          <a:xfrm>
            <a:off x="11495481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 userDrawn="1"/>
        </p:nvSpPr>
        <p:spPr>
          <a:xfrm>
            <a:off x="11808002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 userDrawn="1"/>
        </p:nvSpPr>
        <p:spPr>
          <a:xfrm>
            <a:off x="11876378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Moon 167"/>
          <p:cNvSpPr/>
          <p:nvPr userDrawn="1"/>
        </p:nvSpPr>
        <p:spPr>
          <a:xfrm>
            <a:off x="11876378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 userDrawn="1"/>
        </p:nvSpPr>
        <p:spPr>
          <a:xfrm>
            <a:off x="11427105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 userDrawn="1"/>
        </p:nvSpPr>
        <p:spPr>
          <a:xfrm>
            <a:off x="11495481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Moon 170"/>
          <p:cNvSpPr/>
          <p:nvPr userDrawn="1"/>
        </p:nvSpPr>
        <p:spPr>
          <a:xfrm>
            <a:off x="11495481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 userDrawn="1"/>
        </p:nvSpPr>
        <p:spPr>
          <a:xfrm>
            <a:off x="11808002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 userDrawn="1"/>
        </p:nvSpPr>
        <p:spPr>
          <a:xfrm>
            <a:off x="11876378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Moon 173"/>
          <p:cNvSpPr/>
          <p:nvPr userDrawn="1"/>
        </p:nvSpPr>
        <p:spPr>
          <a:xfrm>
            <a:off x="11876378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 userDrawn="1"/>
        </p:nvSpPr>
        <p:spPr>
          <a:xfrm>
            <a:off x="11427105" y="266605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 userDrawn="1"/>
        </p:nvSpPr>
        <p:spPr>
          <a:xfrm>
            <a:off x="11495481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Moon 176"/>
          <p:cNvSpPr/>
          <p:nvPr userDrawn="1"/>
        </p:nvSpPr>
        <p:spPr>
          <a:xfrm>
            <a:off x="11495481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 userDrawn="1"/>
        </p:nvSpPr>
        <p:spPr>
          <a:xfrm>
            <a:off x="11808002" y="266605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 userDrawn="1"/>
        </p:nvSpPr>
        <p:spPr>
          <a:xfrm>
            <a:off x="11876378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Moon 179"/>
          <p:cNvSpPr/>
          <p:nvPr userDrawn="1"/>
        </p:nvSpPr>
        <p:spPr>
          <a:xfrm>
            <a:off x="11876378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 userDrawn="1"/>
        </p:nvSpPr>
        <p:spPr>
          <a:xfrm>
            <a:off x="11427105" y="228518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 userDrawn="1"/>
        </p:nvSpPr>
        <p:spPr>
          <a:xfrm>
            <a:off x="11495481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Moon 182"/>
          <p:cNvSpPr/>
          <p:nvPr userDrawn="1"/>
        </p:nvSpPr>
        <p:spPr>
          <a:xfrm>
            <a:off x="11495481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 userDrawn="1"/>
        </p:nvSpPr>
        <p:spPr>
          <a:xfrm>
            <a:off x="11808002" y="228518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 userDrawn="1"/>
        </p:nvSpPr>
        <p:spPr>
          <a:xfrm>
            <a:off x="11876378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Moon 185"/>
          <p:cNvSpPr/>
          <p:nvPr userDrawn="1"/>
        </p:nvSpPr>
        <p:spPr>
          <a:xfrm>
            <a:off x="11876378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 userDrawn="1"/>
        </p:nvSpPr>
        <p:spPr>
          <a:xfrm>
            <a:off x="11427105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 userDrawn="1"/>
        </p:nvSpPr>
        <p:spPr>
          <a:xfrm>
            <a:off x="11495481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Moon 188"/>
          <p:cNvSpPr/>
          <p:nvPr userDrawn="1"/>
        </p:nvSpPr>
        <p:spPr>
          <a:xfrm>
            <a:off x="11495481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 userDrawn="1"/>
        </p:nvSpPr>
        <p:spPr>
          <a:xfrm>
            <a:off x="11808002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 userDrawn="1"/>
        </p:nvSpPr>
        <p:spPr>
          <a:xfrm>
            <a:off x="11876378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Moon 191"/>
          <p:cNvSpPr/>
          <p:nvPr userDrawn="1"/>
        </p:nvSpPr>
        <p:spPr>
          <a:xfrm>
            <a:off x="11876378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 userDrawn="1"/>
        </p:nvSpPr>
        <p:spPr>
          <a:xfrm>
            <a:off x="11427105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 userDrawn="1"/>
        </p:nvSpPr>
        <p:spPr>
          <a:xfrm>
            <a:off x="11495481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Moon 194"/>
          <p:cNvSpPr/>
          <p:nvPr userDrawn="1"/>
        </p:nvSpPr>
        <p:spPr>
          <a:xfrm>
            <a:off x="11495481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 userDrawn="1"/>
        </p:nvSpPr>
        <p:spPr>
          <a:xfrm>
            <a:off x="11808002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 userDrawn="1"/>
        </p:nvSpPr>
        <p:spPr>
          <a:xfrm>
            <a:off x="11876378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Moon 197"/>
          <p:cNvSpPr/>
          <p:nvPr userDrawn="1"/>
        </p:nvSpPr>
        <p:spPr>
          <a:xfrm>
            <a:off x="1187637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 userDrawn="1"/>
        </p:nvSpPr>
        <p:spPr>
          <a:xfrm>
            <a:off x="11427105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 userDrawn="1"/>
        </p:nvSpPr>
        <p:spPr>
          <a:xfrm>
            <a:off x="1149548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Moon 200"/>
          <p:cNvSpPr/>
          <p:nvPr userDrawn="1"/>
        </p:nvSpPr>
        <p:spPr>
          <a:xfrm>
            <a:off x="1149548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 userDrawn="1"/>
        </p:nvSpPr>
        <p:spPr>
          <a:xfrm>
            <a:off x="11808002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 userDrawn="1"/>
        </p:nvSpPr>
        <p:spPr>
          <a:xfrm>
            <a:off x="1187637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Moon 203"/>
          <p:cNvSpPr/>
          <p:nvPr userDrawn="1"/>
        </p:nvSpPr>
        <p:spPr>
          <a:xfrm>
            <a:off x="1187637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 userDrawn="1"/>
        </p:nvSpPr>
        <p:spPr>
          <a:xfrm>
            <a:off x="11427105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 userDrawn="1"/>
        </p:nvSpPr>
        <p:spPr>
          <a:xfrm>
            <a:off x="1149548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oon 206"/>
          <p:cNvSpPr/>
          <p:nvPr userDrawn="1"/>
        </p:nvSpPr>
        <p:spPr>
          <a:xfrm>
            <a:off x="1149548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 userDrawn="1"/>
        </p:nvSpPr>
        <p:spPr>
          <a:xfrm>
            <a:off x="11808002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 userDrawn="1"/>
        </p:nvSpPr>
        <p:spPr>
          <a:xfrm>
            <a:off x="1187637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Moon 209"/>
          <p:cNvSpPr/>
          <p:nvPr userDrawn="1"/>
        </p:nvSpPr>
        <p:spPr>
          <a:xfrm>
            <a:off x="1187637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 userDrawn="1"/>
        </p:nvSpPr>
        <p:spPr>
          <a:xfrm>
            <a:off x="11427105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 userDrawn="1"/>
        </p:nvSpPr>
        <p:spPr>
          <a:xfrm>
            <a:off x="1149548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Moon 212"/>
          <p:cNvSpPr/>
          <p:nvPr userDrawn="1"/>
        </p:nvSpPr>
        <p:spPr>
          <a:xfrm>
            <a:off x="1149548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 userDrawn="1"/>
        </p:nvSpPr>
        <p:spPr>
          <a:xfrm>
            <a:off x="1180800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 userDrawn="1"/>
        </p:nvSpPr>
        <p:spPr>
          <a:xfrm>
            <a:off x="1187637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Moon 215"/>
          <p:cNvSpPr/>
          <p:nvPr userDrawn="1"/>
        </p:nvSpPr>
        <p:spPr>
          <a:xfrm>
            <a:off x="1187637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 userDrawn="1"/>
        </p:nvSpPr>
        <p:spPr>
          <a:xfrm>
            <a:off x="1142710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 userDrawn="1"/>
        </p:nvSpPr>
        <p:spPr>
          <a:xfrm>
            <a:off x="1149548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oon 218"/>
          <p:cNvSpPr/>
          <p:nvPr userDrawn="1"/>
        </p:nvSpPr>
        <p:spPr>
          <a:xfrm>
            <a:off x="1149548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 userDrawn="1"/>
        </p:nvSpPr>
        <p:spPr>
          <a:xfrm>
            <a:off x="1180800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 userDrawn="1"/>
        </p:nvSpPr>
        <p:spPr>
          <a:xfrm>
            <a:off x="1187637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Moon 221"/>
          <p:cNvSpPr/>
          <p:nvPr userDrawn="1"/>
        </p:nvSpPr>
        <p:spPr>
          <a:xfrm>
            <a:off x="1187637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1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GO - 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7133"/>
            <a:ext cx="10515600" cy="1163555"/>
          </a:xfrm>
        </p:spPr>
        <p:txBody>
          <a:bodyPr>
            <a:normAutofit/>
          </a:bodyPr>
          <a:lstStyle>
            <a:lvl1pPr>
              <a:defRPr sz="54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61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844" y="5994400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956" y="5994400"/>
            <a:ext cx="2743200" cy="365125"/>
          </a:xfrm>
        </p:spPr>
        <p:txBody>
          <a:bodyPr/>
          <a:lstStyle/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  <p:sp>
        <p:nvSpPr>
          <p:cNvPr id="223" name="Rectangle 222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Moon 224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Moon 227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Moon 230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Moon 233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Moon 236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Moon 239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Moon 242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Moon 245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Moon 248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Moon 251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Moon 254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Moon 257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Moon 260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Moon 263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Moon 266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Moon 269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Moon 272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Moon 275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Moon 278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Moon 281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Moon 284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Moon 287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Moon 290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Moon 293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 userDrawn="1"/>
        </p:nvSpPr>
        <p:spPr>
          <a:xfrm>
            <a:off x="9141684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 userDrawn="1"/>
        </p:nvSpPr>
        <p:spPr>
          <a:xfrm>
            <a:off x="921006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Moon 296"/>
          <p:cNvSpPr/>
          <p:nvPr userDrawn="1"/>
        </p:nvSpPr>
        <p:spPr>
          <a:xfrm>
            <a:off x="921006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Moon 299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Moon 302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Moon 305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 userDrawn="1"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 userDrawn="1"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Moon 308"/>
          <p:cNvSpPr/>
          <p:nvPr userDrawn="1"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 userDrawn="1"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/>
          <p:cNvSpPr/>
          <p:nvPr userDrawn="1"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Moon 311"/>
          <p:cNvSpPr/>
          <p:nvPr userDrawn="1"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Moon 314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Moon 317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 userDrawn="1"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 userDrawn="1"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Moon 320"/>
          <p:cNvSpPr/>
          <p:nvPr userDrawn="1"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 userDrawn="1"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 userDrawn="1"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Moon 323"/>
          <p:cNvSpPr/>
          <p:nvPr userDrawn="1"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 userDrawn="1"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 userDrawn="1"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Moon 326"/>
          <p:cNvSpPr/>
          <p:nvPr userDrawn="1"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 userDrawn="1"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 userDrawn="1"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Moon 329"/>
          <p:cNvSpPr/>
          <p:nvPr userDrawn="1"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 userDrawn="1"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 userDrawn="1"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Moon 332"/>
          <p:cNvSpPr/>
          <p:nvPr userDrawn="1"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5" name="Oval 334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Moon 335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Moon 338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Moon 341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Moon 344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Moon 347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Moon 350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 userDrawn="1"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 userDrawn="1"/>
        </p:nvSpPr>
        <p:spPr>
          <a:xfrm>
            <a:off x="83018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Moon 353"/>
          <p:cNvSpPr/>
          <p:nvPr userDrawn="1"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 userDrawn="1"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 userDrawn="1"/>
        </p:nvSpPr>
        <p:spPr>
          <a:xfrm>
            <a:off x="121108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Moon 356"/>
          <p:cNvSpPr/>
          <p:nvPr userDrawn="1"/>
        </p:nvSpPr>
        <p:spPr>
          <a:xfrm>
            <a:off x="121108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 userDrawn="1"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 userDrawn="1"/>
        </p:nvSpPr>
        <p:spPr>
          <a:xfrm>
            <a:off x="159199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Moon 359"/>
          <p:cNvSpPr/>
          <p:nvPr userDrawn="1"/>
        </p:nvSpPr>
        <p:spPr>
          <a:xfrm>
            <a:off x="159199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 userDrawn="1"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 userDrawn="1"/>
        </p:nvSpPr>
        <p:spPr>
          <a:xfrm>
            <a:off x="197289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Moon 362"/>
          <p:cNvSpPr/>
          <p:nvPr userDrawn="1"/>
        </p:nvSpPr>
        <p:spPr>
          <a:xfrm>
            <a:off x="197289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 userDrawn="1"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 userDrawn="1"/>
        </p:nvSpPr>
        <p:spPr>
          <a:xfrm>
            <a:off x="235379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Moon 365"/>
          <p:cNvSpPr/>
          <p:nvPr userDrawn="1"/>
        </p:nvSpPr>
        <p:spPr>
          <a:xfrm>
            <a:off x="235379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 userDrawn="1"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 userDrawn="1"/>
        </p:nvSpPr>
        <p:spPr>
          <a:xfrm>
            <a:off x="273470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Moon 368"/>
          <p:cNvSpPr/>
          <p:nvPr userDrawn="1"/>
        </p:nvSpPr>
        <p:spPr>
          <a:xfrm>
            <a:off x="273470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 userDrawn="1"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 userDrawn="1"/>
        </p:nvSpPr>
        <p:spPr>
          <a:xfrm>
            <a:off x="311560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Moon 371"/>
          <p:cNvSpPr/>
          <p:nvPr userDrawn="1"/>
        </p:nvSpPr>
        <p:spPr>
          <a:xfrm>
            <a:off x="311560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 userDrawn="1"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 userDrawn="1"/>
        </p:nvSpPr>
        <p:spPr>
          <a:xfrm>
            <a:off x="349650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Moon 374"/>
          <p:cNvSpPr/>
          <p:nvPr userDrawn="1"/>
        </p:nvSpPr>
        <p:spPr>
          <a:xfrm>
            <a:off x="349650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 userDrawn="1"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 userDrawn="1"/>
        </p:nvSpPr>
        <p:spPr>
          <a:xfrm>
            <a:off x="387741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Moon 377"/>
          <p:cNvSpPr/>
          <p:nvPr userDrawn="1"/>
        </p:nvSpPr>
        <p:spPr>
          <a:xfrm>
            <a:off x="387741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 userDrawn="1"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 userDrawn="1"/>
        </p:nvSpPr>
        <p:spPr>
          <a:xfrm>
            <a:off x="425831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Moon 380"/>
          <p:cNvSpPr/>
          <p:nvPr userDrawn="1"/>
        </p:nvSpPr>
        <p:spPr>
          <a:xfrm>
            <a:off x="425831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 userDrawn="1"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 userDrawn="1"/>
        </p:nvSpPr>
        <p:spPr>
          <a:xfrm>
            <a:off x="463921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Moon 383"/>
          <p:cNvSpPr/>
          <p:nvPr userDrawn="1"/>
        </p:nvSpPr>
        <p:spPr>
          <a:xfrm>
            <a:off x="463921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 userDrawn="1"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 userDrawn="1"/>
        </p:nvSpPr>
        <p:spPr>
          <a:xfrm>
            <a:off x="502012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Moon 386"/>
          <p:cNvSpPr/>
          <p:nvPr userDrawn="1"/>
        </p:nvSpPr>
        <p:spPr>
          <a:xfrm>
            <a:off x="502012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 userDrawn="1"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 userDrawn="1"/>
        </p:nvSpPr>
        <p:spPr>
          <a:xfrm>
            <a:off x="540102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Moon 389"/>
          <p:cNvSpPr/>
          <p:nvPr userDrawn="1"/>
        </p:nvSpPr>
        <p:spPr>
          <a:xfrm>
            <a:off x="540102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 userDrawn="1"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 userDrawn="1"/>
        </p:nvSpPr>
        <p:spPr>
          <a:xfrm>
            <a:off x="578192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Moon 392"/>
          <p:cNvSpPr/>
          <p:nvPr userDrawn="1"/>
        </p:nvSpPr>
        <p:spPr>
          <a:xfrm>
            <a:off x="578192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 userDrawn="1"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 userDrawn="1"/>
        </p:nvSpPr>
        <p:spPr>
          <a:xfrm>
            <a:off x="616283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Moon 395"/>
          <p:cNvSpPr/>
          <p:nvPr userDrawn="1"/>
        </p:nvSpPr>
        <p:spPr>
          <a:xfrm>
            <a:off x="616283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 userDrawn="1"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 userDrawn="1"/>
        </p:nvSpPr>
        <p:spPr>
          <a:xfrm>
            <a:off x="654373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Moon 398"/>
          <p:cNvSpPr/>
          <p:nvPr userDrawn="1"/>
        </p:nvSpPr>
        <p:spPr>
          <a:xfrm>
            <a:off x="654373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 userDrawn="1"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 userDrawn="1"/>
        </p:nvSpPr>
        <p:spPr>
          <a:xfrm>
            <a:off x="692463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Moon 401"/>
          <p:cNvSpPr/>
          <p:nvPr userDrawn="1"/>
        </p:nvSpPr>
        <p:spPr>
          <a:xfrm>
            <a:off x="692463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 userDrawn="1"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 userDrawn="1"/>
        </p:nvSpPr>
        <p:spPr>
          <a:xfrm>
            <a:off x="730554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Moon 404"/>
          <p:cNvSpPr/>
          <p:nvPr userDrawn="1"/>
        </p:nvSpPr>
        <p:spPr>
          <a:xfrm>
            <a:off x="730554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 userDrawn="1"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 userDrawn="1"/>
        </p:nvSpPr>
        <p:spPr>
          <a:xfrm>
            <a:off x="768644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Moon 407"/>
          <p:cNvSpPr/>
          <p:nvPr userDrawn="1"/>
        </p:nvSpPr>
        <p:spPr>
          <a:xfrm>
            <a:off x="768644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 userDrawn="1"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 userDrawn="1"/>
        </p:nvSpPr>
        <p:spPr>
          <a:xfrm>
            <a:off x="806735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Moon 410"/>
          <p:cNvSpPr/>
          <p:nvPr userDrawn="1"/>
        </p:nvSpPr>
        <p:spPr>
          <a:xfrm>
            <a:off x="806735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Moon 413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Moon 416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 userDrawn="1"/>
        </p:nvSpPr>
        <p:spPr>
          <a:xfrm>
            <a:off x="9141684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 userDrawn="1"/>
        </p:nvSpPr>
        <p:spPr>
          <a:xfrm>
            <a:off x="921006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Moon 419"/>
          <p:cNvSpPr/>
          <p:nvPr userDrawn="1"/>
        </p:nvSpPr>
        <p:spPr>
          <a:xfrm>
            <a:off x="921006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 userDrawn="1"/>
        </p:nvSpPr>
        <p:spPr>
          <a:xfrm>
            <a:off x="9522588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 userDrawn="1"/>
        </p:nvSpPr>
        <p:spPr>
          <a:xfrm>
            <a:off x="959096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Moon 422"/>
          <p:cNvSpPr/>
          <p:nvPr userDrawn="1"/>
        </p:nvSpPr>
        <p:spPr>
          <a:xfrm>
            <a:off x="959096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 userDrawn="1"/>
        </p:nvSpPr>
        <p:spPr>
          <a:xfrm>
            <a:off x="9903491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 userDrawn="1"/>
        </p:nvSpPr>
        <p:spPr>
          <a:xfrm>
            <a:off x="997186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Moon 425"/>
          <p:cNvSpPr/>
          <p:nvPr userDrawn="1"/>
        </p:nvSpPr>
        <p:spPr>
          <a:xfrm>
            <a:off x="997186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 userDrawn="1"/>
        </p:nvSpPr>
        <p:spPr>
          <a:xfrm>
            <a:off x="10284395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 userDrawn="1"/>
        </p:nvSpPr>
        <p:spPr>
          <a:xfrm>
            <a:off x="1035277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Moon 428"/>
          <p:cNvSpPr/>
          <p:nvPr userDrawn="1"/>
        </p:nvSpPr>
        <p:spPr>
          <a:xfrm>
            <a:off x="1035277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 userDrawn="1"/>
        </p:nvSpPr>
        <p:spPr>
          <a:xfrm>
            <a:off x="1066529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 userDrawn="1"/>
        </p:nvSpPr>
        <p:spPr>
          <a:xfrm>
            <a:off x="1073367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Moon 431"/>
          <p:cNvSpPr/>
          <p:nvPr userDrawn="1"/>
        </p:nvSpPr>
        <p:spPr>
          <a:xfrm>
            <a:off x="1073367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 userDrawn="1"/>
        </p:nvSpPr>
        <p:spPr>
          <a:xfrm>
            <a:off x="11046202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 userDrawn="1"/>
        </p:nvSpPr>
        <p:spPr>
          <a:xfrm>
            <a:off x="1111457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Moon 434"/>
          <p:cNvSpPr/>
          <p:nvPr userDrawn="1"/>
        </p:nvSpPr>
        <p:spPr>
          <a:xfrm>
            <a:off x="1111457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 userDrawn="1"/>
        </p:nvSpPr>
        <p:spPr>
          <a:xfrm>
            <a:off x="1142710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 userDrawn="1"/>
        </p:nvSpPr>
        <p:spPr>
          <a:xfrm>
            <a:off x="1149548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Moon 437"/>
          <p:cNvSpPr/>
          <p:nvPr userDrawn="1"/>
        </p:nvSpPr>
        <p:spPr>
          <a:xfrm>
            <a:off x="1149548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 userDrawn="1"/>
        </p:nvSpPr>
        <p:spPr>
          <a:xfrm>
            <a:off x="11808002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/>
          <p:cNvSpPr/>
          <p:nvPr userDrawn="1"/>
        </p:nvSpPr>
        <p:spPr>
          <a:xfrm>
            <a:off x="1187637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Moon 440"/>
          <p:cNvSpPr/>
          <p:nvPr userDrawn="1"/>
        </p:nvSpPr>
        <p:spPr>
          <a:xfrm>
            <a:off x="1187637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 userDrawn="1"/>
        </p:nvSpPr>
        <p:spPr>
          <a:xfrm>
            <a:off x="11808002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/>
          <p:cNvSpPr/>
          <p:nvPr userDrawn="1"/>
        </p:nvSpPr>
        <p:spPr>
          <a:xfrm>
            <a:off x="1187637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Moon 443"/>
          <p:cNvSpPr/>
          <p:nvPr userDrawn="1"/>
        </p:nvSpPr>
        <p:spPr>
          <a:xfrm>
            <a:off x="1187637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 userDrawn="1"/>
        </p:nvSpPr>
        <p:spPr>
          <a:xfrm>
            <a:off x="11808002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6" name="Oval 445"/>
          <p:cNvSpPr/>
          <p:nvPr userDrawn="1"/>
        </p:nvSpPr>
        <p:spPr>
          <a:xfrm>
            <a:off x="1187637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Moon 446"/>
          <p:cNvSpPr/>
          <p:nvPr userDrawn="1"/>
        </p:nvSpPr>
        <p:spPr>
          <a:xfrm>
            <a:off x="1187637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 userDrawn="1"/>
        </p:nvSpPr>
        <p:spPr>
          <a:xfrm>
            <a:off x="11808002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/>
          <p:cNvSpPr/>
          <p:nvPr userDrawn="1"/>
        </p:nvSpPr>
        <p:spPr>
          <a:xfrm>
            <a:off x="1187637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Moon 449"/>
          <p:cNvSpPr/>
          <p:nvPr userDrawn="1"/>
        </p:nvSpPr>
        <p:spPr>
          <a:xfrm>
            <a:off x="1187637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 userDrawn="1"/>
        </p:nvSpPr>
        <p:spPr>
          <a:xfrm>
            <a:off x="11808002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2" name="Oval 451"/>
          <p:cNvSpPr/>
          <p:nvPr userDrawn="1"/>
        </p:nvSpPr>
        <p:spPr>
          <a:xfrm>
            <a:off x="1187637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Moon 452"/>
          <p:cNvSpPr/>
          <p:nvPr userDrawn="1"/>
        </p:nvSpPr>
        <p:spPr>
          <a:xfrm>
            <a:off x="1187637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 userDrawn="1"/>
        </p:nvSpPr>
        <p:spPr>
          <a:xfrm>
            <a:off x="11808002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 userDrawn="1"/>
        </p:nvSpPr>
        <p:spPr>
          <a:xfrm>
            <a:off x="11876378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Moon 455"/>
          <p:cNvSpPr/>
          <p:nvPr userDrawn="1"/>
        </p:nvSpPr>
        <p:spPr>
          <a:xfrm>
            <a:off x="1187637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 userDrawn="1"/>
        </p:nvSpPr>
        <p:spPr>
          <a:xfrm>
            <a:off x="11808002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8" name="Oval 457"/>
          <p:cNvSpPr/>
          <p:nvPr userDrawn="1"/>
        </p:nvSpPr>
        <p:spPr>
          <a:xfrm>
            <a:off x="11876378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Moon 458"/>
          <p:cNvSpPr/>
          <p:nvPr userDrawn="1"/>
        </p:nvSpPr>
        <p:spPr>
          <a:xfrm>
            <a:off x="1187637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 userDrawn="1"/>
        </p:nvSpPr>
        <p:spPr>
          <a:xfrm>
            <a:off x="11808002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/>
          <p:cNvSpPr/>
          <p:nvPr userDrawn="1"/>
        </p:nvSpPr>
        <p:spPr>
          <a:xfrm>
            <a:off x="11876378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Moon 461"/>
          <p:cNvSpPr/>
          <p:nvPr userDrawn="1"/>
        </p:nvSpPr>
        <p:spPr>
          <a:xfrm>
            <a:off x="11876378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 userDrawn="1"/>
        </p:nvSpPr>
        <p:spPr>
          <a:xfrm>
            <a:off x="11808002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/>
          <p:cNvSpPr/>
          <p:nvPr userDrawn="1"/>
        </p:nvSpPr>
        <p:spPr>
          <a:xfrm>
            <a:off x="11876378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Moon 464"/>
          <p:cNvSpPr/>
          <p:nvPr userDrawn="1"/>
        </p:nvSpPr>
        <p:spPr>
          <a:xfrm>
            <a:off x="11876378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 userDrawn="1"/>
        </p:nvSpPr>
        <p:spPr>
          <a:xfrm>
            <a:off x="11808002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/>
          <p:cNvSpPr/>
          <p:nvPr userDrawn="1"/>
        </p:nvSpPr>
        <p:spPr>
          <a:xfrm>
            <a:off x="11876378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Moon 467"/>
          <p:cNvSpPr/>
          <p:nvPr userDrawn="1"/>
        </p:nvSpPr>
        <p:spPr>
          <a:xfrm>
            <a:off x="11876378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 userDrawn="1"/>
        </p:nvSpPr>
        <p:spPr>
          <a:xfrm>
            <a:off x="11808002" y="266605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/>
          <p:cNvSpPr/>
          <p:nvPr userDrawn="1"/>
        </p:nvSpPr>
        <p:spPr>
          <a:xfrm>
            <a:off x="11876378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Moon 470"/>
          <p:cNvSpPr/>
          <p:nvPr userDrawn="1"/>
        </p:nvSpPr>
        <p:spPr>
          <a:xfrm>
            <a:off x="11876378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 userDrawn="1"/>
        </p:nvSpPr>
        <p:spPr>
          <a:xfrm>
            <a:off x="11808002" y="228518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/>
          <p:cNvSpPr/>
          <p:nvPr userDrawn="1"/>
        </p:nvSpPr>
        <p:spPr>
          <a:xfrm>
            <a:off x="11876378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Moon 473"/>
          <p:cNvSpPr/>
          <p:nvPr userDrawn="1"/>
        </p:nvSpPr>
        <p:spPr>
          <a:xfrm>
            <a:off x="11876378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 userDrawn="1"/>
        </p:nvSpPr>
        <p:spPr>
          <a:xfrm>
            <a:off x="11808002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/>
          <p:cNvSpPr/>
          <p:nvPr userDrawn="1"/>
        </p:nvSpPr>
        <p:spPr>
          <a:xfrm>
            <a:off x="11876378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Moon 476"/>
          <p:cNvSpPr/>
          <p:nvPr userDrawn="1"/>
        </p:nvSpPr>
        <p:spPr>
          <a:xfrm>
            <a:off x="11876378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 userDrawn="1"/>
        </p:nvSpPr>
        <p:spPr>
          <a:xfrm>
            <a:off x="11808002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/>
          <p:cNvSpPr/>
          <p:nvPr userDrawn="1"/>
        </p:nvSpPr>
        <p:spPr>
          <a:xfrm>
            <a:off x="11876378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Moon 479"/>
          <p:cNvSpPr/>
          <p:nvPr userDrawn="1"/>
        </p:nvSpPr>
        <p:spPr>
          <a:xfrm>
            <a:off x="1187637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 userDrawn="1"/>
        </p:nvSpPr>
        <p:spPr>
          <a:xfrm>
            <a:off x="11808002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/>
          <p:cNvSpPr/>
          <p:nvPr userDrawn="1"/>
        </p:nvSpPr>
        <p:spPr>
          <a:xfrm>
            <a:off x="1187637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Moon 482"/>
          <p:cNvSpPr/>
          <p:nvPr userDrawn="1"/>
        </p:nvSpPr>
        <p:spPr>
          <a:xfrm>
            <a:off x="1187637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 userDrawn="1"/>
        </p:nvSpPr>
        <p:spPr>
          <a:xfrm>
            <a:off x="11808002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/>
          <p:cNvSpPr/>
          <p:nvPr userDrawn="1"/>
        </p:nvSpPr>
        <p:spPr>
          <a:xfrm>
            <a:off x="1187637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Moon 485"/>
          <p:cNvSpPr/>
          <p:nvPr userDrawn="1"/>
        </p:nvSpPr>
        <p:spPr>
          <a:xfrm>
            <a:off x="1187637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 userDrawn="1"/>
        </p:nvSpPr>
        <p:spPr>
          <a:xfrm>
            <a:off x="1180800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/>
          <p:cNvSpPr/>
          <p:nvPr userDrawn="1"/>
        </p:nvSpPr>
        <p:spPr>
          <a:xfrm>
            <a:off x="1187637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Moon 488"/>
          <p:cNvSpPr/>
          <p:nvPr userDrawn="1"/>
        </p:nvSpPr>
        <p:spPr>
          <a:xfrm>
            <a:off x="1187637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 userDrawn="1"/>
        </p:nvSpPr>
        <p:spPr>
          <a:xfrm>
            <a:off x="952258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1" name="Oval 490"/>
          <p:cNvSpPr/>
          <p:nvPr userDrawn="1"/>
        </p:nvSpPr>
        <p:spPr>
          <a:xfrm>
            <a:off x="959096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Moon 491"/>
          <p:cNvSpPr/>
          <p:nvPr userDrawn="1"/>
        </p:nvSpPr>
        <p:spPr>
          <a:xfrm>
            <a:off x="959096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 userDrawn="1"/>
        </p:nvSpPr>
        <p:spPr>
          <a:xfrm>
            <a:off x="9903491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4" name="Oval 493"/>
          <p:cNvSpPr/>
          <p:nvPr userDrawn="1"/>
        </p:nvSpPr>
        <p:spPr>
          <a:xfrm>
            <a:off x="997186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Moon 494"/>
          <p:cNvSpPr/>
          <p:nvPr userDrawn="1"/>
        </p:nvSpPr>
        <p:spPr>
          <a:xfrm>
            <a:off x="997186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 userDrawn="1"/>
        </p:nvSpPr>
        <p:spPr>
          <a:xfrm>
            <a:off x="10284395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/>
          <p:cNvSpPr/>
          <p:nvPr userDrawn="1"/>
        </p:nvSpPr>
        <p:spPr>
          <a:xfrm>
            <a:off x="1035277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Moon 497"/>
          <p:cNvSpPr/>
          <p:nvPr userDrawn="1"/>
        </p:nvSpPr>
        <p:spPr>
          <a:xfrm>
            <a:off x="1035277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/>
          <p:cNvSpPr/>
          <p:nvPr userDrawn="1"/>
        </p:nvSpPr>
        <p:spPr>
          <a:xfrm>
            <a:off x="10665298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/>
          <p:cNvSpPr/>
          <p:nvPr userDrawn="1"/>
        </p:nvSpPr>
        <p:spPr>
          <a:xfrm>
            <a:off x="1073367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Moon 500"/>
          <p:cNvSpPr/>
          <p:nvPr userDrawn="1"/>
        </p:nvSpPr>
        <p:spPr>
          <a:xfrm>
            <a:off x="1073367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 userDrawn="1"/>
        </p:nvSpPr>
        <p:spPr>
          <a:xfrm>
            <a:off x="1104620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3" name="Oval 502"/>
          <p:cNvSpPr/>
          <p:nvPr userDrawn="1"/>
        </p:nvSpPr>
        <p:spPr>
          <a:xfrm>
            <a:off x="1111457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Moon 503"/>
          <p:cNvSpPr/>
          <p:nvPr userDrawn="1"/>
        </p:nvSpPr>
        <p:spPr>
          <a:xfrm>
            <a:off x="1111457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 userDrawn="1"/>
        </p:nvSpPr>
        <p:spPr>
          <a:xfrm>
            <a:off x="1142710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Oval 505"/>
          <p:cNvSpPr/>
          <p:nvPr userDrawn="1"/>
        </p:nvSpPr>
        <p:spPr>
          <a:xfrm>
            <a:off x="1149548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Moon 506"/>
          <p:cNvSpPr/>
          <p:nvPr userDrawn="1"/>
        </p:nvSpPr>
        <p:spPr>
          <a:xfrm>
            <a:off x="1149548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 userDrawn="1"/>
        </p:nvSpPr>
        <p:spPr>
          <a:xfrm>
            <a:off x="1180800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Oval 508"/>
          <p:cNvSpPr/>
          <p:nvPr userDrawn="1"/>
        </p:nvSpPr>
        <p:spPr>
          <a:xfrm>
            <a:off x="1187637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Moon 509"/>
          <p:cNvSpPr/>
          <p:nvPr userDrawn="1"/>
        </p:nvSpPr>
        <p:spPr>
          <a:xfrm>
            <a:off x="1187637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GO - 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7134"/>
            <a:ext cx="10515600" cy="852492"/>
          </a:xfrm>
        </p:spPr>
        <p:txBody>
          <a:bodyPr>
            <a:normAutofit/>
          </a:bodyPr>
          <a:lstStyle>
            <a:lvl1pPr>
              <a:defRPr sz="54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8826"/>
            <a:ext cx="10515600" cy="3562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994400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994400"/>
            <a:ext cx="2743200" cy="365125"/>
          </a:xfrm>
        </p:spPr>
        <p:txBody>
          <a:bodyPr/>
          <a:lstStyle/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  <p:sp>
        <p:nvSpPr>
          <p:cNvPr id="223" name="Rectangle 222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Moon 224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Moon 227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Moon 230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Moon 233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Moon 236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Moon 239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Moon 242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Moon 245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Moon 248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Moon 251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Moon 254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Moon 257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Moon 260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Moon 263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Moon 266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Moon 269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Moon 272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Moon 275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Moon 278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Moon 281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Moon 284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Moon 287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Moon 290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Moon 293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 userDrawn="1"/>
        </p:nvSpPr>
        <p:spPr>
          <a:xfrm>
            <a:off x="9141684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 userDrawn="1"/>
        </p:nvSpPr>
        <p:spPr>
          <a:xfrm>
            <a:off x="921006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Moon 296"/>
          <p:cNvSpPr/>
          <p:nvPr userDrawn="1"/>
        </p:nvSpPr>
        <p:spPr>
          <a:xfrm>
            <a:off x="921006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Moon 299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Moon 302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Moon 305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 userDrawn="1"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 userDrawn="1"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Moon 308"/>
          <p:cNvSpPr/>
          <p:nvPr userDrawn="1"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 userDrawn="1"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/>
          <p:cNvSpPr/>
          <p:nvPr userDrawn="1"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Moon 311"/>
          <p:cNvSpPr/>
          <p:nvPr userDrawn="1"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Moon 314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Moon 317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 userDrawn="1"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 userDrawn="1"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Moon 320"/>
          <p:cNvSpPr/>
          <p:nvPr userDrawn="1"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 userDrawn="1"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 userDrawn="1"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Moon 323"/>
          <p:cNvSpPr/>
          <p:nvPr userDrawn="1"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 userDrawn="1"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 userDrawn="1"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Moon 326"/>
          <p:cNvSpPr/>
          <p:nvPr userDrawn="1"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 userDrawn="1"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 userDrawn="1"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Moon 329"/>
          <p:cNvSpPr/>
          <p:nvPr userDrawn="1"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 userDrawn="1"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 userDrawn="1"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Moon 332"/>
          <p:cNvSpPr/>
          <p:nvPr userDrawn="1"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Moon 338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Moon 341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Moon 344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Moon 347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Moon 350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 userDrawn="1"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 userDrawn="1"/>
        </p:nvSpPr>
        <p:spPr>
          <a:xfrm>
            <a:off x="83018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Moon 353"/>
          <p:cNvSpPr/>
          <p:nvPr userDrawn="1"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 userDrawn="1"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 userDrawn="1"/>
        </p:nvSpPr>
        <p:spPr>
          <a:xfrm>
            <a:off x="121108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Moon 356"/>
          <p:cNvSpPr/>
          <p:nvPr userDrawn="1"/>
        </p:nvSpPr>
        <p:spPr>
          <a:xfrm>
            <a:off x="121108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 userDrawn="1"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 userDrawn="1"/>
        </p:nvSpPr>
        <p:spPr>
          <a:xfrm>
            <a:off x="159199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Moon 359"/>
          <p:cNvSpPr/>
          <p:nvPr userDrawn="1"/>
        </p:nvSpPr>
        <p:spPr>
          <a:xfrm>
            <a:off x="159199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 userDrawn="1"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 userDrawn="1"/>
        </p:nvSpPr>
        <p:spPr>
          <a:xfrm>
            <a:off x="197289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Moon 362"/>
          <p:cNvSpPr/>
          <p:nvPr userDrawn="1"/>
        </p:nvSpPr>
        <p:spPr>
          <a:xfrm>
            <a:off x="197289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 userDrawn="1"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 userDrawn="1"/>
        </p:nvSpPr>
        <p:spPr>
          <a:xfrm>
            <a:off x="235379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Moon 365"/>
          <p:cNvSpPr/>
          <p:nvPr userDrawn="1"/>
        </p:nvSpPr>
        <p:spPr>
          <a:xfrm>
            <a:off x="235379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 userDrawn="1"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 userDrawn="1"/>
        </p:nvSpPr>
        <p:spPr>
          <a:xfrm>
            <a:off x="273470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Moon 368"/>
          <p:cNvSpPr/>
          <p:nvPr userDrawn="1"/>
        </p:nvSpPr>
        <p:spPr>
          <a:xfrm>
            <a:off x="273470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 userDrawn="1"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 userDrawn="1"/>
        </p:nvSpPr>
        <p:spPr>
          <a:xfrm>
            <a:off x="311560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Moon 371"/>
          <p:cNvSpPr/>
          <p:nvPr userDrawn="1"/>
        </p:nvSpPr>
        <p:spPr>
          <a:xfrm>
            <a:off x="311560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 userDrawn="1"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 userDrawn="1"/>
        </p:nvSpPr>
        <p:spPr>
          <a:xfrm>
            <a:off x="349650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Moon 374"/>
          <p:cNvSpPr/>
          <p:nvPr userDrawn="1"/>
        </p:nvSpPr>
        <p:spPr>
          <a:xfrm>
            <a:off x="349650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 userDrawn="1"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 userDrawn="1"/>
        </p:nvSpPr>
        <p:spPr>
          <a:xfrm>
            <a:off x="387741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Moon 377"/>
          <p:cNvSpPr/>
          <p:nvPr userDrawn="1"/>
        </p:nvSpPr>
        <p:spPr>
          <a:xfrm>
            <a:off x="387741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 userDrawn="1"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 userDrawn="1"/>
        </p:nvSpPr>
        <p:spPr>
          <a:xfrm>
            <a:off x="425831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Moon 380"/>
          <p:cNvSpPr/>
          <p:nvPr userDrawn="1"/>
        </p:nvSpPr>
        <p:spPr>
          <a:xfrm>
            <a:off x="425831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 userDrawn="1"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 userDrawn="1"/>
        </p:nvSpPr>
        <p:spPr>
          <a:xfrm>
            <a:off x="463921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Moon 383"/>
          <p:cNvSpPr/>
          <p:nvPr userDrawn="1"/>
        </p:nvSpPr>
        <p:spPr>
          <a:xfrm>
            <a:off x="463921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 userDrawn="1"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 userDrawn="1"/>
        </p:nvSpPr>
        <p:spPr>
          <a:xfrm>
            <a:off x="502012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Moon 386"/>
          <p:cNvSpPr/>
          <p:nvPr userDrawn="1"/>
        </p:nvSpPr>
        <p:spPr>
          <a:xfrm>
            <a:off x="502012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 userDrawn="1"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 userDrawn="1"/>
        </p:nvSpPr>
        <p:spPr>
          <a:xfrm>
            <a:off x="540102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Moon 389"/>
          <p:cNvSpPr/>
          <p:nvPr userDrawn="1"/>
        </p:nvSpPr>
        <p:spPr>
          <a:xfrm>
            <a:off x="540102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 userDrawn="1"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 userDrawn="1"/>
        </p:nvSpPr>
        <p:spPr>
          <a:xfrm>
            <a:off x="578192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Moon 392"/>
          <p:cNvSpPr/>
          <p:nvPr userDrawn="1"/>
        </p:nvSpPr>
        <p:spPr>
          <a:xfrm>
            <a:off x="578192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 userDrawn="1"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 userDrawn="1"/>
        </p:nvSpPr>
        <p:spPr>
          <a:xfrm>
            <a:off x="616283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Moon 395"/>
          <p:cNvSpPr/>
          <p:nvPr userDrawn="1"/>
        </p:nvSpPr>
        <p:spPr>
          <a:xfrm>
            <a:off x="616283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 userDrawn="1"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 userDrawn="1"/>
        </p:nvSpPr>
        <p:spPr>
          <a:xfrm>
            <a:off x="654373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Moon 398"/>
          <p:cNvSpPr/>
          <p:nvPr userDrawn="1"/>
        </p:nvSpPr>
        <p:spPr>
          <a:xfrm>
            <a:off x="654373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 userDrawn="1"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 userDrawn="1"/>
        </p:nvSpPr>
        <p:spPr>
          <a:xfrm>
            <a:off x="692463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Moon 401"/>
          <p:cNvSpPr/>
          <p:nvPr userDrawn="1"/>
        </p:nvSpPr>
        <p:spPr>
          <a:xfrm>
            <a:off x="692463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 userDrawn="1"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 userDrawn="1"/>
        </p:nvSpPr>
        <p:spPr>
          <a:xfrm>
            <a:off x="730554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Moon 404"/>
          <p:cNvSpPr/>
          <p:nvPr userDrawn="1"/>
        </p:nvSpPr>
        <p:spPr>
          <a:xfrm>
            <a:off x="730554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 userDrawn="1"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 userDrawn="1"/>
        </p:nvSpPr>
        <p:spPr>
          <a:xfrm>
            <a:off x="768644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Moon 407"/>
          <p:cNvSpPr/>
          <p:nvPr userDrawn="1"/>
        </p:nvSpPr>
        <p:spPr>
          <a:xfrm>
            <a:off x="768644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 userDrawn="1"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 userDrawn="1"/>
        </p:nvSpPr>
        <p:spPr>
          <a:xfrm>
            <a:off x="806735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Moon 410"/>
          <p:cNvSpPr/>
          <p:nvPr userDrawn="1"/>
        </p:nvSpPr>
        <p:spPr>
          <a:xfrm>
            <a:off x="806735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Moon 413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Moon 416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 userDrawn="1"/>
        </p:nvSpPr>
        <p:spPr>
          <a:xfrm>
            <a:off x="9141684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 userDrawn="1"/>
        </p:nvSpPr>
        <p:spPr>
          <a:xfrm>
            <a:off x="921006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Moon 419"/>
          <p:cNvSpPr/>
          <p:nvPr userDrawn="1"/>
        </p:nvSpPr>
        <p:spPr>
          <a:xfrm>
            <a:off x="921006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 userDrawn="1"/>
        </p:nvSpPr>
        <p:spPr>
          <a:xfrm>
            <a:off x="9522588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 userDrawn="1"/>
        </p:nvSpPr>
        <p:spPr>
          <a:xfrm>
            <a:off x="959096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Moon 422"/>
          <p:cNvSpPr/>
          <p:nvPr userDrawn="1"/>
        </p:nvSpPr>
        <p:spPr>
          <a:xfrm>
            <a:off x="959096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 userDrawn="1"/>
        </p:nvSpPr>
        <p:spPr>
          <a:xfrm>
            <a:off x="9903491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 userDrawn="1"/>
        </p:nvSpPr>
        <p:spPr>
          <a:xfrm>
            <a:off x="997186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Moon 425"/>
          <p:cNvSpPr/>
          <p:nvPr userDrawn="1"/>
        </p:nvSpPr>
        <p:spPr>
          <a:xfrm>
            <a:off x="997186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 userDrawn="1"/>
        </p:nvSpPr>
        <p:spPr>
          <a:xfrm>
            <a:off x="10284395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 userDrawn="1"/>
        </p:nvSpPr>
        <p:spPr>
          <a:xfrm>
            <a:off x="1035277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Moon 428"/>
          <p:cNvSpPr/>
          <p:nvPr userDrawn="1"/>
        </p:nvSpPr>
        <p:spPr>
          <a:xfrm>
            <a:off x="1035277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 userDrawn="1"/>
        </p:nvSpPr>
        <p:spPr>
          <a:xfrm>
            <a:off x="1066529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 userDrawn="1"/>
        </p:nvSpPr>
        <p:spPr>
          <a:xfrm>
            <a:off x="1073367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Moon 431"/>
          <p:cNvSpPr/>
          <p:nvPr userDrawn="1"/>
        </p:nvSpPr>
        <p:spPr>
          <a:xfrm>
            <a:off x="1073367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 userDrawn="1"/>
        </p:nvSpPr>
        <p:spPr>
          <a:xfrm>
            <a:off x="11046202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 userDrawn="1"/>
        </p:nvSpPr>
        <p:spPr>
          <a:xfrm>
            <a:off x="1111457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Moon 434"/>
          <p:cNvSpPr/>
          <p:nvPr userDrawn="1"/>
        </p:nvSpPr>
        <p:spPr>
          <a:xfrm>
            <a:off x="1111457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 userDrawn="1"/>
        </p:nvSpPr>
        <p:spPr>
          <a:xfrm>
            <a:off x="1142710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 userDrawn="1"/>
        </p:nvSpPr>
        <p:spPr>
          <a:xfrm>
            <a:off x="1149548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Moon 437"/>
          <p:cNvSpPr/>
          <p:nvPr userDrawn="1"/>
        </p:nvSpPr>
        <p:spPr>
          <a:xfrm>
            <a:off x="1149548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 userDrawn="1"/>
        </p:nvSpPr>
        <p:spPr>
          <a:xfrm>
            <a:off x="11808002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/>
          <p:cNvSpPr/>
          <p:nvPr userDrawn="1"/>
        </p:nvSpPr>
        <p:spPr>
          <a:xfrm>
            <a:off x="1187637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Moon 440"/>
          <p:cNvSpPr/>
          <p:nvPr userDrawn="1"/>
        </p:nvSpPr>
        <p:spPr>
          <a:xfrm>
            <a:off x="1187637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 userDrawn="1"/>
        </p:nvSpPr>
        <p:spPr>
          <a:xfrm>
            <a:off x="11808002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/>
          <p:cNvSpPr/>
          <p:nvPr userDrawn="1"/>
        </p:nvSpPr>
        <p:spPr>
          <a:xfrm>
            <a:off x="1187637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Moon 443"/>
          <p:cNvSpPr/>
          <p:nvPr userDrawn="1"/>
        </p:nvSpPr>
        <p:spPr>
          <a:xfrm>
            <a:off x="1187637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 userDrawn="1"/>
        </p:nvSpPr>
        <p:spPr>
          <a:xfrm>
            <a:off x="11808002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6" name="Oval 445"/>
          <p:cNvSpPr/>
          <p:nvPr userDrawn="1"/>
        </p:nvSpPr>
        <p:spPr>
          <a:xfrm>
            <a:off x="1187637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Moon 446"/>
          <p:cNvSpPr/>
          <p:nvPr userDrawn="1"/>
        </p:nvSpPr>
        <p:spPr>
          <a:xfrm>
            <a:off x="1187637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 userDrawn="1"/>
        </p:nvSpPr>
        <p:spPr>
          <a:xfrm>
            <a:off x="11808002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/>
          <p:cNvSpPr/>
          <p:nvPr userDrawn="1"/>
        </p:nvSpPr>
        <p:spPr>
          <a:xfrm>
            <a:off x="1187637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Moon 449"/>
          <p:cNvSpPr/>
          <p:nvPr userDrawn="1"/>
        </p:nvSpPr>
        <p:spPr>
          <a:xfrm>
            <a:off x="1187637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 userDrawn="1"/>
        </p:nvSpPr>
        <p:spPr>
          <a:xfrm>
            <a:off x="11808002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2" name="Oval 451"/>
          <p:cNvSpPr/>
          <p:nvPr userDrawn="1"/>
        </p:nvSpPr>
        <p:spPr>
          <a:xfrm>
            <a:off x="1187637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Moon 452"/>
          <p:cNvSpPr/>
          <p:nvPr userDrawn="1"/>
        </p:nvSpPr>
        <p:spPr>
          <a:xfrm>
            <a:off x="1187637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 userDrawn="1"/>
        </p:nvSpPr>
        <p:spPr>
          <a:xfrm>
            <a:off x="11808002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 userDrawn="1"/>
        </p:nvSpPr>
        <p:spPr>
          <a:xfrm>
            <a:off x="11876378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Moon 455"/>
          <p:cNvSpPr/>
          <p:nvPr userDrawn="1"/>
        </p:nvSpPr>
        <p:spPr>
          <a:xfrm>
            <a:off x="1187637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 userDrawn="1"/>
        </p:nvSpPr>
        <p:spPr>
          <a:xfrm>
            <a:off x="11808002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8" name="Oval 457"/>
          <p:cNvSpPr/>
          <p:nvPr userDrawn="1"/>
        </p:nvSpPr>
        <p:spPr>
          <a:xfrm>
            <a:off x="11876378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Moon 458"/>
          <p:cNvSpPr/>
          <p:nvPr userDrawn="1"/>
        </p:nvSpPr>
        <p:spPr>
          <a:xfrm>
            <a:off x="1187637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 userDrawn="1"/>
        </p:nvSpPr>
        <p:spPr>
          <a:xfrm>
            <a:off x="11808002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/>
          <p:cNvSpPr/>
          <p:nvPr userDrawn="1"/>
        </p:nvSpPr>
        <p:spPr>
          <a:xfrm>
            <a:off x="11876378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Moon 461"/>
          <p:cNvSpPr/>
          <p:nvPr userDrawn="1"/>
        </p:nvSpPr>
        <p:spPr>
          <a:xfrm>
            <a:off x="11876378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 userDrawn="1"/>
        </p:nvSpPr>
        <p:spPr>
          <a:xfrm>
            <a:off x="11808002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/>
          <p:cNvSpPr/>
          <p:nvPr userDrawn="1"/>
        </p:nvSpPr>
        <p:spPr>
          <a:xfrm>
            <a:off x="11876378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Moon 464"/>
          <p:cNvSpPr/>
          <p:nvPr userDrawn="1"/>
        </p:nvSpPr>
        <p:spPr>
          <a:xfrm>
            <a:off x="11876378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 userDrawn="1"/>
        </p:nvSpPr>
        <p:spPr>
          <a:xfrm>
            <a:off x="11808002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/>
          <p:cNvSpPr/>
          <p:nvPr userDrawn="1"/>
        </p:nvSpPr>
        <p:spPr>
          <a:xfrm>
            <a:off x="11876378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Moon 467"/>
          <p:cNvSpPr/>
          <p:nvPr userDrawn="1"/>
        </p:nvSpPr>
        <p:spPr>
          <a:xfrm>
            <a:off x="11876378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 userDrawn="1"/>
        </p:nvSpPr>
        <p:spPr>
          <a:xfrm>
            <a:off x="11808002" y="266605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/>
          <p:cNvSpPr/>
          <p:nvPr userDrawn="1"/>
        </p:nvSpPr>
        <p:spPr>
          <a:xfrm>
            <a:off x="11876378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Moon 470"/>
          <p:cNvSpPr/>
          <p:nvPr userDrawn="1"/>
        </p:nvSpPr>
        <p:spPr>
          <a:xfrm>
            <a:off x="11876378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 userDrawn="1"/>
        </p:nvSpPr>
        <p:spPr>
          <a:xfrm>
            <a:off x="11808002" y="228518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/>
          <p:cNvSpPr/>
          <p:nvPr userDrawn="1"/>
        </p:nvSpPr>
        <p:spPr>
          <a:xfrm>
            <a:off x="11876378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Moon 473"/>
          <p:cNvSpPr/>
          <p:nvPr userDrawn="1"/>
        </p:nvSpPr>
        <p:spPr>
          <a:xfrm>
            <a:off x="11876378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 userDrawn="1"/>
        </p:nvSpPr>
        <p:spPr>
          <a:xfrm>
            <a:off x="11808002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/>
          <p:cNvSpPr/>
          <p:nvPr userDrawn="1"/>
        </p:nvSpPr>
        <p:spPr>
          <a:xfrm>
            <a:off x="11876378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Moon 476"/>
          <p:cNvSpPr/>
          <p:nvPr userDrawn="1"/>
        </p:nvSpPr>
        <p:spPr>
          <a:xfrm>
            <a:off x="11876378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 userDrawn="1"/>
        </p:nvSpPr>
        <p:spPr>
          <a:xfrm>
            <a:off x="11808002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/>
          <p:cNvSpPr/>
          <p:nvPr userDrawn="1"/>
        </p:nvSpPr>
        <p:spPr>
          <a:xfrm>
            <a:off x="1187637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Moon 482"/>
          <p:cNvSpPr/>
          <p:nvPr userDrawn="1"/>
        </p:nvSpPr>
        <p:spPr>
          <a:xfrm>
            <a:off x="1187637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 userDrawn="1"/>
        </p:nvSpPr>
        <p:spPr>
          <a:xfrm>
            <a:off x="11808002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/>
          <p:cNvSpPr/>
          <p:nvPr userDrawn="1"/>
        </p:nvSpPr>
        <p:spPr>
          <a:xfrm>
            <a:off x="1187637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Moon 485"/>
          <p:cNvSpPr/>
          <p:nvPr userDrawn="1"/>
        </p:nvSpPr>
        <p:spPr>
          <a:xfrm>
            <a:off x="1187637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 userDrawn="1"/>
        </p:nvSpPr>
        <p:spPr>
          <a:xfrm>
            <a:off x="1180800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/>
          <p:cNvSpPr/>
          <p:nvPr userDrawn="1"/>
        </p:nvSpPr>
        <p:spPr>
          <a:xfrm>
            <a:off x="1187637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Moon 488"/>
          <p:cNvSpPr/>
          <p:nvPr userDrawn="1"/>
        </p:nvSpPr>
        <p:spPr>
          <a:xfrm>
            <a:off x="1187637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 userDrawn="1"/>
        </p:nvSpPr>
        <p:spPr>
          <a:xfrm>
            <a:off x="952258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1" name="Oval 490"/>
          <p:cNvSpPr/>
          <p:nvPr userDrawn="1"/>
        </p:nvSpPr>
        <p:spPr>
          <a:xfrm>
            <a:off x="959096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Moon 491"/>
          <p:cNvSpPr/>
          <p:nvPr userDrawn="1"/>
        </p:nvSpPr>
        <p:spPr>
          <a:xfrm>
            <a:off x="959096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 userDrawn="1"/>
        </p:nvSpPr>
        <p:spPr>
          <a:xfrm>
            <a:off x="9903491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4" name="Oval 493"/>
          <p:cNvSpPr/>
          <p:nvPr userDrawn="1"/>
        </p:nvSpPr>
        <p:spPr>
          <a:xfrm>
            <a:off x="997186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Moon 494"/>
          <p:cNvSpPr/>
          <p:nvPr userDrawn="1"/>
        </p:nvSpPr>
        <p:spPr>
          <a:xfrm>
            <a:off x="997186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 userDrawn="1"/>
        </p:nvSpPr>
        <p:spPr>
          <a:xfrm>
            <a:off x="10284395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/>
          <p:cNvSpPr/>
          <p:nvPr userDrawn="1"/>
        </p:nvSpPr>
        <p:spPr>
          <a:xfrm>
            <a:off x="1035277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Moon 497"/>
          <p:cNvSpPr/>
          <p:nvPr userDrawn="1"/>
        </p:nvSpPr>
        <p:spPr>
          <a:xfrm>
            <a:off x="1035277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/>
          <p:cNvSpPr/>
          <p:nvPr userDrawn="1"/>
        </p:nvSpPr>
        <p:spPr>
          <a:xfrm>
            <a:off x="10665298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/>
          <p:cNvSpPr/>
          <p:nvPr userDrawn="1"/>
        </p:nvSpPr>
        <p:spPr>
          <a:xfrm>
            <a:off x="1073367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Moon 500"/>
          <p:cNvSpPr/>
          <p:nvPr userDrawn="1"/>
        </p:nvSpPr>
        <p:spPr>
          <a:xfrm>
            <a:off x="1073367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 userDrawn="1"/>
        </p:nvSpPr>
        <p:spPr>
          <a:xfrm>
            <a:off x="1104620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3" name="Oval 502"/>
          <p:cNvSpPr/>
          <p:nvPr userDrawn="1"/>
        </p:nvSpPr>
        <p:spPr>
          <a:xfrm>
            <a:off x="1111457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Moon 503"/>
          <p:cNvSpPr/>
          <p:nvPr userDrawn="1"/>
        </p:nvSpPr>
        <p:spPr>
          <a:xfrm>
            <a:off x="1111457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 userDrawn="1"/>
        </p:nvSpPr>
        <p:spPr>
          <a:xfrm>
            <a:off x="1142710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Oval 505"/>
          <p:cNvSpPr/>
          <p:nvPr userDrawn="1"/>
        </p:nvSpPr>
        <p:spPr>
          <a:xfrm>
            <a:off x="1149548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Moon 506"/>
          <p:cNvSpPr/>
          <p:nvPr userDrawn="1"/>
        </p:nvSpPr>
        <p:spPr>
          <a:xfrm>
            <a:off x="1149548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 userDrawn="1"/>
        </p:nvSpPr>
        <p:spPr>
          <a:xfrm>
            <a:off x="1180800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Oval 508"/>
          <p:cNvSpPr/>
          <p:nvPr userDrawn="1"/>
        </p:nvSpPr>
        <p:spPr>
          <a:xfrm>
            <a:off x="1187637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Moon 509"/>
          <p:cNvSpPr/>
          <p:nvPr userDrawn="1"/>
        </p:nvSpPr>
        <p:spPr>
          <a:xfrm>
            <a:off x="1187637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2" name="Oval 511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Moon 512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 userDrawn="1"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5" name="Oval 514"/>
          <p:cNvSpPr/>
          <p:nvPr userDrawn="1"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Moon 515"/>
          <p:cNvSpPr/>
          <p:nvPr userDrawn="1"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/>
          <p:cNvSpPr/>
          <p:nvPr userDrawn="1"/>
        </p:nvSpPr>
        <p:spPr>
          <a:xfrm>
            <a:off x="761807" y="152345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/>
          <p:cNvSpPr/>
          <p:nvPr userDrawn="1"/>
        </p:nvSpPr>
        <p:spPr>
          <a:xfrm>
            <a:off x="83018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Moon 518"/>
          <p:cNvSpPr/>
          <p:nvPr userDrawn="1"/>
        </p:nvSpPr>
        <p:spPr>
          <a:xfrm>
            <a:off x="83018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 userDrawn="1"/>
        </p:nvSpPr>
        <p:spPr>
          <a:xfrm>
            <a:off x="114271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Oval 520"/>
          <p:cNvSpPr/>
          <p:nvPr userDrawn="1"/>
        </p:nvSpPr>
        <p:spPr>
          <a:xfrm>
            <a:off x="121108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Moon 521"/>
          <p:cNvSpPr/>
          <p:nvPr userDrawn="1"/>
        </p:nvSpPr>
        <p:spPr>
          <a:xfrm>
            <a:off x="121108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ectangle 522"/>
          <p:cNvSpPr/>
          <p:nvPr userDrawn="1"/>
        </p:nvSpPr>
        <p:spPr>
          <a:xfrm>
            <a:off x="1523614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Oval 523"/>
          <p:cNvSpPr/>
          <p:nvPr userDrawn="1"/>
        </p:nvSpPr>
        <p:spPr>
          <a:xfrm>
            <a:off x="159199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Moon 524"/>
          <p:cNvSpPr/>
          <p:nvPr userDrawn="1"/>
        </p:nvSpPr>
        <p:spPr>
          <a:xfrm>
            <a:off x="159199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 userDrawn="1"/>
        </p:nvSpPr>
        <p:spPr>
          <a:xfrm>
            <a:off x="1904518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val 526"/>
          <p:cNvSpPr/>
          <p:nvPr userDrawn="1"/>
        </p:nvSpPr>
        <p:spPr>
          <a:xfrm>
            <a:off x="1972894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Moon 527"/>
          <p:cNvSpPr/>
          <p:nvPr userDrawn="1"/>
        </p:nvSpPr>
        <p:spPr>
          <a:xfrm>
            <a:off x="1972894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/>
          <p:cNvSpPr/>
          <p:nvPr userDrawn="1"/>
        </p:nvSpPr>
        <p:spPr>
          <a:xfrm>
            <a:off x="2285421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Oval 529"/>
          <p:cNvSpPr/>
          <p:nvPr userDrawn="1"/>
        </p:nvSpPr>
        <p:spPr>
          <a:xfrm>
            <a:off x="235379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Moon 530"/>
          <p:cNvSpPr/>
          <p:nvPr userDrawn="1"/>
        </p:nvSpPr>
        <p:spPr>
          <a:xfrm>
            <a:off x="235379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 userDrawn="1"/>
        </p:nvSpPr>
        <p:spPr>
          <a:xfrm>
            <a:off x="2666325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Oval 532"/>
          <p:cNvSpPr/>
          <p:nvPr userDrawn="1"/>
        </p:nvSpPr>
        <p:spPr>
          <a:xfrm>
            <a:off x="2734701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Moon 533"/>
          <p:cNvSpPr/>
          <p:nvPr userDrawn="1"/>
        </p:nvSpPr>
        <p:spPr>
          <a:xfrm>
            <a:off x="2734701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/>
          <p:cNvSpPr/>
          <p:nvPr userDrawn="1"/>
        </p:nvSpPr>
        <p:spPr>
          <a:xfrm>
            <a:off x="3047228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val 535"/>
          <p:cNvSpPr/>
          <p:nvPr userDrawn="1"/>
        </p:nvSpPr>
        <p:spPr>
          <a:xfrm>
            <a:off x="3115604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Moon 536"/>
          <p:cNvSpPr/>
          <p:nvPr userDrawn="1"/>
        </p:nvSpPr>
        <p:spPr>
          <a:xfrm>
            <a:off x="3115604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 userDrawn="1"/>
        </p:nvSpPr>
        <p:spPr>
          <a:xfrm>
            <a:off x="3428132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Oval 538"/>
          <p:cNvSpPr/>
          <p:nvPr userDrawn="1"/>
        </p:nvSpPr>
        <p:spPr>
          <a:xfrm>
            <a:off x="3496508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Moon 539"/>
          <p:cNvSpPr/>
          <p:nvPr userDrawn="1"/>
        </p:nvSpPr>
        <p:spPr>
          <a:xfrm>
            <a:off x="349650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/>
          <p:cNvSpPr/>
          <p:nvPr userDrawn="1"/>
        </p:nvSpPr>
        <p:spPr>
          <a:xfrm>
            <a:off x="3809035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Oval 541"/>
          <p:cNvSpPr/>
          <p:nvPr userDrawn="1"/>
        </p:nvSpPr>
        <p:spPr>
          <a:xfrm>
            <a:off x="3877411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Moon 542"/>
          <p:cNvSpPr/>
          <p:nvPr userDrawn="1"/>
        </p:nvSpPr>
        <p:spPr>
          <a:xfrm>
            <a:off x="3877411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 userDrawn="1"/>
        </p:nvSpPr>
        <p:spPr>
          <a:xfrm>
            <a:off x="4189939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Oval 544"/>
          <p:cNvSpPr/>
          <p:nvPr userDrawn="1"/>
        </p:nvSpPr>
        <p:spPr>
          <a:xfrm>
            <a:off x="4258315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Moon 545"/>
          <p:cNvSpPr/>
          <p:nvPr userDrawn="1"/>
        </p:nvSpPr>
        <p:spPr>
          <a:xfrm>
            <a:off x="4258315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/>
          <p:cNvSpPr/>
          <p:nvPr userDrawn="1"/>
        </p:nvSpPr>
        <p:spPr>
          <a:xfrm>
            <a:off x="4570842" y="152345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Oval 547"/>
          <p:cNvSpPr/>
          <p:nvPr userDrawn="1"/>
        </p:nvSpPr>
        <p:spPr>
          <a:xfrm>
            <a:off x="4639218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Moon 548"/>
          <p:cNvSpPr/>
          <p:nvPr userDrawn="1"/>
        </p:nvSpPr>
        <p:spPr>
          <a:xfrm>
            <a:off x="463921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 userDrawn="1"/>
        </p:nvSpPr>
        <p:spPr>
          <a:xfrm>
            <a:off x="4951746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1" name="Oval 550"/>
          <p:cNvSpPr/>
          <p:nvPr userDrawn="1"/>
        </p:nvSpPr>
        <p:spPr>
          <a:xfrm>
            <a:off x="5020122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Moon 551"/>
          <p:cNvSpPr/>
          <p:nvPr userDrawn="1"/>
        </p:nvSpPr>
        <p:spPr>
          <a:xfrm>
            <a:off x="5020122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/>
          <p:cNvSpPr/>
          <p:nvPr userDrawn="1"/>
        </p:nvSpPr>
        <p:spPr>
          <a:xfrm>
            <a:off x="5332649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4" name="Oval 553"/>
          <p:cNvSpPr/>
          <p:nvPr userDrawn="1"/>
        </p:nvSpPr>
        <p:spPr>
          <a:xfrm>
            <a:off x="5401025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Moon 554"/>
          <p:cNvSpPr/>
          <p:nvPr userDrawn="1"/>
        </p:nvSpPr>
        <p:spPr>
          <a:xfrm>
            <a:off x="5401025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 userDrawn="1"/>
        </p:nvSpPr>
        <p:spPr>
          <a:xfrm>
            <a:off x="5713553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7" name="Oval 556"/>
          <p:cNvSpPr/>
          <p:nvPr userDrawn="1"/>
        </p:nvSpPr>
        <p:spPr>
          <a:xfrm>
            <a:off x="5781929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Moon 557"/>
          <p:cNvSpPr/>
          <p:nvPr userDrawn="1"/>
        </p:nvSpPr>
        <p:spPr>
          <a:xfrm>
            <a:off x="5781929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/>
          <p:cNvSpPr/>
          <p:nvPr userDrawn="1"/>
        </p:nvSpPr>
        <p:spPr>
          <a:xfrm>
            <a:off x="6094456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 userDrawn="1"/>
        </p:nvSpPr>
        <p:spPr>
          <a:xfrm>
            <a:off x="6162832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Moon 560"/>
          <p:cNvSpPr/>
          <p:nvPr userDrawn="1"/>
        </p:nvSpPr>
        <p:spPr>
          <a:xfrm>
            <a:off x="6162832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 userDrawn="1"/>
        </p:nvSpPr>
        <p:spPr>
          <a:xfrm>
            <a:off x="6475360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 userDrawn="1"/>
        </p:nvSpPr>
        <p:spPr>
          <a:xfrm>
            <a:off x="654373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Moon 563"/>
          <p:cNvSpPr/>
          <p:nvPr userDrawn="1"/>
        </p:nvSpPr>
        <p:spPr>
          <a:xfrm>
            <a:off x="654373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/>
          <p:cNvSpPr/>
          <p:nvPr userDrawn="1"/>
        </p:nvSpPr>
        <p:spPr>
          <a:xfrm>
            <a:off x="6856263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Oval 565"/>
          <p:cNvSpPr/>
          <p:nvPr userDrawn="1"/>
        </p:nvSpPr>
        <p:spPr>
          <a:xfrm>
            <a:off x="6924639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Moon 566"/>
          <p:cNvSpPr/>
          <p:nvPr userDrawn="1"/>
        </p:nvSpPr>
        <p:spPr>
          <a:xfrm>
            <a:off x="6924639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 userDrawn="1"/>
        </p:nvSpPr>
        <p:spPr>
          <a:xfrm>
            <a:off x="7237167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9" name="Oval 568"/>
          <p:cNvSpPr/>
          <p:nvPr userDrawn="1"/>
        </p:nvSpPr>
        <p:spPr>
          <a:xfrm>
            <a:off x="730554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Moon 569"/>
          <p:cNvSpPr/>
          <p:nvPr userDrawn="1"/>
        </p:nvSpPr>
        <p:spPr>
          <a:xfrm>
            <a:off x="730554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/>
          <p:cNvSpPr/>
          <p:nvPr userDrawn="1"/>
        </p:nvSpPr>
        <p:spPr>
          <a:xfrm>
            <a:off x="761807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2" name="Oval 571"/>
          <p:cNvSpPr/>
          <p:nvPr userDrawn="1"/>
        </p:nvSpPr>
        <p:spPr>
          <a:xfrm>
            <a:off x="768644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Moon 572"/>
          <p:cNvSpPr/>
          <p:nvPr userDrawn="1"/>
        </p:nvSpPr>
        <p:spPr>
          <a:xfrm>
            <a:off x="768644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 userDrawn="1"/>
        </p:nvSpPr>
        <p:spPr>
          <a:xfrm>
            <a:off x="7998974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Oval 574"/>
          <p:cNvSpPr/>
          <p:nvPr userDrawn="1"/>
        </p:nvSpPr>
        <p:spPr>
          <a:xfrm>
            <a:off x="806735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Moon 575"/>
          <p:cNvSpPr/>
          <p:nvPr userDrawn="1"/>
        </p:nvSpPr>
        <p:spPr>
          <a:xfrm>
            <a:off x="806735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Rectangle 576"/>
          <p:cNvSpPr/>
          <p:nvPr userDrawn="1"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Oval 577"/>
          <p:cNvSpPr/>
          <p:nvPr userDrawn="1"/>
        </p:nvSpPr>
        <p:spPr>
          <a:xfrm>
            <a:off x="844825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Moon 578"/>
          <p:cNvSpPr/>
          <p:nvPr userDrawn="1"/>
        </p:nvSpPr>
        <p:spPr>
          <a:xfrm>
            <a:off x="844825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 userDrawn="1"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Oval 580"/>
          <p:cNvSpPr/>
          <p:nvPr userDrawn="1"/>
        </p:nvSpPr>
        <p:spPr>
          <a:xfrm>
            <a:off x="882915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Moon 581"/>
          <p:cNvSpPr/>
          <p:nvPr userDrawn="1"/>
        </p:nvSpPr>
        <p:spPr>
          <a:xfrm>
            <a:off x="882915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/>
          <p:cNvSpPr/>
          <p:nvPr userDrawn="1"/>
        </p:nvSpPr>
        <p:spPr>
          <a:xfrm>
            <a:off x="9141684" y="152345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Oval 583"/>
          <p:cNvSpPr/>
          <p:nvPr userDrawn="1"/>
        </p:nvSpPr>
        <p:spPr>
          <a:xfrm>
            <a:off x="921006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Moon 584"/>
          <p:cNvSpPr/>
          <p:nvPr userDrawn="1"/>
        </p:nvSpPr>
        <p:spPr>
          <a:xfrm>
            <a:off x="921006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 userDrawn="1"/>
        </p:nvSpPr>
        <p:spPr>
          <a:xfrm>
            <a:off x="9522588" y="152345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Oval 586"/>
          <p:cNvSpPr/>
          <p:nvPr userDrawn="1"/>
        </p:nvSpPr>
        <p:spPr>
          <a:xfrm>
            <a:off x="9590964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Moon 587"/>
          <p:cNvSpPr/>
          <p:nvPr userDrawn="1"/>
        </p:nvSpPr>
        <p:spPr>
          <a:xfrm>
            <a:off x="9590964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 588"/>
          <p:cNvSpPr/>
          <p:nvPr userDrawn="1"/>
        </p:nvSpPr>
        <p:spPr>
          <a:xfrm>
            <a:off x="990349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Oval 589"/>
          <p:cNvSpPr/>
          <p:nvPr userDrawn="1"/>
        </p:nvSpPr>
        <p:spPr>
          <a:xfrm>
            <a:off x="997186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Moon 590"/>
          <p:cNvSpPr/>
          <p:nvPr userDrawn="1"/>
        </p:nvSpPr>
        <p:spPr>
          <a:xfrm>
            <a:off x="997186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 userDrawn="1"/>
        </p:nvSpPr>
        <p:spPr>
          <a:xfrm>
            <a:off x="10284395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3" name="Oval 592"/>
          <p:cNvSpPr/>
          <p:nvPr userDrawn="1"/>
        </p:nvSpPr>
        <p:spPr>
          <a:xfrm>
            <a:off x="10352771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Moon 593"/>
          <p:cNvSpPr/>
          <p:nvPr userDrawn="1"/>
        </p:nvSpPr>
        <p:spPr>
          <a:xfrm>
            <a:off x="10352771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Rectangle 594"/>
          <p:cNvSpPr/>
          <p:nvPr userDrawn="1"/>
        </p:nvSpPr>
        <p:spPr>
          <a:xfrm>
            <a:off x="10665298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Oval 595"/>
          <p:cNvSpPr/>
          <p:nvPr userDrawn="1"/>
        </p:nvSpPr>
        <p:spPr>
          <a:xfrm>
            <a:off x="10733674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Moon 596"/>
          <p:cNvSpPr/>
          <p:nvPr userDrawn="1"/>
        </p:nvSpPr>
        <p:spPr>
          <a:xfrm>
            <a:off x="10733674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 userDrawn="1"/>
        </p:nvSpPr>
        <p:spPr>
          <a:xfrm>
            <a:off x="11046202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Oval 598"/>
          <p:cNvSpPr/>
          <p:nvPr userDrawn="1"/>
        </p:nvSpPr>
        <p:spPr>
          <a:xfrm>
            <a:off x="11114578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Moon 599"/>
          <p:cNvSpPr/>
          <p:nvPr userDrawn="1"/>
        </p:nvSpPr>
        <p:spPr>
          <a:xfrm>
            <a:off x="1111457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Rectangle 600"/>
          <p:cNvSpPr/>
          <p:nvPr userDrawn="1"/>
        </p:nvSpPr>
        <p:spPr>
          <a:xfrm>
            <a:off x="11427105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/>
          <p:cNvSpPr/>
          <p:nvPr userDrawn="1"/>
        </p:nvSpPr>
        <p:spPr>
          <a:xfrm>
            <a:off x="11495481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Moon 602"/>
          <p:cNvSpPr/>
          <p:nvPr userDrawn="1"/>
        </p:nvSpPr>
        <p:spPr>
          <a:xfrm>
            <a:off x="11495481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 userDrawn="1"/>
        </p:nvSpPr>
        <p:spPr>
          <a:xfrm>
            <a:off x="11808002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/>
          <p:cNvSpPr/>
          <p:nvPr userDrawn="1"/>
        </p:nvSpPr>
        <p:spPr>
          <a:xfrm>
            <a:off x="11876378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Moon 605"/>
          <p:cNvSpPr/>
          <p:nvPr userDrawn="1"/>
        </p:nvSpPr>
        <p:spPr>
          <a:xfrm>
            <a:off x="1187637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GO - 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844" y="893669"/>
            <a:ext cx="9866312" cy="797019"/>
          </a:xfrm>
        </p:spPr>
        <p:txBody>
          <a:bodyPr>
            <a:normAutofit/>
          </a:bodyPr>
          <a:lstStyle>
            <a:lvl1pPr>
              <a:defRPr sz="54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844" y="1890489"/>
            <a:ext cx="9866312" cy="34401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844" y="5530409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530409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956" y="5530409"/>
            <a:ext cx="2743200" cy="365125"/>
          </a:xfrm>
        </p:spPr>
        <p:txBody>
          <a:bodyPr/>
          <a:lstStyle/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oon 8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oon 11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oon 14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oon 17"/>
          <p:cNvSpPr/>
          <p:nvPr userDrawn="1"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oon 20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 userDrawn="1"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oon 23"/>
          <p:cNvSpPr/>
          <p:nvPr userDrawn="1"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oon 26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oon 29"/>
          <p:cNvSpPr/>
          <p:nvPr userDrawn="1"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 userDrawn="1"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oon 32"/>
          <p:cNvSpPr/>
          <p:nvPr userDrawn="1"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 userDrawn="1"/>
        </p:nvSpPr>
        <p:spPr>
          <a:xfrm>
            <a:off x="44928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 userDrawn="1"/>
        </p:nvSpPr>
        <p:spPr>
          <a:xfrm>
            <a:off x="44928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 userDrawn="1"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oon 38"/>
          <p:cNvSpPr/>
          <p:nvPr userDrawn="1"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 userDrawn="1"/>
        </p:nvSpPr>
        <p:spPr>
          <a:xfrm>
            <a:off x="44928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on 41"/>
          <p:cNvSpPr/>
          <p:nvPr userDrawn="1"/>
        </p:nvSpPr>
        <p:spPr>
          <a:xfrm>
            <a:off x="44928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 userDrawn="1"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oon 44"/>
          <p:cNvSpPr/>
          <p:nvPr userDrawn="1"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 userDrawn="1"/>
        </p:nvSpPr>
        <p:spPr>
          <a:xfrm>
            <a:off x="44928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oon 47"/>
          <p:cNvSpPr/>
          <p:nvPr userDrawn="1"/>
        </p:nvSpPr>
        <p:spPr>
          <a:xfrm>
            <a:off x="44928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 userDrawn="1"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 userDrawn="1"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/>
          <p:cNvSpPr/>
          <p:nvPr userDrawn="1"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 userDrawn="1"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 userDrawn="1"/>
        </p:nvSpPr>
        <p:spPr>
          <a:xfrm>
            <a:off x="44928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 userDrawn="1"/>
        </p:nvSpPr>
        <p:spPr>
          <a:xfrm>
            <a:off x="44928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 userDrawn="1"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 userDrawn="1"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oon 56"/>
          <p:cNvSpPr/>
          <p:nvPr userDrawn="1"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 userDrawn="1"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 userDrawn="1"/>
        </p:nvSpPr>
        <p:spPr>
          <a:xfrm>
            <a:off x="44928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oon 59"/>
          <p:cNvSpPr/>
          <p:nvPr userDrawn="1"/>
        </p:nvSpPr>
        <p:spPr>
          <a:xfrm>
            <a:off x="44928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 userDrawn="1"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 userDrawn="1"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oon 62"/>
          <p:cNvSpPr/>
          <p:nvPr userDrawn="1"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 userDrawn="1"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 userDrawn="1"/>
        </p:nvSpPr>
        <p:spPr>
          <a:xfrm>
            <a:off x="44928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oon 65"/>
          <p:cNvSpPr/>
          <p:nvPr userDrawn="1"/>
        </p:nvSpPr>
        <p:spPr>
          <a:xfrm>
            <a:off x="44928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 userDrawn="1"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 userDrawn="1"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oon 68"/>
          <p:cNvSpPr/>
          <p:nvPr userDrawn="1"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 userDrawn="1"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 userDrawn="1"/>
        </p:nvSpPr>
        <p:spPr>
          <a:xfrm>
            <a:off x="44928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oon 71"/>
          <p:cNvSpPr/>
          <p:nvPr userDrawn="1"/>
        </p:nvSpPr>
        <p:spPr>
          <a:xfrm>
            <a:off x="44928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oon 74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 userDrawn="1"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 userDrawn="1"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oon 77"/>
          <p:cNvSpPr/>
          <p:nvPr userDrawn="1"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oon 80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 userDrawn="1"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 userDrawn="1"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oon 83"/>
          <p:cNvSpPr/>
          <p:nvPr userDrawn="1"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oon 86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 userDrawn="1"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 userDrawn="1"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oon 89"/>
          <p:cNvSpPr/>
          <p:nvPr userDrawn="1"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oon 92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 userDrawn="1"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 userDrawn="1"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oon 95"/>
          <p:cNvSpPr/>
          <p:nvPr userDrawn="1"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oon 98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oon 101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oon 104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 userDrawn="1"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 userDrawn="1"/>
        </p:nvSpPr>
        <p:spPr>
          <a:xfrm>
            <a:off x="44928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oon 107"/>
          <p:cNvSpPr/>
          <p:nvPr userDrawn="1"/>
        </p:nvSpPr>
        <p:spPr>
          <a:xfrm>
            <a:off x="44928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Moon 110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 userDrawn="1"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 userDrawn="1"/>
        </p:nvSpPr>
        <p:spPr>
          <a:xfrm>
            <a:off x="44928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oon 113"/>
          <p:cNvSpPr/>
          <p:nvPr userDrawn="1"/>
        </p:nvSpPr>
        <p:spPr>
          <a:xfrm>
            <a:off x="44928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 userDrawn="1"/>
        </p:nvSpPr>
        <p:spPr>
          <a:xfrm>
            <a:off x="1142710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 userDrawn="1"/>
        </p:nvSpPr>
        <p:spPr>
          <a:xfrm>
            <a:off x="1149548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oon 116"/>
          <p:cNvSpPr/>
          <p:nvPr userDrawn="1"/>
        </p:nvSpPr>
        <p:spPr>
          <a:xfrm>
            <a:off x="1149548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 userDrawn="1"/>
        </p:nvSpPr>
        <p:spPr>
          <a:xfrm>
            <a:off x="11808002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 userDrawn="1"/>
        </p:nvSpPr>
        <p:spPr>
          <a:xfrm>
            <a:off x="1187637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oon 119"/>
          <p:cNvSpPr/>
          <p:nvPr userDrawn="1"/>
        </p:nvSpPr>
        <p:spPr>
          <a:xfrm>
            <a:off x="1187637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 userDrawn="1"/>
        </p:nvSpPr>
        <p:spPr>
          <a:xfrm>
            <a:off x="11427105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 userDrawn="1"/>
        </p:nvSpPr>
        <p:spPr>
          <a:xfrm>
            <a:off x="1149548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Moon 122"/>
          <p:cNvSpPr/>
          <p:nvPr userDrawn="1"/>
        </p:nvSpPr>
        <p:spPr>
          <a:xfrm>
            <a:off x="1149548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 userDrawn="1"/>
        </p:nvSpPr>
        <p:spPr>
          <a:xfrm>
            <a:off x="11808002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 userDrawn="1"/>
        </p:nvSpPr>
        <p:spPr>
          <a:xfrm>
            <a:off x="1187637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Moon 125"/>
          <p:cNvSpPr/>
          <p:nvPr userDrawn="1"/>
        </p:nvSpPr>
        <p:spPr>
          <a:xfrm>
            <a:off x="1187637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 userDrawn="1"/>
        </p:nvSpPr>
        <p:spPr>
          <a:xfrm>
            <a:off x="1142710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 userDrawn="1"/>
        </p:nvSpPr>
        <p:spPr>
          <a:xfrm>
            <a:off x="1149548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Moon 128"/>
          <p:cNvSpPr/>
          <p:nvPr userDrawn="1"/>
        </p:nvSpPr>
        <p:spPr>
          <a:xfrm>
            <a:off x="1149548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 userDrawn="1"/>
        </p:nvSpPr>
        <p:spPr>
          <a:xfrm>
            <a:off x="11808002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 userDrawn="1"/>
        </p:nvSpPr>
        <p:spPr>
          <a:xfrm>
            <a:off x="1187637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Moon 131"/>
          <p:cNvSpPr/>
          <p:nvPr userDrawn="1"/>
        </p:nvSpPr>
        <p:spPr>
          <a:xfrm>
            <a:off x="1187637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 userDrawn="1"/>
        </p:nvSpPr>
        <p:spPr>
          <a:xfrm>
            <a:off x="11427105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 userDrawn="1"/>
        </p:nvSpPr>
        <p:spPr>
          <a:xfrm>
            <a:off x="1149548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Moon 134"/>
          <p:cNvSpPr/>
          <p:nvPr userDrawn="1"/>
        </p:nvSpPr>
        <p:spPr>
          <a:xfrm>
            <a:off x="1149548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 userDrawn="1"/>
        </p:nvSpPr>
        <p:spPr>
          <a:xfrm>
            <a:off x="11808002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 userDrawn="1"/>
        </p:nvSpPr>
        <p:spPr>
          <a:xfrm>
            <a:off x="1187637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Moon 137"/>
          <p:cNvSpPr/>
          <p:nvPr userDrawn="1"/>
        </p:nvSpPr>
        <p:spPr>
          <a:xfrm>
            <a:off x="1187637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 userDrawn="1"/>
        </p:nvSpPr>
        <p:spPr>
          <a:xfrm>
            <a:off x="11427105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 userDrawn="1"/>
        </p:nvSpPr>
        <p:spPr>
          <a:xfrm>
            <a:off x="11495481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oon 140"/>
          <p:cNvSpPr/>
          <p:nvPr userDrawn="1"/>
        </p:nvSpPr>
        <p:spPr>
          <a:xfrm>
            <a:off x="1149548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 userDrawn="1"/>
        </p:nvSpPr>
        <p:spPr>
          <a:xfrm>
            <a:off x="11808002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 userDrawn="1"/>
        </p:nvSpPr>
        <p:spPr>
          <a:xfrm>
            <a:off x="1187637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oon 143"/>
          <p:cNvSpPr/>
          <p:nvPr userDrawn="1"/>
        </p:nvSpPr>
        <p:spPr>
          <a:xfrm>
            <a:off x="1187637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 userDrawn="1"/>
        </p:nvSpPr>
        <p:spPr>
          <a:xfrm>
            <a:off x="11427105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 userDrawn="1"/>
        </p:nvSpPr>
        <p:spPr>
          <a:xfrm>
            <a:off x="11495481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Moon 146"/>
          <p:cNvSpPr/>
          <p:nvPr userDrawn="1"/>
        </p:nvSpPr>
        <p:spPr>
          <a:xfrm>
            <a:off x="1149548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 userDrawn="1"/>
        </p:nvSpPr>
        <p:spPr>
          <a:xfrm>
            <a:off x="11808002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 userDrawn="1"/>
        </p:nvSpPr>
        <p:spPr>
          <a:xfrm>
            <a:off x="11876378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Moon 149"/>
          <p:cNvSpPr/>
          <p:nvPr userDrawn="1"/>
        </p:nvSpPr>
        <p:spPr>
          <a:xfrm>
            <a:off x="1187637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 userDrawn="1"/>
        </p:nvSpPr>
        <p:spPr>
          <a:xfrm>
            <a:off x="11427105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 userDrawn="1"/>
        </p:nvSpPr>
        <p:spPr>
          <a:xfrm>
            <a:off x="11495481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oon 152"/>
          <p:cNvSpPr/>
          <p:nvPr userDrawn="1"/>
        </p:nvSpPr>
        <p:spPr>
          <a:xfrm>
            <a:off x="1149548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 userDrawn="1"/>
        </p:nvSpPr>
        <p:spPr>
          <a:xfrm>
            <a:off x="11808002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 userDrawn="1"/>
        </p:nvSpPr>
        <p:spPr>
          <a:xfrm>
            <a:off x="11876378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Moon 155"/>
          <p:cNvSpPr/>
          <p:nvPr userDrawn="1"/>
        </p:nvSpPr>
        <p:spPr>
          <a:xfrm>
            <a:off x="1187637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 userDrawn="1"/>
        </p:nvSpPr>
        <p:spPr>
          <a:xfrm>
            <a:off x="11427105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 userDrawn="1"/>
        </p:nvSpPr>
        <p:spPr>
          <a:xfrm>
            <a:off x="11495481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Moon 158"/>
          <p:cNvSpPr/>
          <p:nvPr userDrawn="1"/>
        </p:nvSpPr>
        <p:spPr>
          <a:xfrm>
            <a:off x="11495481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 userDrawn="1"/>
        </p:nvSpPr>
        <p:spPr>
          <a:xfrm>
            <a:off x="11808002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 userDrawn="1"/>
        </p:nvSpPr>
        <p:spPr>
          <a:xfrm>
            <a:off x="11876378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Moon 161"/>
          <p:cNvSpPr/>
          <p:nvPr userDrawn="1"/>
        </p:nvSpPr>
        <p:spPr>
          <a:xfrm>
            <a:off x="11876378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 userDrawn="1"/>
        </p:nvSpPr>
        <p:spPr>
          <a:xfrm>
            <a:off x="11427105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 userDrawn="1"/>
        </p:nvSpPr>
        <p:spPr>
          <a:xfrm>
            <a:off x="11495481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Moon 164"/>
          <p:cNvSpPr/>
          <p:nvPr userDrawn="1"/>
        </p:nvSpPr>
        <p:spPr>
          <a:xfrm>
            <a:off x="11495481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 userDrawn="1"/>
        </p:nvSpPr>
        <p:spPr>
          <a:xfrm>
            <a:off x="11808002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 userDrawn="1"/>
        </p:nvSpPr>
        <p:spPr>
          <a:xfrm>
            <a:off x="11876378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Moon 167"/>
          <p:cNvSpPr/>
          <p:nvPr userDrawn="1"/>
        </p:nvSpPr>
        <p:spPr>
          <a:xfrm>
            <a:off x="11876378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 userDrawn="1"/>
        </p:nvSpPr>
        <p:spPr>
          <a:xfrm>
            <a:off x="11427105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 userDrawn="1"/>
        </p:nvSpPr>
        <p:spPr>
          <a:xfrm>
            <a:off x="11495481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Moon 170"/>
          <p:cNvSpPr/>
          <p:nvPr userDrawn="1"/>
        </p:nvSpPr>
        <p:spPr>
          <a:xfrm>
            <a:off x="11495481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 userDrawn="1"/>
        </p:nvSpPr>
        <p:spPr>
          <a:xfrm>
            <a:off x="11808002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 userDrawn="1"/>
        </p:nvSpPr>
        <p:spPr>
          <a:xfrm>
            <a:off x="11876378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Moon 173"/>
          <p:cNvSpPr/>
          <p:nvPr userDrawn="1"/>
        </p:nvSpPr>
        <p:spPr>
          <a:xfrm>
            <a:off x="11876378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 userDrawn="1"/>
        </p:nvSpPr>
        <p:spPr>
          <a:xfrm>
            <a:off x="11427105" y="266605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 userDrawn="1"/>
        </p:nvSpPr>
        <p:spPr>
          <a:xfrm>
            <a:off x="11495481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Moon 176"/>
          <p:cNvSpPr/>
          <p:nvPr userDrawn="1"/>
        </p:nvSpPr>
        <p:spPr>
          <a:xfrm>
            <a:off x="11495481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 userDrawn="1"/>
        </p:nvSpPr>
        <p:spPr>
          <a:xfrm>
            <a:off x="11808002" y="266605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 userDrawn="1"/>
        </p:nvSpPr>
        <p:spPr>
          <a:xfrm>
            <a:off x="11876378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Moon 179"/>
          <p:cNvSpPr/>
          <p:nvPr userDrawn="1"/>
        </p:nvSpPr>
        <p:spPr>
          <a:xfrm>
            <a:off x="11876378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 userDrawn="1"/>
        </p:nvSpPr>
        <p:spPr>
          <a:xfrm>
            <a:off x="11427105" y="228518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 userDrawn="1"/>
        </p:nvSpPr>
        <p:spPr>
          <a:xfrm>
            <a:off x="11495481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Moon 182"/>
          <p:cNvSpPr/>
          <p:nvPr userDrawn="1"/>
        </p:nvSpPr>
        <p:spPr>
          <a:xfrm>
            <a:off x="11495481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 userDrawn="1"/>
        </p:nvSpPr>
        <p:spPr>
          <a:xfrm>
            <a:off x="11808002" y="228518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 userDrawn="1"/>
        </p:nvSpPr>
        <p:spPr>
          <a:xfrm>
            <a:off x="11876378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Moon 185"/>
          <p:cNvSpPr/>
          <p:nvPr userDrawn="1"/>
        </p:nvSpPr>
        <p:spPr>
          <a:xfrm>
            <a:off x="11876378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 userDrawn="1"/>
        </p:nvSpPr>
        <p:spPr>
          <a:xfrm>
            <a:off x="11427105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 userDrawn="1"/>
        </p:nvSpPr>
        <p:spPr>
          <a:xfrm>
            <a:off x="11495481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Moon 188"/>
          <p:cNvSpPr/>
          <p:nvPr userDrawn="1"/>
        </p:nvSpPr>
        <p:spPr>
          <a:xfrm>
            <a:off x="11495481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 userDrawn="1"/>
        </p:nvSpPr>
        <p:spPr>
          <a:xfrm>
            <a:off x="11808002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 userDrawn="1"/>
        </p:nvSpPr>
        <p:spPr>
          <a:xfrm>
            <a:off x="11876378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Moon 191"/>
          <p:cNvSpPr/>
          <p:nvPr userDrawn="1"/>
        </p:nvSpPr>
        <p:spPr>
          <a:xfrm>
            <a:off x="11876378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 userDrawn="1"/>
        </p:nvSpPr>
        <p:spPr>
          <a:xfrm>
            <a:off x="11427105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 userDrawn="1"/>
        </p:nvSpPr>
        <p:spPr>
          <a:xfrm>
            <a:off x="11495481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Moon 194"/>
          <p:cNvSpPr/>
          <p:nvPr userDrawn="1"/>
        </p:nvSpPr>
        <p:spPr>
          <a:xfrm>
            <a:off x="11495481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 userDrawn="1"/>
        </p:nvSpPr>
        <p:spPr>
          <a:xfrm>
            <a:off x="11808002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 userDrawn="1"/>
        </p:nvSpPr>
        <p:spPr>
          <a:xfrm>
            <a:off x="11876378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Moon 197"/>
          <p:cNvSpPr/>
          <p:nvPr userDrawn="1"/>
        </p:nvSpPr>
        <p:spPr>
          <a:xfrm>
            <a:off x="1187637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 userDrawn="1"/>
        </p:nvSpPr>
        <p:spPr>
          <a:xfrm>
            <a:off x="11427105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 userDrawn="1"/>
        </p:nvSpPr>
        <p:spPr>
          <a:xfrm>
            <a:off x="1149548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Moon 200"/>
          <p:cNvSpPr/>
          <p:nvPr userDrawn="1"/>
        </p:nvSpPr>
        <p:spPr>
          <a:xfrm>
            <a:off x="1149548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 userDrawn="1"/>
        </p:nvSpPr>
        <p:spPr>
          <a:xfrm>
            <a:off x="11808002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 userDrawn="1"/>
        </p:nvSpPr>
        <p:spPr>
          <a:xfrm>
            <a:off x="1187637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Moon 203"/>
          <p:cNvSpPr/>
          <p:nvPr userDrawn="1"/>
        </p:nvSpPr>
        <p:spPr>
          <a:xfrm>
            <a:off x="1187637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 userDrawn="1"/>
        </p:nvSpPr>
        <p:spPr>
          <a:xfrm>
            <a:off x="11427105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 userDrawn="1"/>
        </p:nvSpPr>
        <p:spPr>
          <a:xfrm>
            <a:off x="1149548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oon 206"/>
          <p:cNvSpPr/>
          <p:nvPr userDrawn="1"/>
        </p:nvSpPr>
        <p:spPr>
          <a:xfrm>
            <a:off x="1149548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 userDrawn="1"/>
        </p:nvSpPr>
        <p:spPr>
          <a:xfrm>
            <a:off x="11808002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 userDrawn="1"/>
        </p:nvSpPr>
        <p:spPr>
          <a:xfrm>
            <a:off x="1187637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Moon 209"/>
          <p:cNvSpPr/>
          <p:nvPr userDrawn="1"/>
        </p:nvSpPr>
        <p:spPr>
          <a:xfrm>
            <a:off x="1187637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 userDrawn="1"/>
        </p:nvSpPr>
        <p:spPr>
          <a:xfrm>
            <a:off x="11427105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 userDrawn="1"/>
        </p:nvSpPr>
        <p:spPr>
          <a:xfrm>
            <a:off x="1149548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Moon 212"/>
          <p:cNvSpPr/>
          <p:nvPr userDrawn="1"/>
        </p:nvSpPr>
        <p:spPr>
          <a:xfrm>
            <a:off x="1149548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 userDrawn="1"/>
        </p:nvSpPr>
        <p:spPr>
          <a:xfrm>
            <a:off x="1180800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 userDrawn="1"/>
        </p:nvSpPr>
        <p:spPr>
          <a:xfrm>
            <a:off x="1187637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Moon 215"/>
          <p:cNvSpPr/>
          <p:nvPr userDrawn="1"/>
        </p:nvSpPr>
        <p:spPr>
          <a:xfrm>
            <a:off x="1187637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 userDrawn="1"/>
        </p:nvSpPr>
        <p:spPr>
          <a:xfrm>
            <a:off x="1142710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 userDrawn="1"/>
        </p:nvSpPr>
        <p:spPr>
          <a:xfrm>
            <a:off x="1149548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oon 218"/>
          <p:cNvSpPr/>
          <p:nvPr userDrawn="1"/>
        </p:nvSpPr>
        <p:spPr>
          <a:xfrm>
            <a:off x="1149548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 userDrawn="1"/>
        </p:nvSpPr>
        <p:spPr>
          <a:xfrm>
            <a:off x="1180800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 userDrawn="1"/>
        </p:nvSpPr>
        <p:spPr>
          <a:xfrm>
            <a:off x="1187637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Moon 221"/>
          <p:cNvSpPr/>
          <p:nvPr userDrawn="1"/>
        </p:nvSpPr>
        <p:spPr>
          <a:xfrm>
            <a:off x="1187637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Moon 224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Moon 227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Moon 230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Moon 233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Moon 236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Moon 239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Moon 242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Moon 245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Moon 248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Moon 251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Moon 254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Moon 257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Moon 260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Moon 263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Moon 266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Moon 269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Moon 272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Moon 275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Moon 278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Moon 281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Moon 284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Moon 287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 userDrawn="1"/>
        </p:nvSpPr>
        <p:spPr>
          <a:xfrm>
            <a:off x="9141684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 userDrawn="1"/>
        </p:nvSpPr>
        <p:spPr>
          <a:xfrm>
            <a:off x="921006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Moon 290"/>
          <p:cNvSpPr/>
          <p:nvPr userDrawn="1"/>
        </p:nvSpPr>
        <p:spPr>
          <a:xfrm>
            <a:off x="921006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 userDrawn="1"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 userDrawn="1"/>
        </p:nvSpPr>
        <p:spPr>
          <a:xfrm>
            <a:off x="83018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Moon 293"/>
          <p:cNvSpPr/>
          <p:nvPr userDrawn="1"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 userDrawn="1"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 userDrawn="1"/>
        </p:nvSpPr>
        <p:spPr>
          <a:xfrm>
            <a:off x="121108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Moon 296"/>
          <p:cNvSpPr/>
          <p:nvPr userDrawn="1"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 userDrawn="1"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 userDrawn="1"/>
        </p:nvSpPr>
        <p:spPr>
          <a:xfrm>
            <a:off x="159199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Moon 299"/>
          <p:cNvSpPr/>
          <p:nvPr userDrawn="1"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 userDrawn="1"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 userDrawn="1"/>
        </p:nvSpPr>
        <p:spPr>
          <a:xfrm>
            <a:off x="197289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Moon 302"/>
          <p:cNvSpPr/>
          <p:nvPr userDrawn="1"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 userDrawn="1"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 userDrawn="1"/>
        </p:nvSpPr>
        <p:spPr>
          <a:xfrm>
            <a:off x="235379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Moon 305"/>
          <p:cNvSpPr/>
          <p:nvPr userDrawn="1"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 userDrawn="1"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 userDrawn="1"/>
        </p:nvSpPr>
        <p:spPr>
          <a:xfrm>
            <a:off x="273470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Moon 308"/>
          <p:cNvSpPr/>
          <p:nvPr userDrawn="1"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 userDrawn="1"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/>
          <p:cNvSpPr/>
          <p:nvPr userDrawn="1"/>
        </p:nvSpPr>
        <p:spPr>
          <a:xfrm>
            <a:off x="311560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Moon 311"/>
          <p:cNvSpPr/>
          <p:nvPr userDrawn="1"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 userDrawn="1"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/>
          <p:cNvSpPr/>
          <p:nvPr userDrawn="1"/>
        </p:nvSpPr>
        <p:spPr>
          <a:xfrm>
            <a:off x="349650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Moon 314"/>
          <p:cNvSpPr/>
          <p:nvPr userDrawn="1"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 userDrawn="1"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 userDrawn="1"/>
        </p:nvSpPr>
        <p:spPr>
          <a:xfrm>
            <a:off x="387741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Moon 317"/>
          <p:cNvSpPr/>
          <p:nvPr userDrawn="1"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 userDrawn="1"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 userDrawn="1"/>
        </p:nvSpPr>
        <p:spPr>
          <a:xfrm>
            <a:off x="425831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Moon 320"/>
          <p:cNvSpPr/>
          <p:nvPr userDrawn="1"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 userDrawn="1"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 userDrawn="1"/>
        </p:nvSpPr>
        <p:spPr>
          <a:xfrm>
            <a:off x="463921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Moon 323"/>
          <p:cNvSpPr/>
          <p:nvPr userDrawn="1"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 userDrawn="1"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 userDrawn="1"/>
        </p:nvSpPr>
        <p:spPr>
          <a:xfrm>
            <a:off x="502012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Moon 326"/>
          <p:cNvSpPr/>
          <p:nvPr userDrawn="1"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 userDrawn="1"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 userDrawn="1"/>
        </p:nvSpPr>
        <p:spPr>
          <a:xfrm>
            <a:off x="540102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Moon 329"/>
          <p:cNvSpPr/>
          <p:nvPr userDrawn="1"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 userDrawn="1"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 userDrawn="1"/>
        </p:nvSpPr>
        <p:spPr>
          <a:xfrm>
            <a:off x="578192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Moon 332"/>
          <p:cNvSpPr/>
          <p:nvPr userDrawn="1"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 userDrawn="1"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/>
          <p:cNvSpPr/>
          <p:nvPr userDrawn="1"/>
        </p:nvSpPr>
        <p:spPr>
          <a:xfrm>
            <a:off x="616283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Moon 335"/>
          <p:cNvSpPr/>
          <p:nvPr userDrawn="1"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 userDrawn="1"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 userDrawn="1"/>
        </p:nvSpPr>
        <p:spPr>
          <a:xfrm>
            <a:off x="654373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Moon 338"/>
          <p:cNvSpPr/>
          <p:nvPr userDrawn="1"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 userDrawn="1"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 userDrawn="1"/>
        </p:nvSpPr>
        <p:spPr>
          <a:xfrm>
            <a:off x="692463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Moon 341"/>
          <p:cNvSpPr/>
          <p:nvPr userDrawn="1"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 userDrawn="1"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 userDrawn="1"/>
        </p:nvSpPr>
        <p:spPr>
          <a:xfrm>
            <a:off x="730554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Moon 344"/>
          <p:cNvSpPr/>
          <p:nvPr userDrawn="1"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 userDrawn="1"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 userDrawn="1"/>
        </p:nvSpPr>
        <p:spPr>
          <a:xfrm>
            <a:off x="768644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Moon 347"/>
          <p:cNvSpPr/>
          <p:nvPr userDrawn="1"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 userDrawn="1"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 userDrawn="1"/>
        </p:nvSpPr>
        <p:spPr>
          <a:xfrm>
            <a:off x="806735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Moon 350"/>
          <p:cNvSpPr/>
          <p:nvPr userDrawn="1"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 userDrawn="1"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 userDrawn="1"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Moon 353"/>
          <p:cNvSpPr/>
          <p:nvPr userDrawn="1"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Moon 356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 userDrawn="1"/>
        </p:nvSpPr>
        <p:spPr>
          <a:xfrm>
            <a:off x="9141684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 userDrawn="1"/>
        </p:nvSpPr>
        <p:spPr>
          <a:xfrm>
            <a:off x="921006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Moon 359"/>
          <p:cNvSpPr/>
          <p:nvPr userDrawn="1"/>
        </p:nvSpPr>
        <p:spPr>
          <a:xfrm>
            <a:off x="921006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 userDrawn="1"/>
        </p:nvSpPr>
        <p:spPr>
          <a:xfrm>
            <a:off x="761807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 userDrawn="1"/>
        </p:nvSpPr>
        <p:spPr>
          <a:xfrm>
            <a:off x="83018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Moon 362"/>
          <p:cNvSpPr/>
          <p:nvPr userDrawn="1"/>
        </p:nvSpPr>
        <p:spPr>
          <a:xfrm>
            <a:off x="83018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 userDrawn="1"/>
        </p:nvSpPr>
        <p:spPr>
          <a:xfrm>
            <a:off x="114271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 userDrawn="1"/>
        </p:nvSpPr>
        <p:spPr>
          <a:xfrm>
            <a:off x="121108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Moon 365"/>
          <p:cNvSpPr/>
          <p:nvPr userDrawn="1"/>
        </p:nvSpPr>
        <p:spPr>
          <a:xfrm>
            <a:off x="121108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 userDrawn="1"/>
        </p:nvSpPr>
        <p:spPr>
          <a:xfrm>
            <a:off x="152361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 userDrawn="1"/>
        </p:nvSpPr>
        <p:spPr>
          <a:xfrm>
            <a:off x="159199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Moon 368"/>
          <p:cNvSpPr/>
          <p:nvPr userDrawn="1"/>
        </p:nvSpPr>
        <p:spPr>
          <a:xfrm>
            <a:off x="159199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 userDrawn="1"/>
        </p:nvSpPr>
        <p:spPr>
          <a:xfrm>
            <a:off x="190451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 userDrawn="1"/>
        </p:nvSpPr>
        <p:spPr>
          <a:xfrm>
            <a:off x="197289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Moon 371"/>
          <p:cNvSpPr/>
          <p:nvPr userDrawn="1"/>
        </p:nvSpPr>
        <p:spPr>
          <a:xfrm>
            <a:off x="197289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 userDrawn="1"/>
        </p:nvSpPr>
        <p:spPr>
          <a:xfrm>
            <a:off x="228542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 userDrawn="1"/>
        </p:nvSpPr>
        <p:spPr>
          <a:xfrm>
            <a:off x="235379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Moon 374"/>
          <p:cNvSpPr/>
          <p:nvPr userDrawn="1"/>
        </p:nvSpPr>
        <p:spPr>
          <a:xfrm>
            <a:off x="235379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 userDrawn="1"/>
        </p:nvSpPr>
        <p:spPr>
          <a:xfrm>
            <a:off x="2666325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 userDrawn="1"/>
        </p:nvSpPr>
        <p:spPr>
          <a:xfrm>
            <a:off x="273470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Moon 377"/>
          <p:cNvSpPr/>
          <p:nvPr userDrawn="1"/>
        </p:nvSpPr>
        <p:spPr>
          <a:xfrm>
            <a:off x="273470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 userDrawn="1"/>
        </p:nvSpPr>
        <p:spPr>
          <a:xfrm>
            <a:off x="304722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 userDrawn="1"/>
        </p:nvSpPr>
        <p:spPr>
          <a:xfrm>
            <a:off x="311560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Moon 380"/>
          <p:cNvSpPr/>
          <p:nvPr userDrawn="1"/>
        </p:nvSpPr>
        <p:spPr>
          <a:xfrm>
            <a:off x="311560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 userDrawn="1"/>
        </p:nvSpPr>
        <p:spPr>
          <a:xfrm>
            <a:off x="342813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 userDrawn="1"/>
        </p:nvSpPr>
        <p:spPr>
          <a:xfrm>
            <a:off x="349650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Moon 383"/>
          <p:cNvSpPr/>
          <p:nvPr userDrawn="1"/>
        </p:nvSpPr>
        <p:spPr>
          <a:xfrm>
            <a:off x="349650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 userDrawn="1"/>
        </p:nvSpPr>
        <p:spPr>
          <a:xfrm>
            <a:off x="3809035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 userDrawn="1"/>
        </p:nvSpPr>
        <p:spPr>
          <a:xfrm>
            <a:off x="387741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Moon 386"/>
          <p:cNvSpPr/>
          <p:nvPr userDrawn="1"/>
        </p:nvSpPr>
        <p:spPr>
          <a:xfrm>
            <a:off x="387741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 userDrawn="1"/>
        </p:nvSpPr>
        <p:spPr>
          <a:xfrm>
            <a:off x="4189939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 userDrawn="1"/>
        </p:nvSpPr>
        <p:spPr>
          <a:xfrm>
            <a:off x="4258315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Moon 389"/>
          <p:cNvSpPr/>
          <p:nvPr userDrawn="1"/>
        </p:nvSpPr>
        <p:spPr>
          <a:xfrm>
            <a:off x="425831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 userDrawn="1"/>
        </p:nvSpPr>
        <p:spPr>
          <a:xfrm>
            <a:off x="4570842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 userDrawn="1"/>
        </p:nvSpPr>
        <p:spPr>
          <a:xfrm>
            <a:off x="463921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Moon 392"/>
          <p:cNvSpPr/>
          <p:nvPr userDrawn="1"/>
        </p:nvSpPr>
        <p:spPr>
          <a:xfrm>
            <a:off x="463921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 userDrawn="1"/>
        </p:nvSpPr>
        <p:spPr>
          <a:xfrm>
            <a:off x="4951746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 userDrawn="1"/>
        </p:nvSpPr>
        <p:spPr>
          <a:xfrm>
            <a:off x="5020122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Moon 395"/>
          <p:cNvSpPr/>
          <p:nvPr userDrawn="1"/>
        </p:nvSpPr>
        <p:spPr>
          <a:xfrm>
            <a:off x="502012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 userDrawn="1"/>
        </p:nvSpPr>
        <p:spPr>
          <a:xfrm>
            <a:off x="5332649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 userDrawn="1"/>
        </p:nvSpPr>
        <p:spPr>
          <a:xfrm>
            <a:off x="5401025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Moon 398"/>
          <p:cNvSpPr/>
          <p:nvPr userDrawn="1"/>
        </p:nvSpPr>
        <p:spPr>
          <a:xfrm>
            <a:off x="540102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 userDrawn="1"/>
        </p:nvSpPr>
        <p:spPr>
          <a:xfrm>
            <a:off x="5713553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 userDrawn="1"/>
        </p:nvSpPr>
        <p:spPr>
          <a:xfrm>
            <a:off x="5781929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Moon 401"/>
          <p:cNvSpPr/>
          <p:nvPr userDrawn="1"/>
        </p:nvSpPr>
        <p:spPr>
          <a:xfrm>
            <a:off x="578192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 userDrawn="1"/>
        </p:nvSpPr>
        <p:spPr>
          <a:xfrm>
            <a:off x="6094456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 userDrawn="1"/>
        </p:nvSpPr>
        <p:spPr>
          <a:xfrm>
            <a:off x="6162832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Moon 404"/>
          <p:cNvSpPr/>
          <p:nvPr userDrawn="1"/>
        </p:nvSpPr>
        <p:spPr>
          <a:xfrm>
            <a:off x="616283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 userDrawn="1"/>
        </p:nvSpPr>
        <p:spPr>
          <a:xfrm>
            <a:off x="647536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 userDrawn="1"/>
        </p:nvSpPr>
        <p:spPr>
          <a:xfrm>
            <a:off x="654373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Moon 407"/>
          <p:cNvSpPr/>
          <p:nvPr userDrawn="1"/>
        </p:nvSpPr>
        <p:spPr>
          <a:xfrm>
            <a:off x="654373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 userDrawn="1"/>
        </p:nvSpPr>
        <p:spPr>
          <a:xfrm>
            <a:off x="6856263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 userDrawn="1"/>
        </p:nvSpPr>
        <p:spPr>
          <a:xfrm>
            <a:off x="6924639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Moon 410"/>
          <p:cNvSpPr/>
          <p:nvPr userDrawn="1"/>
        </p:nvSpPr>
        <p:spPr>
          <a:xfrm>
            <a:off x="692463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 userDrawn="1"/>
        </p:nvSpPr>
        <p:spPr>
          <a:xfrm>
            <a:off x="7237167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 userDrawn="1"/>
        </p:nvSpPr>
        <p:spPr>
          <a:xfrm>
            <a:off x="730554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Moon 413"/>
          <p:cNvSpPr/>
          <p:nvPr userDrawn="1"/>
        </p:nvSpPr>
        <p:spPr>
          <a:xfrm>
            <a:off x="730554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 userDrawn="1"/>
        </p:nvSpPr>
        <p:spPr>
          <a:xfrm>
            <a:off x="7618070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 userDrawn="1"/>
        </p:nvSpPr>
        <p:spPr>
          <a:xfrm>
            <a:off x="768644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Moon 416"/>
          <p:cNvSpPr/>
          <p:nvPr userDrawn="1"/>
        </p:nvSpPr>
        <p:spPr>
          <a:xfrm>
            <a:off x="768644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 userDrawn="1"/>
        </p:nvSpPr>
        <p:spPr>
          <a:xfrm>
            <a:off x="799897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 userDrawn="1"/>
        </p:nvSpPr>
        <p:spPr>
          <a:xfrm>
            <a:off x="806735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Moon 419"/>
          <p:cNvSpPr/>
          <p:nvPr userDrawn="1"/>
        </p:nvSpPr>
        <p:spPr>
          <a:xfrm>
            <a:off x="806735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 userDrawn="1"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 userDrawn="1"/>
        </p:nvSpPr>
        <p:spPr>
          <a:xfrm>
            <a:off x="844825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Moon 422"/>
          <p:cNvSpPr/>
          <p:nvPr userDrawn="1"/>
        </p:nvSpPr>
        <p:spPr>
          <a:xfrm>
            <a:off x="844825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 userDrawn="1"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 userDrawn="1"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Moon 425"/>
          <p:cNvSpPr/>
          <p:nvPr userDrawn="1"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 userDrawn="1"/>
        </p:nvSpPr>
        <p:spPr>
          <a:xfrm>
            <a:off x="914168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 userDrawn="1"/>
        </p:nvSpPr>
        <p:spPr>
          <a:xfrm>
            <a:off x="921006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Moon 428"/>
          <p:cNvSpPr/>
          <p:nvPr userDrawn="1"/>
        </p:nvSpPr>
        <p:spPr>
          <a:xfrm>
            <a:off x="921006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 userDrawn="1"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 userDrawn="1"/>
        </p:nvSpPr>
        <p:spPr>
          <a:xfrm>
            <a:off x="83018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Moon 431"/>
          <p:cNvSpPr/>
          <p:nvPr userDrawn="1"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 userDrawn="1"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 userDrawn="1"/>
        </p:nvSpPr>
        <p:spPr>
          <a:xfrm>
            <a:off x="121108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Moon 434"/>
          <p:cNvSpPr/>
          <p:nvPr userDrawn="1"/>
        </p:nvSpPr>
        <p:spPr>
          <a:xfrm>
            <a:off x="121108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 userDrawn="1"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 userDrawn="1"/>
        </p:nvSpPr>
        <p:spPr>
          <a:xfrm>
            <a:off x="159199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Moon 437"/>
          <p:cNvSpPr/>
          <p:nvPr userDrawn="1"/>
        </p:nvSpPr>
        <p:spPr>
          <a:xfrm>
            <a:off x="159199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 userDrawn="1"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0" name="Oval 439"/>
          <p:cNvSpPr/>
          <p:nvPr userDrawn="1"/>
        </p:nvSpPr>
        <p:spPr>
          <a:xfrm>
            <a:off x="197289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Moon 440"/>
          <p:cNvSpPr/>
          <p:nvPr userDrawn="1"/>
        </p:nvSpPr>
        <p:spPr>
          <a:xfrm>
            <a:off x="197289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 userDrawn="1"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/>
          <p:cNvSpPr/>
          <p:nvPr userDrawn="1"/>
        </p:nvSpPr>
        <p:spPr>
          <a:xfrm>
            <a:off x="235379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Moon 443"/>
          <p:cNvSpPr/>
          <p:nvPr userDrawn="1"/>
        </p:nvSpPr>
        <p:spPr>
          <a:xfrm>
            <a:off x="235379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 userDrawn="1"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/>
          <p:cNvSpPr/>
          <p:nvPr userDrawn="1"/>
        </p:nvSpPr>
        <p:spPr>
          <a:xfrm>
            <a:off x="273470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Moon 446"/>
          <p:cNvSpPr/>
          <p:nvPr userDrawn="1"/>
        </p:nvSpPr>
        <p:spPr>
          <a:xfrm>
            <a:off x="273470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 userDrawn="1"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9" name="Oval 448"/>
          <p:cNvSpPr/>
          <p:nvPr userDrawn="1"/>
        </p:nvSpPr>
        <p:spPr>
          <a:xfrm>
            <a:off x="311560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Moon 449"/>
          <p:cNvSpPr/>
          <p:nvPr userDrawn="1"/>
        </p:nvSpPr>
        <p:spPr>
          <a:xfrm>
            <a:off x="311560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 userDrawn="1"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/>
          <p:cNvSpPr/>
          <p:nvPr userDrawn="1"/>
        </p:nvSpPr>
        <p:spPr>
          <a:xfrm>
            <a:off x="349650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Moon 452"/>
          <p:cNvSpPr/>
          <p:nvPr userDrawn="1"/>
        </p:nvSpPr>
        <p:spPr>
          <a:xfrm>
            <a:off x="349650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 userDrawn="1"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 userDrawn="1"/>
        </p:nvSpPr>
        <p:spPr>
          <a:xfrm>
            <a:off x="387741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Moon 455"/>
          <p:cNvSpPr/>
          <p:nvPr userDrawn="1"/>
        </p:nvSpPr>
        <p:spPr>
          <a:xfrm>
            <a:off x="387741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 userDrawn="1"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/>
          <p:cNvSpPr/>
          <p:nvPr userDrawn="1"/>
        </p:nvSpPr>
        <p:spPr>
          <a:xfrm>
            <a:off x="425831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Moon 458"/>
          <p:cNvSpPr/>
          <p:nvPr userDrawn="1"/>
        </p:nvSpPr>
        <p:spPr>
          <a:xfrm>
            <a:off x="425831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 userDrawn="1"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1" name="Oval 460"/>
          <p:cNvSpPr/>
          <p:nvPr userDrawn="1"/>
        </p:nvSpPr>
        <p:spPr>
          <a:xfrm>
            <a:off x="463921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Moon 461"/>
          <p:cNvSpPr/>
          <p:nvPr userDrawn="1"/>
        </p:nvSpPr>
        <p:spPr>
          <a:xfrm>
            <a:off x="463921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 userDrawn="1"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/>
          <p:cNvSpPr/>
          <p:nvPr userDrawn="1"/>
        </p:nvSpPr>
        <p:spPr>
          <a:xfrm>
            <a:off x="502012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Moon 464"/>
          <p:cNvSpPr/>
          <p:nvPr userDrawn="1"/>
        </p:nvSpPr>
        <p:spPr>
          <a:xfrm>
            <a:off x="502012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 userDrawn="1"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/>
          <p:cNvSpPr/>
          <p:nvPr userDrawn="1"/>
        </p:nvSpPr>
        <p:spPr>
          <a:xfrm>
            <a:off x="540102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Moon 467"/>
          <p:cNvSpPr/>
          <p:nvPr userDrawn="1"/>
        </p:nvSpPr>
        <p:spPr>
          <a:xfrm>
            <a:off x="540102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 userDrawn="1"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/>
          <p:cNvSpPr/>
          <p:nvPr userDrawn="1"/>
        </p:nvSpPr>
        <p:spPr>
          <a:xfrm>
            <a:off x="578192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Moon 470"/>
          <p:cNvSpPr/>
          <p:nvPr userDrawn="1"/>
        </p:nvSpPr>
        <p:spPr>
          <a:xfrm>
            <a:off x="578192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 userDrawn="1"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/>
          <p:cNvSpPr/>
          <p:nvPr userDrawn="1"/>
        </p:nvSpPr>
        <p:spPr>
          <a:xfrm>
            <a:off x="616283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Moon 473"/>
          <p:cNvSpPr/>
          <p:nvPr userDrawn="1"/>
        </p:nvSpPr>
        <p:spPr>
          <a:xfrm>
            <a:off x="616283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 userDrawn="1"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/>
          <p:cNvSpPr/>
          <p:nvPr userDrawn="1"/>
        </p:nvSpPr>
        <p:spPr>
          <a:xfrm>
            <a:off x="654373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Moon 476"/>
          <p:cNvSpPr/>
          <p:nvPr userDrawn="1"/>
        </p:nvSpPr>
        <p:spPr>
          <a:xfrm>
            <a:off x="654373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 userDrawn="1"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/>
          <p:cNvSpPr/>
          <p:nvPr userDrawn="1"/>
        </p:nvSpPr>
        <p:spPr>
          <a:xfrm>
            <a:off x="692463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Moon 479"/>
          <p:cNvSpPr/>
          <p:nvPr userDrawn="1"/>
        </p:nvSpPr>
        <p:spPr>
          <a:xfrm>
            <a:off x="692463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 userDrawn="1"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/>
          <p:cNvSpPr/>
          <p:nvPr userDrawn="1"/>
        </p:nvSpPr>
        <p:spPr>
          <a:xfrm>
            <a:off x="730554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Moon 482"/>
          <p:cNvSpPr/>
          <p:nvPr userDrawn="1"/>
        </p:nvSpPr>
        <p:spPr>
          <a:xfrm>
            <a:off x="730554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 userDrawn="1"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/>
          <p:cNvSpPr/>
          <p:nvPr userDrawn="1"/>
        </p:nvSpPr>
        <p:spPr>
          <a:xfrm>
            <a:off x="768644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Moon 485"/>
          <p:cNvSpPr/>
          <p:nvPr userDrawn="1"/>
        </p:nvSpPr>
        <p:spPr>
          <a:xfrm>
            <a:off x="768644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 userDrawn="1"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8" name="Oval 487"/>
          <p:cNvSpPr/>
          <p:nvPr userDrawn="1"/>
        </p:nvSpPr>
        <p:spPr>
          <a:xfrm>
            <a:off x="806735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Moon 488"/>
          <p:cNvSpPr/>
          <p:nvPr userDrawn="1"/>
        </p:nvSpPr>
        <p:spPr>
          <a:xfrm>
            <a:off x="806735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Moon 491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Moon 494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 userDrawn="1"/>
        </p:nvSpPr>
        <p:spPr>
          <a:xfrm>
            <a:off x="9141684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/>
          <p:cNvSpPr/>
          <p:nvPr userDrawn="1"/>
        </p:nvSpPr>
        <p:spPr>
          <a:xfrm>
            <a:off x="921006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Moon 497"/>
          <p:cNvSpPr/>
          <p:nvPr userDrawn="1"/>
        </p:nvSpPr>
        <p:spPr>
          <a:xfrm>
            <a:off x="921006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/>
          <p:cNvSpPr/>
          <p:nvPr userDrawn="1"/>
        </p:nvSpPr>
        <p:spPr>
          <a:xfrm>
            <a:off x="9522588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/>
          <p:cNvSpPr/>
          <p:nvPr userDrawn="1"/>
        </p:nvSpPr>
        <p:spPr>
          <a:xfrm>
            <a:off x="959096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Moon 500"/>
          <p:cNvSpPr/>
          <p:nvPr userDrawn="1"/>
        </p:nvSpPr>
        <p:spPr>
          <a:xfrm>
            <a:off x="959096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 userDrawn="1"/>
        </p:nvSpPr>
        <p:spPr>
          <a:xfrm>
            <a:off x="9903491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3" name="Oval 502"/>
          <p:cNvSpPr/>
          <p:nvPr userDrawn="1"/>
        </p:nvSpPr>
        <p:spPr>
          <a:xfrm>
            <a:off x="997186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Moon 503"/>
          <p:cNvSpPr/>
          <p:nvPr userDrawn="1"/>
        </p:nvSpPr>
        <p:spPr>
          <a:xfrm>
            <a:off x="997186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 userDrawn="1"/>
        </p:nvSpPr>
        <p:spPr>
          <a:xfrm>
            <a:off x="10284395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Oval 505"/>
          <p:cNvSpPr/>
          <p:nvPr userDrawn="1"/>
        </p:nvSpPr>
        <p:spPr>
          <a:xfrm>
            <a:off x="1035277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Moon 506"/>
          <p:cNvSpPr/>
          <p:nvPr userDrawn="1"/>
        </p:nvSpPr>
        <p:spPr>
          <a:xfrm>
            <a:off x="1035277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 userDrawn="1"/>
        </p:nvSpPr>
        <p:spPr>
          <a:xfrm>
            <a:off x="1066529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9" name="Oval 508"/>
          <p:cNvSpPr/>
          <p:nvPr userDrawn="1"/>
        </p:nvSpPr>
        <p:spPr>
          <a:xfrm>
            <a:off x="1073367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Moon 509"/>
          <p:cNvSpPr/>
          <p:nvPr userDrawn="1"/>
        </p:nvSpPr>
        <p:spPr>
          <a:xfrm>
            <a:off x="1073367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/>
          <p:cNvSpPr/>
          <p:nvPr userDrawn="1"/>
        </p:nvSpPr>
        <p:spPr>
          <a:xfrm>
            <a:off x="11046202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2" name="Oval 511"/>
          <p:cNvSpPr/>
          <p:nvPr userDrawn="1"/>
        </p:nvSpPr>
        <p:spPr>
          <a:xfrm>
            <a:off x="1111457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Moon 512"/>
          <p:cNvSpPr/>
          <p:nvPr userDrawn="1"/>
        </p:nvSpPr>
        <p:spPr>
          <a:xfrm>
            <a:off x="1111457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 userDrawn="1"/>
        </p:nvSpPr>
        <p:spPr>
          <a:xfrm>
            <a:off x="952258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Oval 514"/>
          <p:cNvSpPr/>
          <p:nvPr userDrawn="1"/>
        </p:nvSpPr>
        <p:spPr>
          <a:xfrm>
            <a:off x="959096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Moon 515"/>
          <p:cNvSpPr/>
          <p:nvPr userDrawn="1"/>
        </p:nvSpPr>
        <p:spPr>
          <a:xfrm>
            <a:off x="959096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/>
          <p:cNvSpPr/>
          <p:nvPr userDrawn="1"/>
        </p:nvSpPr>
        <p:spPr>
          <a:xfrm>
            <a:off x="9903491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/>
          <p:cNvSpPr/>
          <p:nvPr userDrawn="1"/>
        </p:nvSpPr>
        <p:spPr>
          <a:xfrm>
            <a:off x="997186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Moon 518"/>
          <p:cNvSpPr/>
          <p:nvPr userDrawn="1"/>
        </p:nvSpPr>
        <p:spPr>
          <a:xfrm>
            <a:off x="997186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 userDrawn="1"/>
        </p:nvSpPr>
        <p:spPr>
          <a:xfrm>
            <a:off x="10284395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Oval 520"/>
          <p:cNvSpPr/>
          <p:nvPr userDrawn="1"/>
        </p:nvSpPr>
        <p:spPr>
          <a:xfrm>
            <a:off x="1035277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Moon 521"/>
          <p:cNvSpPr/>
          <p:nvPr userDrawn="1"/>
        </p:nvSpPr>
        <p:spPr>
          <a:xfrm>
            <a:off x="1035277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ectangle 522"/>
          <p:cNvSpPr/>
          <p:nvPr userDrawn="1"/>
        </p:nvSpPr>
        <p:spPr>
          <a:xfrm>
            <a:off x="10665298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4" name="Oval 523"/>
          <p:cNvSpPr/>
          <p:nvPr userDrawn="1"/>
        </p:nvSpPr>
        <p:spPr>
          <a:xfrm>
            <a:off x="1073367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Moon 524"/>
          <p:cNvSpPr/>
          <p:nvPr userDrawn="1"/>
        </p:nvSpPr>
        <p:spPr>
          <a:xfrm>
            <a:off x="1073367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 userDrawn="1"/>
        </p:nvSpPr>
        <p:spPr>
          <a:xfrm>
            <a:off x="11046202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7" name="Oval 526"/>
          <p:cNvSpPr/>
          <p:nvPr userDrawn="1"/>
        </p:nvSpPr>
        <p:spPr>
          <a:xfrm>
            <a:off x="1111457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Moon 527"/>
          <p:cNvSpPr/>
          <p:nvPr userDrawn="1"/>
        </p:nvSpPr>
        <p:spPr>
          <a:xfrm>
            <a:off x="1111457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/>
          <p:cNvSpPr/>
          <p:nvPr userDrawn="1"/>
        </p:nvSpPr>
        <p:spPr>
          <a:xfrm>
            <a:off x="9522588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Oval 529"/>
          <p:cNvSpPr/>
          <p:nvPr userDrawn="1"/>
        </p:nvSpPr>
        <p:spPr>
          <a:xfrm>
            <a:off x="959096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Moon 530"/>
          <p:cNvSpPr/>
          <p:nvPr userDrawn="1"/>
        </p:nvSpPr>
        <p:spPr>
          <a:xfrm>
            <a:off x="959096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 userDrawn="1"/>
        </p:nvSpPr>
        <p:spPr>
          <a:xfrm>
            <a:off x="990349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Oval 532"/>
          <p:cNvSpPr/>
          <p:nvPr userDrawn="1"/>
        </p:nvSpPr>
        <p:spPr>
          <a:xfrm>
            <a:off x="997186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Moon 533"/>
          <p:cNvSpPr/>
          <p:nvPr userDrawn="1"/>
        </p:nvSpPr>
        <p:spPr>
          <a:xfrm>
            <a:off x="997186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/>
          <p:cNvSpPr/>
          <p:nvPr userDrawn="1"/>
        </p:nvSpPr>
        <p:spPr>
          <a:xfrm>
            <a:off x="10284395" y="380865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val 535"/>
          <p:cNvSpPr/>
          <p:nvPr userDrawn="1"/>
        </p:nvSpPr>
        <p:spPr>
          <a:xfrm>
            <a:off x="1035277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Moon 536"/>
          <p:cNvSpPr/>
          <p:nvPr userDrawn="1"/>
        </p:nvSpPr>
        <p:spPr>
          <a:xfrm>
            <a:off x="1035277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 userDrawn="1"/>
        </p:nvSpPr>
        <p:spPr>
          <a:xfrm>
            <a:off x="10665298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Oval 538"/>
          <p:cNvSpPr/>
          <p:nvPr userDrawn="1"/>
        </p:nvSpPr>
        <p:spPr>
          <a:xfrm>
            <a:off x="1073367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Moon 539"/>
          <p:cNvSpPr/>
          <p:nvPr userDrawn="1"/>
        </p:nvSpPr>
        <p:spPr>
          <a:xfrm>
            <a:off x="1073367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/>
          <p:cNvSpPr/>
          <p:nvPr userDrawn="1"/>
        </p:nvSpPr>
        <p:spPr>
          <a:xfrm>
            <a:off x="11046202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2" name="Oval 541"/>
          <p:cNvSpPr/>
          <p:nvPr userDrawn="1"/>
        </p:nvSpPr>
        <p:spPr>
          <a:xfrm>
            <a:off x="1111457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Moon 542"/>
          <p:cNvSpPr/>
          <p:nvPr userDrawn="1"/>
        </p:nvSpPr>
        <p:spPr>
          <a:xfrm>
            <a:off x="1111457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 userDrawn="1"/>
        </p:nvSpPr>
        <p:spPr>
          <a:xfrm>
            <a:off x="952258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5" name="Oval 544"/>
          <p:cNvSpPr/>
          <p:nvPr userDrawn="1"/>
        </p:nvSpPr>
        <p:spPr>
          <a:xfrm>
            <a:off x="959096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Moon 545"/>
          <p:cNvSpPr/>
          <p:nvPr userDrawn="1"/>
        </p:nvSpPr>
        <p:spPr>
          <a:xfrm>
            <a:off x="959096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/>
          <p:cNvSpPr/>
          <p:nvPr userDrawn="1"/>
        </p:nvSpPr>
        <p:spPr>
          <a:xfrm>
            <a:off x="9903491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8" name="Oval 547"/>
          <p:cNvSpPr/>
          <p:nvPr userDrawn="1"/>
        </p:nvSpPr>
        <p:spPr>
          <a:xfrm>
            <a:off x="997186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Moon 548"/>
          <p:cNvSpPr/>
          <p:nvPr userDrawn="1"/>
        </p:nvSpPr>
        <p:spPr>
          <a:xfrm>
            <a:off x="997186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 userDrawn="1"/>
        </p:nvSpPr>
        <p:spPr>
          <a:xfrm>
            <a:off x="10284395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Oval 550"/>
          <p:cNvSpPr/>
          <p:nvPr userDrawn="1"/>
        </p:nvSpPr>
        <p:spPr>
          <a:xfrm>
            <a:off x="1035277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Moon 551"/>
          <p:cNvSpPr/>
          <p:nvPr userDrawn="1"/>
        </p:nvSpPr>
        <p:spPr>
          <a:xfrm>
            <a:off x="1035277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/>
          <p:cNvSpPr/>
          <p:nvPr userDrawn="1"/>
        </p:nvSpPr>
        <p:spPr>
          <a:xfrm>
            <a:off x="10665298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Oval 553"/>
          <p:cNvSpPr/>
          <p:nvPr userDrawn="1"/>
        </p:nvSpPr>
        <p:spPr>
          <a:xfrm>
            <a:off x="1073367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Moon 554"/>
          <p:cNvSpPr/>
          <p:nvPr userDrawn="1"/>
        </p:nvSpPr>
        <p:spPr>
          <a:xfrm>
            <a:off x="1073367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 userDrawn="1"/>
        </p:nvSpPr>
        <p:spPr>
          <a:xfrm>
            <a:off x="1104620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7" name="Oval 556"/>
          <p:cNvSpPr/>
          <p:nvPr userDrawn="1"/>
        </p:nvSpPr>
        <p:spPr>
          <a:xfrm>
            <a:off x="1111457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Moon 557"/>
          <p:cNvSpPr/>
          <p:nvPr userDrawn="1"/>
        </p:nvSpPr>
        <p:spPr>
          <a:xfrm>
            <a:off x="1111457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GO - 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090" y="365125"/>
            <a:ext cx="9639710" cy="1325563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086" y="2069117"/>
            <a:ext cx="10142713" cy="4107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1086" y="6356350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  <p:sp>
        <p:nvSpPr>
          <p:cNvPr id="187" name="Rectangle 186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Moon 188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 userDrawn="1"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 userDrawn="1"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Moon 191"/>
          <p:cNvSpPr/>
          <p:nvPr userDrawn="1"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Moon 200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 userDrawn="1"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 userDrawn="1"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Moon 203"/>
          <p:cNvSpPr/>
          <p:nvPr userDrawn="1"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 userDrawn="1"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 userDrawn="1"/>
        </p:nvSpPr>
        <p:spPr>
          <a:xfrm>
            <a:off x="83018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oon 206"/>
          <p:cNvSpPr/>
          <p:nvPr userDrawn="1"/>
        </p:nvSpPr>
        <p:spPr>
          <a:xfrm>
            <a:off x="83018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 userDrawn="1"/>
        </p:nvSpPr>
        <p:spPr>
          <a:xfrm>
            <a:off x="1142711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9" name="Oval 208"/>
          <p:cNvSpPr/>
          <p:nvPr userDrawn="1"/>
        </p:nvSpPr>
        <p:spPr>
          <a:xfrm>
            <a:off x="121108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0" name="Moon 209"/>
          <p:cNvSpPr/>
          <p:nvPr userDrawn="1"/>
        </p:nvSpPr>
        <p:spPr>
          <a:xfrm>
            <a:off x="121108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Moon 212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 userDrawn="1"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 userDrawn="1"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Moon 215"/>
          <p:cNvSpPr/>
          <p:nvPr userDrawn="1"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 userDrawn="1"/>
        </p:nvSpPr>
        <p:spPr>
          <a:xfrm>
            <a:off x="761807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 userDrawn="1"/>
        </p:nvSpPr>
        <p:spPr>
          <a:xfrm>
            <a:off x="83018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oon 218"/>
          <p:cNvSpPr/>
          <p:nvPr userDrawn="1"/>
        </p:nvSpPr>
        <p:spPr>
          <a:xfrm>
            <a:off x="83018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 userDrawn="1"/>
        </p:nvSpPr>
        <p:spPr>
          <a:xfrm>
            <a:off x="1142711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 userDrawn="1"/>
        </p:nvSpPr>
        <p:spPr>
          <a:xfrm>
            <a:off x="121108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Moon 221"/>
          <p:cNvSpPr/>
          <p:nvPr userDrawn="1"/>
        </p:nvSpPr>
        <p:spPr>
          <a:xfrm>
            <a:off x="121108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Moon 224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 userDrawn="1"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 userDrawn="1"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Moon 227"/>
          <p:cNvSpPr/>
          <p:nvPr userDrawn="1"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 userDrawn="1"/>
        </p:nvSpPr>
        <p:spPr>
          <a:xfrm>
            <a:off x="761807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 userDrawn="1"/>
        </p:nvSpPr>
        <p:spPr>
          <a:xfrm>
            <a:off x="83018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Moon 230"/>
          <p:cNvSpPr/>
          <p:nvPr userDrawn="1"/>
        </p:nvSpPr>
        <p:spPr>
          <a:xfrm>
            <a:off x="83018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 userDrawn="1"/>
        </p:nvSpPr>
        <p:spPr>
          <a:xfrm>
            <a:off x="114271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 userDrawn="1"/>
        </p:nvSpPr>
        <p:spPr>
          <a:xfrm>
            <a:off x="121108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Moon 233"/>
          <p:cNvSpPr/>
          <p:nvPr userDrawn="1"/>
        </p:nvSpPr>
        <p:spPr>
          <a:xfrm>
            <a:off x="121108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Moon 236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Moon 239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 userDrawn="1"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 userDrawn="1"/>
        </p:nvSpPr>
        <p:spPr>
          <a:xfrm>
            <a:off x="83018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Moon 242"/>
          <p:cNvSpPr/>
          <p:nvPr userDrawn="1"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 userDrawn="1"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 userDrawn="1"/>
        </p:nvSpPr>
        <p:spPr>
          <a:xfrm>
            <a:off x="121108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Moon 245"/>
          <p:cNvSpPr/>
          <p:nvPr userDrawn="1"/>
        </p:nvSpPr>
        <p:spPr>
          <a:xfrm>
            <a:off x="121108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hyperlink" Target="http://pinterest.com/showeet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facebook.com/pages/Neetwork/240707325947259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://linhpham.me/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feeds.feedburner.com/showeet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twitter.com/showeet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60000"/>
            <a:lumOff val="40000"/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80661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1" r:id="rId2"/>
    <p:sldLayoutId id="2147483765" r:id="rId3"/>
    <p:sldLayoutId id="2147483764" r:id="rId4"/>
    <p:sldLayoutId id="2147483751" r:id="rId5"/>
    <p:sldLayoutId id="2147483766" r:id="rId6"/>
    <p:sldLayoutId id="2147483768" r:id="rId7"/>
    <p:sldLayoutId id="2147483769" r:id="rId8"/>
    <p:sldLayoutId id="2147483763" r:id="rId9"/>
    <p:sldLayoutId id="2147483772" r:id="rId10"/>
    <p:sldLayoutId id="2147483773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60000"/>
            <a:lumOff val="40000"/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12188952" cy="6858000"/>
            <a:chOff x="0" y="0"/>
            <a:chExt cx="12188952" cy="6858000"/>
          </a:xfrm>
          <a:solidFill>
            <a:schemeClr val="bg1">
              <a:lumMod val="85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0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8376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oon 10"/>
            <p:cNvSpPr/>
            <p:nvPr/>
          </p:nvSpPr>
          <p:spPr>
            <a:xfrm>
              <a:off x="68376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0904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9280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oon 13"/>
            <p:cNvSpPr/>
            <p:nvPr/>
          </p:nvSpPr>
          <p:spPr>
            <a:xfrm>
              <a:off x="449280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1807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183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oon 16"/>
            <p:cNvSpPr/>
            <p:nvPr/>
          </p:nvSpPr>
          <p:spPr>
            <a:xfrm>
              <a:off x="830183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42711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11087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oon 19"/>
            <p:cNvSpPr/>
            <p:nvPr/>
          </p:nvSpPr>
          <p:spPr>
            <a:xfrm>
              <a:off x="1211087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3614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591990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Moon 22"/>
            <p:cNvSpPr/>
            <p:nvPr/>
          </p:nvSpPr>
          <p:spPr>
            <a:xfrm>
              <a:off x="1591990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4518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72894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oon 25"/>
            <p:cNvSpPr/>
            <p:nvPr/>
          </p:nvSpPr>
          <p:spPr>
            <a:xfrm>
              <a:off x="1972894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5421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353797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oon 28"/>
            <p:cNvSpPr/>
            <p:nvPr/>
          </p:nvSpPr>
          <p:spPr>
            <a:xfrm>
              <a:off x="2353797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66325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734701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oon 31"/>
            <p:cNvSpPr/>
            <p:nvPr/>
          </p:nvSpPr>
          <p:spPr>
            <a:xfrm>
              <a:off x="2734701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47228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115604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oon 34"/>
            <p:cNvSpPr/>
            <p:nvPr/>
          </p:nvSpPr>
          <p:spPr>
            <a:xfrm>
              <a:off x="3115604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28132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496508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oon 37"/>
            <p:cNvSpPr/>
            <p:nvPr/>
          </p:nvSpPr>
          <p:spPr>
            <a:xfrm>
              <a:off x="3496508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09035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877411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oon 40"/>
            <p:cNvSpPr/>
            <p:nvPr/>
          </p:nvSpPr>
          <p:spPr>
            <a:xfrm>
              <a:off x="3877411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89939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58315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oon 43"/>
            <p:cNvSpPr/>
            <p:nvPr/>
          </p:nvSpPr>
          <p:spPr>
            <a:xfrm>
              <a:off x="4258315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70842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639218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oon 46"/>
            <p:cNvSpPr/>
            <p:nvPr/>
          </p:nvSpPr>
          <p:spPr>
            <a:xfrm>
              <a:off x="4639218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51746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20122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Moon 49"/>
            <p:cNvSpPr/>
            <p:nvPr/>
          </p:nvSpPr>
          <p:spPr>
            <a:xfrm>
              <a:off x="5020122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32649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401025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oon 52"/>
            <p:cNvSpPr/>
            <p:nvPr/>
          </p:nvSpPr>
          <p:spPr>
            <a:xfrm>
              <a:off x="5401025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713553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781929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oon 55"/>
            <p:cNvSpPr/>
            <p:nvPr/>
          </p:nvSpPr>
          <p:spPr>
            <a:xfrm>
              <a:off x="5781929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94456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162832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oon 58"/>
            <p:cNvSpPr/>
            <p:nvPr/>
          </p:nvSpPr>
          <p:spPr>
            <a:xfrm>
              <a:off x="6162832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75360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543736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oon 61"/>
            <p:cNvSpPr/>
            <p:nvPr/>
          </p:nvSpPr>
          <p:spPr>
            <a:xfrm>
              <a:off x="6543736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856263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924639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Moon 64"/>
            <p:cNvSpPr/>
            <p:nvPr/>
          </p:nvSpPr>
          <p:spPr>
            <a:xfrm>
              <a:off x="6924639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237167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305543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Moon 67"/>
            <p:cNvSpPr/>
            <p:nvPr/>
          </p:nvSpPr>
          <p:spPr>
            <a:xfrm>
              <a:off x="7305543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18070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686446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Moon 70"/>
            <p:cNvSpPr/>
            <p:nvPr/>
          </p:nvSpPr>
          <p:spPr>
            <a:xfrm>
              <a:off x="7686446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998974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067350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Moon 73"/>
            <p:cNvSpPr/>
            <p:nvPr/>
          </p:nvSpPr>
          <p:spPr>
            <a:xfrm>
              <a:off x="8067350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379877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8448253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Moon 76"/>
            <p:cNvSpPr/>
            <p:nvPr/>
          </p:nvSpPr>
          <p:spPr>
            <a:xfrm>
              <a:off x="8448253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760781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8829157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Moon 79"/>
            <p:cNvSpPr/>
            <p:nvPr/>
          </p:nvSpPr>
          <p:spPr>
            <a:xfrm>
              <a:off x="8829157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141684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210060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oon 82"/>
            <p:cNvSpPr/>
            <p:nvPr/>
          </p:nvSpPr>
          <p:spPr>
            <a:xfrm>
              <a:off x="9210060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0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8376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Moon 85"/>
            <p:cNvSpPr/>
            <p:nvPr/>
          </p:nvSpPr>
          <p:spPr>
            <a:xfrm>
              <a:off x="68376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80904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49280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Moon 88"/>
            <p:cNvSpPr/>
            <p:nvPr/>
          </p:nvSpPr>
          <p:spPr>
            <a:xfrm>
              <a:off x="449280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61807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830183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Moon 91"/>
            <p:cNvSpPr/>
            <p:nvPr/>
          </p:nvSpPr>
          <p:spPr>
            <a:xfrm>
              <a:off x="830183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142711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211087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Moon 94"/>
            <p:cNvSpPr/>
            <p:nvPr/>
          </p:nvSpPr>
          <p:spPr>
            <a:xfrm>
              <a:off x="1211087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23614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1591990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Moon 97"/>
            <p:cNvSpPr/>
            <p:nvPr/>
          </p:nvSpPr>
          <p:spPr>
            <a:xfrm>
              <a:off x="1591990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04518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972894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Moon 100"/>
            <p:cNvSpPr/>
            <p:nvPr/>
          </p:nvSpPr>
          <p:spPr>
            <a:xfrm>
              <a:off x="1972894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85421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53797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Moon 103"/>
            <p:cNvSpPr/>
            <p:nvPr/>
          </p:nvSpPr>
          <p:spPr>
            <a:xfrm>
              <a:off x="2353797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66325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2734701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Moon 106"/>
            <p:cNvSpPr/>
            <p:nvPr/>
          </p:nvSpPr>
          <p:spPr>
            <a:xfrm>
              <a:off x="2734701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47228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3115604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Moon 109"/>
            <p:cNvSpPr/>
            <p:nvPr/>
          </p:nvSpPr>
          <p:spPr>
            <a:xfrm>
              <a:off x="3115604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428132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496508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Moon 112"/>
            <p:cNvSpPr/>
            <p:nvPr/>
          </p:nvSpPr>
          <p:spPr>
            <a:xfrm>
              <a:off x="3496508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809035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877411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Moon 115"/>
            <p:cNvSpPr/>
            <p:nvPr/>
          </p:nvSpPr>
          <p:spPr>
            <a:xfrm>
              <a:off x="3877411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189939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258315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Moon 118"/>
            <p:cNvSpPr/>
            <p:nvPr/>
          </p:nvSpPr>
          <p:spPr>
            <a:xfrm>
              <a:off x="4258315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570842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639218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Moon 121"/>
            <p:cNvSpPr/>
            <p:nvPr/>
          </p:nvSpPr>
          <p:spPr>
            <a:xfrm>
              <a:off x="4639218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951746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5020122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Moon 124"/>
            <p:cNvSpPr/>
            <p:nvPr/>
          </p:nvSpPr>
          <p:spPr>
            <a:xfrm>
              <a:off x="5020122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332649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401025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Moon 127"/>
            <p:cNvSpPr/>
            <p:nvPr/>
          </p:nvSpPr>
          <p:spPr>
            <a:xfrm>
              <a:off x="5401025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713553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781929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Moon 130"/>
            <p:cNvSpPr/>
            <p:nvPr/>
          </p:nvSpPr>
          <p:spPr>
            <a:xfrm>
              <a:off x="5781929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094456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162832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Moon 133"/>
            <p:cNvSpPr/>
            <p:nvPr/>
          </p:nvSpPr>
          <p:spPr>
            <a:xfrm>
              <a:off x="6162832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475360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43736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Moon 136"/>
            <p:cNvSpPr/>
            <p:nvPr/>
          </p:nvSpPr>
          <p:spPr>
            <a:xfrm>
              <a:off x="6543736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56263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924639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Moon 139"/>
            <p:cNvSpPr/>
            <p:nvPr/>
          </p:nvSpPr>
          <p:spPr>
            <a:xfrm>
              <a:off x="6924639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237167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5543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Moon 142"/>
            <p:cNvSpPr/>
            <p:nvPr/>
          </p:nvSpPr>
          <p:spPr>
            <a:xfrm>
              <a:off x="7305543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618070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686446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Moon 145"/>
            <p:cNvSpPr/>
            <p:nvPr/>
          </p:nvSpPr>
          <p:spPr>
            <a:xfrm>
              <a:off x="7686446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998974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8067350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Moon 148"/>
            <p:cNvSpPr/>
            <p:nvPr/>
          </p:nvSpPr>
          <p:spPr>
            <a:xfrm>
              <a:off x="8067350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8379877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8448253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Moon 151"/>
            <p:cNvSpPr/>
            <p:nvPr/>
          </p:nvSpPr>
          <p:spPr>
            <a:xfrm>
              <a:off x="8448253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760781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8829157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Moon 154"/>
            <p:cNvSpPr/>
            <p:nvPr/>
          </p:nvSpPr>
          <p:spPr>
            <a:xfrm>
              <a:off x="8829157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141684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9210060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Moon 157"/>
            <p:cNvSpPr/>
            <p:nvPr/>
          </p:nvSpPr>
          <p:spPr>
            <a:xfrm>
              <a:off x="9210060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0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8376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Moon 160"/>
            <p:cNvSpPr/>
            <p:nvPr/>
          </p:nvSpPr>
          <p:spPr>
            <a:xfrm>
              <a:off x="68376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80904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49280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Moon 163"/>
            <p:cNvSpPr/>
            <p:nvPr/>
          </p:nvSpPr>
          <p:spPr>
            <a:xfrm>
              <a:off x="449280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61807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830183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Moon 166"/>
            <p:cNvSpPr/>
            <p:nvPr/>
          </p:nvSpPr>
          <p:spPr>
            <a:xfrm>
              <a:off x="830183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42711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1211087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Moon 169"/>
            <p:cNvSpPr/>
            <p:nvPr/>
          </p:nvSpPr>
          <p:spPr>
            <a:xfrm>
              <a:off x="1211087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523614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591990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Moon 172"/>
            <p:cNvSpPr/>
            <p:nvPr/>
          </p:nvSpPr>
          <p:spPr>
            <a:xfrm>
              <a:off x="1591990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04518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972894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Moon 175"/>
            <p:cNvSpPr/>
            <p:nvPr/>
          </p:nvSpPr>
          <p:spPr>
            <a:xfrm>
              <a:off x="1972894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285421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353797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Moon 178"/>
            <p:cNvSpPr/>
            <p:nvPr/>
          </p:nvSpPr>
          <p:spPr>
            <a:xfrm>
              <a:off x="2353797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666325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2734701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Moon 181"/>
            <p:cNvSpPr/>
            <p:nvPr/>
          </p:nvSpPr>
          <p:spPr>
            <a:xfrm>
              <a:off x="2734701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047228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3115604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Moon 184"/>
            <p:cNvSpPr/>
            <p:nvPr/>
          </p:nvSpPr>
          <p:spPr>
            <a:xfrm>
              <a:off x="3115604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428132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3496508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Moon 187"/>
            <p:cNvSpPr/>
            <p:nvPr/>
          </p:nvSpPr>
          <p:spPr>
            <a:xfrm>
              <a:off x="3496508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809035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3877411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Moon 190"/>
            <p:cNvSpPr/>
            <p:nvPr/>
          </p:nvSpPr>
          <p:spPr>
            <a:xfrm>
              <a:off x="3877411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189939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4258315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Moon 193"/>
            <p:cNvSpPr/>
            <p:nvPr/>
          </p:nvSpPr>
          <p:spPr>
            <a:xfrm>
              <a:off x="4258315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570842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4639218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Moon 196"/>
            <p:cNvSpPr/>
            <p:nvPr/>
          </p:nvSpPr>
          <p:spPr>
            <a:xfrm>
              <a:off x="4639218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951746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5020122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Moon 199"/>
            <p:cNvSpPr/>
            <p:nvPr/>
          </p:nvSpPr>
          <p:spPr>
            <a:xfrm>
              <a:off x="5020122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332649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01025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Moon 202"/>
            <p:cNvSpPr/>
            <p:nvPr/>
          </p:nvSpPr>
          <p:spPr>
            <a:xfrm>
              <a:off x="5401025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5713553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781929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Moon 205"/>
            <p:cNvSpPr/>
            <p:nvPr/>
          </p:nvSpPr>
          <p:spPr>
            <a:xfrm>
              <a:off x="5781929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094456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6162832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Moon 208"/>
            <p:cNvSpPr/>
            <p:nvPr/>
          </p:nvSpPr>
          <p:spPr>
            <a:xfrm>
              <a:off x="6162832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475360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6543736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Moon 211"/>
            <p:cNvSpPr/>
            <p:nvPr/>
          </p:nvSpPr>
          <p:spPr>
            <a:xfrm>
              <a:off x="6543736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856263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6924639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Moon 214"/>
            <p:cNvSpPr/>
            <p:nvPr/>
          </p:nvSpPr>
          <p:spPr>
            <a:xfrm>
              <a:off x="6924639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7237167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7305543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Moon 217"/>
            <p:cNvSpPr/>
            <p:nvPr/>
          </p:nvSpPr>
          <p:spPr>
            <a:xfrm>
              <a:off x="7305543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7618070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7686446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Moon 220"/>
            <p:cNvSpPr/>
            <p:nvPr/>
          </p:nvSpPr>
          <p:spPr>
            <a:xfrm>
              <a:off x="7686446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7998974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8067350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Moon 223"/>
            <p:cNvSpPr/>
            <p:nvPr/>
          </p:nvSpPr>
          <p:spPr>
            <a:xfrm>
              <a:off x="8067350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8379877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8448253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Moon 226"/>
            <p:cNvSpPr/>
            <p:nvPr/>
          </p:nvSpPr>
          <p:spPr>
            <a:xfrm>
              <a:off x="8448253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760781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8829157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Moon 229"/>
            <p:cNvSpPr/>
            <p:nvPr/>
          </p:nvSpPr>
          <p:spPr>
            <a:xfrm>
              <a:off x="8829157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9141684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9210060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Moon 232"/>
            <p:cNvSpPr/>
            <p:nvPr/>
          </p:nvSpPr>
          <p:spPr>
            <a:xfrm>
              <a:off x="9210060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0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68376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Moon 235"/>
            <p:cNvSpPr/>
            <p:nvPr/>
          </p:nvSpPr>
          <p:spPr>
            <a:xfrm>
              <a:off x="68376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80904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449280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Moon 238"/>
            <p:cNvSpPr/>
            <p:nvPr/>
          </p:nvSpPr>
          <p:spPr>
            <a:xfrm>
              <a:off x="449280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761807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830183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Moon 241"/>
            <p:cNvSpPr/>
            <p:nvPr/>
          </p:nvSpPr>
          <p:spPr>
            <a:xfrm>
              <a:off x="830183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142711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1211087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Moon 244"/>
            <p:cNvSpPr/>
            <p:nvPr/>
          </p:nvSpPr>
          <p:spPr>
            <a:xfrm>
              <a:off x="1211087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523614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1591990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Moon 247"/>
            <p:cNvSpPr/>
            <p:nvPr/>
          </p:nvSpPr>
          <p:spPr>
            <a:xfrm>
              <a:off x="1591990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904518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1972894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Moon 250"/>
            <p:cNvSpPr/>
            <p:nvPr/>
          </p:nvSpPr>
          <p:spPr>
            <a:xfrm>
              <a:off x="1972894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285421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2353797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Moon 253"/>
            <p:cNvSpPr/>
            <p:nvPr/>
          </p:nvSpPr>
          <p:spPr>
            <a:xfrm>
              <a:off x="2353797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666325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2734701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Moon 256"/>
            <p:cNvSpPr/>
            <p:nvPr/>
          </p:nvSpPr>
          <p:spPr>
            <a:xfrm>
              <a:off x="2734701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047228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3115604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Moon 259"/>
            <p:cNvSpPr/>
            <p:nvPr/>
          </p:nvSpPr>
          <p:spPr>
            <a:xfrm>
              <a:off x="3115604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428132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3496508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Moon 262"/>
            <p:cNvSpPr/>
            <p:nvPr/>
          </p:nvSpPr>
          <p:spPr>
            <a:xfrm>
              <a:off x="3496508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3809035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3877411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Moon 265"/>
            <p:cNvSpPr/>
            <p:nvPr/>
          </p:nvSpPr>
          <p:spPr>
            <a:xfrm>
              <a:off x="3877411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189939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4258315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Moon 268"/>
            <p:cNvSpPr/>
            <p:nvPr/>
          </p:nvSpPr>
          <p:spPr>
            <a:xfrm>
              <a:off x="4258315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570842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4639218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Moon 271"/>
            <p:cNvSpPr/>
            <p:nvPr/>
          </p:nvSpPr>
          <p:spPr>
            <a:xfrm>
              <a:off x="4639218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951746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5020122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Moon 274"/>
            <p:cNvSpPr/>
            <p:nvPr/>
          </p:nvSpPr>
          <p:spPr>
            <a:xfrm>
              <a:off x="5020122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5332649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5401025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Moon 277"/>
            <p:cNvSpPr/>
            <p:nvPr/>
          </p:nvSpPr>
          <p:spPr>
            <a:xfrm>
              <a:off x="5401025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713553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5781929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Moon 280"/>
            <p:cNvSpPr/>
            <p:nvPr/>
          </p:nvSpPr>
          <p:spPr>
            <a:xfrm>
              <a:off x="5781929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6094456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6162832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Moon 283"/>
            <p:cNvSpPr/>
            <p:nvPr/>
          </p:nvSpPr>
          <p:spPr>
            <a:xfrm>
              <a:off x="6162832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475360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6543736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Moon 286"/>
            <p:cNvSpPr/>
            <p:nvPr/>
          </p:nvSpPr>
          <p:spPr>
            <a:xfrm>
              <a:off x="6543736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856263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6924639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Moon 289"/>
            <p:cNvSpPr/>
            <p:nvPr/>
          </p:nvSpPr>
          <p:spPr>
            <a:xfrm>
              <a:off x="6924639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7237167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7305543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Moon 292"/>
            <p:cNvSpPr/>
            <p:nvPr/>
          </p:nvSpPr>
          <p:spPr>
            <a:xfrm>
              <a:off x="7305543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7618070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7686446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Moon 295"/>
            <p:cNvSpPr/>
            <p:nvPr/>
          </p:nvSpPr>
          <p:spPr>
            <a:xfrm>
              <a:off x="7686446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998974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8067350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Moon 298"/>
            <p:cNvSpPr/>
            <p:nvPr/>
          </p:nvSpPr>
          <p:spPr>
            <a:xfrm>
              <a:off x="8067350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379877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8448253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Moon 301"/>
            <p:cNvSpPr/>
            <p:nvPr/>
          </p:nvSpPr>
          <p:spPr>
            <a:xfrm>
              <a:off x="8448253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760781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8829157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Moon 304"/>
            <p:cNvSpPr/>
            <p:nvPr/>
          </p:nvSpPr>
          <p:spPr>
            <a:xfrm>
              <a:off x="8829157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9141684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9210060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Moon 307"/>
            <p:cNvSpPr/>
            <p:nvPr/>
          </p:nvSpPr>
          <p:spPr>
            <a:xfrm>
              <a:off x="9210060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0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68376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Moon 310"/>
            <p:cNvSpPr/>
            <p:nvPr/>
          </p:nvSpPr>
          <p:spPr>
            <a:xfrm>
              <a:off x="68376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380904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449280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Moon 313"/>
            <p:cNvSpPr/>
            <p:nvPr/>
          </p:nvSpPr>
          <p:spPr>
            <a:xfrm>
              <a:off x="449280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761807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0183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Moon 316"/>
            <p:cNvSpPr/>
            <p:nvPr/>
          </p:nvSpPr>
          <p:spPr>
            <a:xfrm>
              <a:off x="830183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142711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1211087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Moon 319"/>
            <p:cNvSpPr/>
            <p:nvPr/>
          </p:nvSpPr>
          <p:spPr>
            <a:xfrm>
              <a:off x="1211087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523614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1591990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Moon 322"/>
            <p:cNvSpPr/>
            <p:nvPr/>
          </p:nvSpPr>
          <p:spPr>
            <a:xfrm>
              <a:off x="1591990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1904518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1972894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Moon 325"/>
            <p:cNvSpPr/>
            <p:nvPr/>
          </p:nvSpPr>
          <p:spPr>
            <a:xfrm>
              <a:off x="1972894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285421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2353797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Moon 328"/>
            <p:cNvSpPr/>
            <p:nvPr/>
          </p:nvSpPr>
          <p:spPr>
            <a:xfrm>
              <a:off x="2353797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666325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2734701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Moon 331"/>
            <p:cNvSpPr/>
            <p:nvPr/>
          </p:nvSpPr>
          <p:spPr>
            <a:xfrm>
              <a:off x="2734701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047228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3115604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Moon 334"/>
            <p:cNvSpPr/>
            <p:nvPr/>
          </p:nvSpPr>
          <p:spPr>
            <a:xfrm>
              <a:off x="3115604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3428132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3496508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Moon 337"/>
            <p:cNvSpPr/>
            <p:nvPr/>
          </p:nvSpPr>
          <p:spPr>
            <a:xfrm>
              <a:off x="3496508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809035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3877411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Moon 340"/>
            <p:cNvSpPr/>
            <p:nvPr/>
          </p:nvSpPr>
          <p:spPr>
            <a:xfrm>
              <a:off x="3877411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4189939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4258315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Moon 343"/>
            <p:cNvSpPr/>
            <p:nvPr/>
          </p:nvSpPr>
          <p:spPr>
            <a:xfrm>
              <a:off x="4258315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4570842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4639218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Moon 346"/>
            <p:cNvSpPr/>
            <p:nvPr/>
          </p:nvSpPr>
          <p:spPr>
            <a:xfrm>
              <a:off x="4639218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4951746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/>
            <p:cNvSpPr/>
            <p:nvPr/>
          </p:nvSpPr>
          <p:spPr>
            <a:xfrm>
              <a:off x="5020122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Moon 349"/>
            <p:cNvSpPr/>
            <p:nvPr/>
          </p:nvSpPr>
          <p:spPr>
            <a:xfrm>
              <a:off x="5020122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5332649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>
              <a:off x="5401025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Moon 352"/>
            <p:cNvSpPr/>
            <p:nvPr/>
          </p:nvSpPr>
          <p:spPr>
            <a:xfrm>
              <a:off x="5401025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713553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5781929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Moon 355"/>
            <p:cNvSpPr/>
            <p:nvPr/>
          </p:nvSpPr>
          <p:spPr>
            <a:xfrm>
              <a:off x="5781929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094456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/>
            <p:cNvSpPr/>
            <p:nvPr/>
          </p:nvSpPr>
          <p:spPr>
            <a:xfrm>
              <a:off x="6162832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Moon 358"/>
            <p:cNvSpPr/>
            <p:nvPr/>
          </p:nvSpPr>
          <p:spPr>
            <a:xfrm>
              <a:off x="6162832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475360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/>
            <p:cNvSpPr/>
            <p:nvPr/>
          </p:nvSpPr>
          <p:spPr>
            <a:xfrm>
              <a:off x="6543736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Moon 361"/>
            <p:cNvSpPr/>
            <p:nvPr/>
          </p:nvSpPr>
          <p:spPr>
            <a:xfrm>
              <a:off x="6543736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6856263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>
              <a:off x="6924639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Moon 364"/>
            <p:cNvSpPr/>
            <p:nvPr/>
          </p:nvSpPr>
          <p:spPr>
            <a:xfrm>
              <a:off x="6924639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7237167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7" name="Oval 366"/>
            <p:cNvSpPr/>
            <p:nvPr/>
          </p:nvSpPr>
          <p:spPr>
            <a:xfrm>
              <a:off x="7305543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Moon 367"/>
            <p:cNvSpPr/>
            <p:nvPr/>
          </p:nvSpPr>
          <p:spPr>
            <a:xfrm>
              <a:off x="7305543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7618070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0" name="Oval 369"/>
            <p:cNvSpPr/>
            <p:nvPr/>
          </p:nvSpPr>
          <p:spPr>
            <a:xfrm>
              <a:off x="7686446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Moon 370"/>
            <p:cNvSpPr/>
            <p:nvPr/>
          </p:nvSpPr>
          <p:spPr>
            <a:xfrm>
              <a:off x="7686446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7998974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/>
            <p:nvPr/>
          </p:nvSpPr>
          <p:spPr>
            <a:xfrm>
              <a:off x="8067350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Moon 373"/>
            <p:cNvSpPr/>
            <p:nvPr/>
          </p:nvSpPr>
          <p:spPr>
            <a:xfrm>
              <a:off x="8067350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8379877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/>
            <p:cNvSpPr/>
            <p:nvPr/>
          </p:nvSpPr>
          <p:spPr>
            <a:xfrm>
              <a:off x="8448253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Moon 376"/>
            <p:cNvSpPr/>
            <p:nvPr/>
          </p:nvSpPr>
          <p:spPr>
            <a:xfrm>
              <a:off x="8448253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8760781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/>
            <p:cNvSpPr/>
            <p:nvPr/>
          </p:nvSpPr>
          <p:spPr>
            <a:xfrm>
              <a:off x="8829157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Moon 379"/>
            <p:cNvSpPr/>
            <p:nvPr/>
          </p:nvSpPr>
          <p:spPr>
            <a:xfrm>
              <a:off x="8829157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9141684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/>
            <p:cNvSpPr/>
            <p:nvPr/>
          </p:nvSpPr>
          <p:spPr>
            <a:xfrm>
              <a:off x="9210060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Moon 382"/>
            <p:cNvSpPr/>
            <p:nvPr/>
          </p:nvSpPr>
          <p:spPr>
            <a:xfrm>
              <a:off x="9210060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0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68376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Moon 385"/>
            <p:cNvSpPr/>
            <p:nvPr/>
          </p:nvSpPr>
          <p:spPr>
            <a:xfrm>
              <a:off x="68376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80904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449280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Moon 388"/>
            <p:cNvSpPr/>
            <p:nvPr/>
          </p:nvSpPr>
          <p:spPr>
            <a:xfrm>
              <a:off x="449280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761807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830183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Moon 391"/>
            <p:cNvSpPr/>
            <p:nvPr/>
          </p:nvSpPr>
          <p:spPr>
            <a:xfrm>
              <a:off x="830183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1142711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1211087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Moon 394"/>
            <p:cNvSpPr/>
            <p:nvPr/>
          </p:nvSpPr>
          <p:spPr>
            <a:xfrm>
              <a:off x="1211087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523614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1591990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Moon 397"/>
            <p:cNvSpPr/>
            <p:nvPr/>
          </p:nvSpPr>
          <p:spPr>
            <a:xfrm>
              <a:off x="1591990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904518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1972894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Moon 400"/>
            <p:cNvSpPr/>
            <p:nvPr/>
          </p:nvSpPr>
          <p:spPr>
            <a:xfrm>
              <a:off x="1972894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2285421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/>
            <p:cNvSpPr/>
            <p:nvPr/>
          </p:nvSpPr>
          <p:spPr>
            <a:xfrm>
              <a:off x="2353797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Moon 403"/>
            <p:cNvSpPr/>
            <p:nvPr/>
          </p:nvSpPr>
          <p:spPr>
            <a:xfrm>
              <a:off x="2353797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666325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>
              <a:off x="2734701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Moon 406"/>
            <p:cNvSpPr/>
            <p:nvPr/>
          </p:nvSpPr>
          <p:spPr>
            <a:xfrm>
              <a:off x="2734701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3047228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>
              <a:off x="3115604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Moon 409"/>
            <p:cNvSpPr/>
            <p:nvPr/>
          </p:nvSpPr>
          <p:spPr>
            <a:xfrm>
              <a:off x="3115604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428132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/>
            <p:cNvSpPr/>
            <p:nvPr/>
          </p:nvSpPr>
          <p:spPr>
            <a:xfrm>
              <a:off x="3496508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Moon 412"/>
            <p:cNvSpPr/>
            <p:nvPr/>
          </p:nvSpPr>
          <p:spPr>
            <a:xfrm>
              <a:off x="3496508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3809035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/>
            <p:cNvSpPr/>
            <p:nvPr/>
          </p:nvSpPr>
          <p:spPr>
            <a:xfrm>
              <a:off x="3877411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Moon 415"/>
            <p:cNvSpPr/>
            <p:nvPr/>
          </p:nvSpPr>
          <p:spPr>
            <a:xfrm>
              <a:off x="3877411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4189939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/>
            <p:cNvSpPr/>
            <p:nvPr/>
          </p:nvSpPr>
          <p:spPr>
            <a:xfrm>
              <a:off x="4258315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Moon 418"/>
            <p:cNvSpPr/>
            <p:nvPr/>
          </p:nvSpPr>
          <p:spPr>
            <a:xfrm>
              <a:off x="4258315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0842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1" name="Oval 420"/>
            <p:cNvSpPr/>
            <p:nvPr/>
          </p:nvSpPr>
          <p:spPr>
            <a:xfrm>
              <a:off x="4639218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Moon 421"/>
            <p:cNvSpPr/>
            <p:nvPr/>
          </p:nvSpPr>
          <p:spPr>
            <a:xfrm>
              <a:off x="4639218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4951746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/>
            <p:cNvSpPr/>
            <p:nvPr/>
          </p:nvSpPr>
          <p:spPr>
            <a:xfrm>
              <a:off x="5020122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Moon 424"/>
            <p:cNvSpPr/>
            <p:nvPr/>
          </p:nvSpPr>
          <p:spPr>
            <a:xfrm>
              <a:off x="5020122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5332649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/>
            <p:cNvSpPr/>
            <p:nvPr/>
          </p:nvSpPr>
          <p:spPr>
            <a:xfrm>
              <a:off x="5401025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Moon 427"/>
            <p:cNvSpPr/>
            <p:nvPr/>
          </p:nvSpPr>
          <p:spPr>
            <a:xfrm>
              <a:off x="5401025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5713553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/>
            <p:cNvSpPr/>
            <p:nvPr/>
          </p:nvSpPr>
          <p:spPr>
            <a:xfrm>
              <a:off x="5781929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Moon 430"/>
            <p:cNvSpPr/>
            <p:nvPr/>
          </p:nvSpPr>
          <p:spPr>
            <a:xfrm>
              <a:off x="5781929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6094456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/>
            <p:cNvSpPr/>
            <p:nvPr/>
          </p:nvSpPr>
          <p:spPr>
            <a:xfrm>
              <a:off x="6162832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Moon 433"/>
            <p:cNvSpPr/>
            <p:nvPr/>
          </p:nvSpPr>
          <p:spPr>
            <a:xfrm>
              <a:off x="6162832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6475360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/>
            <p:cNvSpPr/>
            <p:nvPr/>
          </p:nvSpPr>
          <p:spPr>
            <a:xfrm>
              <a:off x="6543736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Moon 436"/>
            <p:cNvSpPr/>
            <p:nvPr/>
          </p:nvSpPr>
          <p:spPr>
            <a:xfrm>
              <a:off x="6543736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6856263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/>
            <p:cNvSpPr/>
            <p:nvPr/>
          </p:nvSpPr>
          <p:spPr>
            <a:xfrm>
              <a:off x="6924639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Moon 439"/>
            <p:cNvSpPr/>
            <p:nvPr/>
          </p:nvSpPr>
          <p:spPr>
            <a:xfrm>
              <a:off x="6924639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7237167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2" name="Oval 441"/>
            <p:cNvSpPr/>
            <p:nvPr/>
          </p:nvSpPr>
          <p:spPr>
            <a:xfrm>
              <a:off x="7305543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Moon 442"/>
            <p:cNvSpPr/>
            <p:nvPr/>
          </p:nvSpPr>
          <p:spPr>
            <a:xfrm>
              <a:off x="7305543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7618070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5" name="Oval 444"/>
            <p:cNvSpPr/>
            <p:nvPr/>
          </p:nvSpPr>
          <p:spPr>
            <a:xfrm>
              <a:off x="7686446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Moon 445"/>
            <p:cNvSpPr/>
            <p:nvPr/>
          </p:nvSpPr>
          <p:spPr>
            <a:xfrm>
              <a:off x="7686446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7998974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/>
            <p:cNvSpPr/>
            <p:nvPr/>
          </p:nvSpPr>
          <p:spPr>
            <a:xfrm>
              <a:off x="8067350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Moon 448"/>
            <p:cNvSpPr/>
            <p:nvPr/>
          </p:nvSpPr>
          <p:spPr>
            <a:xfrm>
              <a:off x="8067350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8379877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/>
            <p:cNvSpPr/>
            <p:nvPr/>
          </p:nvSpPr>
          <p:spPr>
            <a:xfrm>
              <a:off x="8448253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Moon 451"/>
            <p:cNvSpPr/>
            <p:nvPr/>
          </p:nvSpPr>
          <p:spPr>
            <a:xfrm>
              <a:off x="8448253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8760781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4" name="Oval 453"/>
            <p:cNvSpPr/>
            <p:nvPr/>
          </p:nvSpPr>
          <p:spPr>
            <a:xfrm>
              <a:off x="8829157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Moon 454"/>
            <p:cNvSpPr/>
            <p:nvPr/>
          </p:nvSpPr>
          <p:spPr>
            <a:xfrm>
              <a:off x="8829157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9141684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9210060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Moon 457"/>
            <p:cNvSpPr/>
            <p:nvPr/>
          </p:nvSpPr>
          <p:spPr>
            <a:xfrm>
              <a:off x="9210060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0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/>
            <p:cNvSpPr/>
            <p:nvPr/>
          </p:nvSpPr>
          <p:spPr>
            <a:xfrm>
              <a:off x="68376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Moon 460"/>
            <p:cNvSpPr/>
            <p:nvPr/>
          </p:nvSpPr>
          <p:spPr>
            <a:xfrm>
              <a:off x="68376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0904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/>
            <p:cNvSpPr/>
            <p:nvPr/>
          </p:nvSpPr>
          <p:spPr>
            <a:xfrm>
              <a:off x="449280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Moon 463"/>
            <p:cNvSpPr/>
            <p:nvPr/>
          </p:nvSpPr>
          <p:spPr>
            <a:xfrm>
              <a:off x="449280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761807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/>
            <p:cNvSpPr/>
            <p:nvPr/>
          </p:nvSpPr>
          <p:spPr>
            <a:xfrm>
              <a:off x="830183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Moon 466"/>
            <p:cNvSpPr/>
            <p:nvPr/>
          </p:nvSpPr>
          <p:spPr>
            <a:xfrm>
              <a:off x="830183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142711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/>
            <p:cNvSpPr/>
            <p:nvPr/>
          </p:nvSpPr>
          <p:spPr>
            <a:xfrm>
              <a:off x="1211087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Moon 469"/>
            <p:cNvSpPr/>
            <p:nvPr/>
          </p:nvSpPr>
          <p:spPr>
            <a:xfrm>
              <a:off x="1211087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523614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>
              <a:off x="1591990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Moon 472"/>
            <p:cNvSpPr/>
            <p:nvPr/>
          </p:nvSpPr>
          <p:spPr>
            <a:xfrm>
              <a:off x="1591990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1904518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/>
            <p:cNvSpPr/>
            <p:nvPr/>
          </p:nvSpPr>
          <p:spPr>
            <a:xfrm>
              <a:off x="1972894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Moon 475"/>
            <p:cNvSpPr/>
            <p:nvPr/>
          </p:nvSpPr>
          <p:spPr>
            <a:xfrm>
              <a:off x="1972894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2285421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/>
            <p:cNvSpPr/>
            <p:nvPr/>
          </p:nvSpPr>
          <p:spPr>
            <a:xfrm>
              <a:off x="2353797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Moon 478"/>
            <p:cNvSpPr/>
            <p:nvPr/>
          </p:nvSpPr>
          <p:spPr>
            <a:xfrm>
              <a:off x="2353797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2666325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/>
            <p:cNvSpPr/>
            <p:nvPr/>
          </p:nvSpPr>
          <p:spPr>
            <a:xfrm>
              <a:off x="2734701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Moon 481"/>
            <p:cNvSpPr/>
            <p:nvPr/>
          </p:nvSpPr>
          <p:spPr>
            <a:xfrm>
              <a:off x="2734701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3047228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/>
            <p:cNvSpPr/>
            <p:nvPr/>
          </p:nvSpPr>
          <p:spPr>
            <a:xfrm>
              <a:off x="3115604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Moon 484"/>
            <p:cNvSpPr/>
            <p:nvPr/>
          </p:nvSpPr>
          <p:spPr>
            <a:xfrm>
              <a:off x="3115604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428132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/>
            <p:cNvSpPr/>
            <p:nvPr/>
          </p:nvSpPr>
          <p:spPr>
            <a:xfrm>
              <a:off x="3496508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Moon 487"/>
            <p:cNvSpPr/>
            <p:nvPr/>
          </p:nvSpPr>
          <p:spPr>
            <a:xfrm>
              <a:off x="3496508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3809035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/>
            <p:cNvSpPr/>
            <p:nvPr/>
          </p:nvSpPr>
          <p:spPr>
            <a:xfrm>
              <a:off x="3877411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Moon 490"/>
            <p:cNvSpPr/>
            <p:nvPr/>
          </p:nvSpPr>
          <p:spPr>
            <a:xfrm>
              <a:off x="3877411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4189939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>
              <a:off x="4258315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Moon 493"/>
            <p:cNvSpPr/>
            <p:nvPr/>
          </p:nvSpPr>
          <p:spPr>
            <a:xfrm>
              <a:off x="4258315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0842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4639218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Moon 496"/>
            <p:cNvSpPr/>
            <p:nvPr/>
          </p:nvSpPr>
          <p:spPr>
            <a:xfrm>
              <a:off x="4639218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951746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9" name="Oval 498"/>
            <p:cNvSpPr/>
            <p:nvPr/>
          </p:nvSpPr>
          <p:spPr>
            <a:xfrm>
              <a:off x="5020122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Moon 499"/>
            <p:cNvSpPr/>
            <p:nvPr/>
          </p:nvSpPr>
          <p:spPr>
            <a:xfrm>
              <a:off x="5020122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332649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2" name="Oval 501"/>
            <p:cNvSpPr/>
            <p:nvPr/>
          </p:nvSpPr>
          <p:spPr>
            <a:xfrm>
              <a:off x="5401025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Moon 502"/>
            <p:cNvSpPr/>
            <p:nvPr/>
          </p:nvSpPr>
          <p:spPr>
            <a:xfrm>
              <a:off x="5401025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5713553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/>
            <p:cNvSpPr/>
            <p:nvPr/>
          </p:nvSpPr>
          <p:spPr>
            <a:xfrm>
              <a:off x="5781929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Moon 505"/>
            <p:cNvSpPr/>
            <p:nvPr/>
          </p:nvSpPr>
          <p:spPr>
            <a:xfrm>
              <a:off x="5781929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6094456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/>
            <p:cNvSpPr/>
            <p:nvPr/>
          </p:nvSpPr>
          <p:spPr>
            <a:xfrm>
              <a:off x="6162832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Moon 508"/>
            <p:cNvSpPr/>
            <p:nvPr/>
          </p:nvSpPr>
          <p:spPr>
            <a:xfrm>
              <a:off x="6162832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6475360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/>
            <p:cNvSpPr/>
            <p:nvPr/>
          </p:nvSpPr>
          <p:spPr>
            <a:xfrm>
              <a:off x="6543736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Moon 511"/>
            <p:cNvSpPr/>
            <p:nvPr/>
          </p:nvSpPr>
          <p:spPr>
            <a:xfrm>
              <a:off x="6543736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6856263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/>
            <p:cNvSpPr/>
            <p:nvPr/>
          </p:nvSpPr>
          <p:spPr>
            <a:xfrm>
              <a:off x="6924639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Moon 514"/>
            <p:cNvSpPr/>
            <p:nvPr/>
          </p:nvSpPr>
          <p:spPr>
            <a:xfrm>
              <a:off x="6924639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7237167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7" name="Oval 516"/>
            <p:cNvSpPr/>
            <p:nvPr/>
          </p:nvSpPr>
          <p:spPr>
            <a:xfrm>
              <a:off x="7305543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Moon 517"/>
            <p:cNvSpPr/>
            <p:nvPr/>
          </p:nvSpPr>
          <p:spPr>
            <a:xfrm>
              <a:off x="7305543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7618070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0" name="Oval 519"/>
            <p:cNvSpPr/>
            <p:nvPr/>
          </p:nvSpPr>
          <p:spPr>
            <a:xfrm>
              <a:off x="7686446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Moon 520"/>
            <p:cNvSpPr/>
            <p:nvPr/>
          </p:nvSpPr>
          <p:spPr>
            <a:xfrm>
              <a:off x="7686446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7998974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/>
            <p:cNvSpPr/>
            <p:nvPr/>
          </p:nvSpPr>
          <p:spPr>
            <a:xfrm>
              <a:off x="8067350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Moon 523"/>
            <p:cNvSpPr/>
            <p:nvPr/>
          </p:nvSpPr>
          <p:spPr>
            <a:xfrm>
              <a:off x="8067350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379877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/>
            <p:cNvSpPr/>
            <p:nvPr/>
          </p:nvSpPr>
          <p:spPr>
            <a:xfrm>
              <a:off x="8448253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Moon 526"/>
            <p:cNvSpPr/>
            <p:nvPr/>
          </p:nvSpPr>
          <p:spPr>
            <a:xfrm>
              <a:off x="8448253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8760781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/>
            <p:cNvSpPr/>
            <p:nvPr/>
          </p:nvSpPr>
          <p:spPr>
            <a:xfrm>
              <a:off x="8829157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Moon 529"/>
            <p:cNvSpPr/>
            <p:nvPr/>
          </p:nvSpPr>
          <p:spPr>
            <a:xfrm>
              <a:off x="8829157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9141684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/>
            <p:cNvSpPr/>
            <p:nvPr/>
          </p:nvSpPr>
          <p:spPr>
            <a:xfrm>
              <a:off x="9210060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Moon 532"/>
            <p:cNvSpPr/>
            <p:nvPr/>
          </p:nvSpPr>
          <p:spPr>
            <a:xfrm>
              <a:off x="9210060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0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5" name="Oval 534"/>
            <p:cNvSpPr/>
            <p:nvPr/>
          </p:nvSpPr>
          <p:spPr>
            <a:xfrm>
              <a:off x="68376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Moon 535"/>
            <p:cNvSpPr/>
            <p:nvPr/>
          </p:nvSpPr>
          <p:spPr>
            <a:xfrm>
              <a:off x="68376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380904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8" name="Oval 537"/>
            <p:cNvSpPr/>
            <p:nvPr/>
          </p:nvSpPr>
          <p:spPr>
            <a:xfrm>
              <a:off x="449280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Moon 538"/>
            <p:cNvSpPr/>
            <p:nvPr/>
          </p:nvSpPr>
          <p:spPr>
            <a:xfrm>
              <a:off x="449280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761807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1" name="Oval 540"/>
            <p:cNvSpPr/>
            <p:nvPr/>
          </p:nvSpPr>
          <p:spPr>
            <a:xfrm>
              <a:off x="830183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Moon 541"/>
            <p:cNvSpPr/>
            <p:nvPr/>
          </p:nvSpPr>
          <p:spPr>
            <a:xfrm>
              <a:off x="830183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1142711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4" name="Oval 543"/>
            <p:cNvSpPr/>
            <p:nvPr/>
          </p:nvSpPr>
          <p:spPr>
            <a:xfrm>
              <a:off x="1211087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Moon 544"/>
            <p:cNvSpPr/>
            <p:nvPr/>
          </p:nvSpPr>
          <p:spPr>
            <a:xfrm>
              <a:off x="1211087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1523614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/>
            <p:cNvSpPr/>
            <p:nvPr/>
          </p:nvSpPr>
          <p:spPr>
            <a:xfrm>
              <a:off x="1591990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Moon 547"/>
            <p:cNvSpPr/>
            <p:nvPr/>
          </p:nvSpPr>
          <p:spPr>
            <a:xfrm>
              <a:off x="1591990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1904518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/>
            <p:cNvSpPr/>
            <p:nvPr/>
          </p:nvSpPr>
          <p:spPr>
            <a:xfrm>
              <a:off x="1972894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Moon 550"/>
            <p:cNvSpPr/>
            <p:nvPr/>
          </p:nvSpPr>
          <p:spPr>
            <a:xfrm>
              <a:off x="1972894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2285421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2353797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Moon 553"/>
            <p:cNvSpPr/>
            <p:nvPr/>
          </p:nvSpPr>
          <p:spPr>
            <a:xfrm>
              <a:off x="2353797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2666325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/>
            <p:cNvSpPr/>
            <p:nvPr/>
          </p:nvSpPr>
          <p:spPr>
            <a:xfrm>
              <a:off x="2734701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Moon 556"/>
            <p:cNvSpPr/>
            <p:nvPr/>
          </p:nvSpPr>
          <p:spPr>
            <a:xfrm>
              <a:off x="2734701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3047228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/>
            <p:cNvSpPr/>
            <p:nvPr/>
          </p:nvSpPr>
          <p:spPr>
            <a:xfrm>
              <a:off x="3115604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Moon 559"/>
            <p:cNvSpPr/>
            <p:nvPr/>
          </p:nvSpPr>
          <p:spPr>
            <a:xfrm>
              <a:off x="3115604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3428132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/>
            <p:cNvSpPr/>
            <p:nvPr/>
          </p:nvSpPr>
          <p:spPr>
            <a:xfrm>
              <a:off x="3496508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Moon 562"/>
            <p:cNvSpPr/>
            <p:nvPr/>
          </p:nvSpPr>
          <p:spPr>
            <a:xfrm>
              <a:off x="3496508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3809035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/>
            <p:cNvSpPr/>
            <p:nvPr/>
          </p:nvSpPr>
          <p:spPr>
            <a:xfrm>
              <a:off x="3877411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Moon 565"/>
            <p:cNvSpPr/>
            <p:nvPr/>
          </p:nvSpPr>
          <p:spPr>
            <a:xfrm>
              <a:off x="3877411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189939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/>
            <p:nvPr/>
          </p:nvSpPr>
          <p:spPr>
            <a:xfrm>
              <a:off x="4258315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Moon 568"/>
            <p:cNvSpPr/>
            <p:nvPr/>
          </p:nvSpPr>
          <p:spPr>
            <a:xfrm>
              <a:off x="4258315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570842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/>
            <p:cNvSpPr/>
            <p:nvPr/>
          </p:nvSpPr>
          <p:spPr>
            <a:xfrm>
              <a:off x="4639218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Moon 571"/>
            <p:cNvSpPr/>
            <p:nvPr/>
          </p:nvSpPr>
          <p:spPr>
            <a:xfrm>
              <a:off x="4639218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51746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4" name="Oval 573"/>
            <p:cNvSpPr/>
            <p:nvPr/>
          </p:nvSpPr>
          <p:spPr>
            <a:xfrm>
              <a:off x="5020122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Moon 574"/>
            <p:cNvSpPr/>
            <p:nvPr/>
          </p:nvSpPr>
          <p:spPr>
            <a:xfrm>
              <a:off x="5020122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5332649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7" name="Oval 576"/>
            <p:cNvSpPr/>
            <p:nvPr/>
          </p:nvSpPr>
          <p:spPr>
            <a:xfrm>
              <a:off x="5401025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Moon 577"/>
            <p:cNvSpPr/>
            <p:nvPr/>
          </p:nvSpPr>
          <p:spPr>
            <a:xfrm>
              <a:off x="5401025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5713553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/>
            <p:nvPr/>
          </p:nvSpPr>
          <p:spPr>
            <a:xfrm>
              <a:off x="5781929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Moon 580"/>
            <p:cNvSpPr/>
            <p:nvPr/>
          </p:nvSpPr>
          <p:spPr>
            <a:xfrm>
              <a:off x="5781929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6094456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/>
            <p:cNvSpPr/>
            <p:nvPr/>
          </p:nvSpPr>
          <p:spPr>
            <a:xfrm>
              <a:off x="6162832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Moon 583"/>
            <p:cNvSpPr/>
            <p:nvPr/>
          </p:nvSpPr>
          <p:spPr>
            <a:xfrm>
              <a:off x="6162832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6475360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/>
            <p:cNvSpPr/>
            <p:nvPr/>
          </p:nvSpPr>
          <p:spPr>
            <a:xfrm>
              <a:off x="6543736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Moon 586"/>
            <p:cNvSpPr/>
            <p:nvPr/>
          </p:nvSpPr>
          <p:spPr>
            <a:xfrm>
              <a:off x="6543736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6856263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/>
            <p:cNvSpPr/>
            <p:nvPr/>
          </p:nvSpPr>
          <p:spPr>
            <a:xfrm>
              <a:off x="6924639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Moon 589"/>
            <p:cNvSpPr/>
            <p:nvPr/>
          </p:nvSpPr>
          <p:spPr>
            <a:xfrm>
              <a:off x="6924639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7237167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/>
            <p:cNvSpPr/>
            <p:nvPr/>
          </p:nvSpPr>
          <p:spPr>
            <a:xfrm>
              <a:off x="7305543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Moon 592"/>
            <p:cNvSpPr/>
            <p:nvPr/>
          </p:nvSpPr>
          <p:spPr>
            <a:xfrm>
              <a:off x="7305543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7618070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/>
            <p:cNvSpPr/>
            <p:nvPr/>
          </p:nvSpPr>
          <p:spPr>
            <a:xfrm>
              <a:off x="7686446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Moon 595"/>
            <p:cNvSpPr/>
            <p:nvPr/>
          </p:nvSpPr>
          <p:spPr>
            <a:xfrm>
              <a:off x="7686446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7998974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/>
            <p:cNvSpPr/>
            <p:nvPr/>
          </p:nvSpPr>
          <p:spPr>
            <a:xfrm>
              <a:off x="8067350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Moon 598"/>
            <p:cNvSpPr/>
            <p:nvPr/>
          </p:nvSpPr>
          <p:spPr>
            <a:xfrm>
              <a:off x="8067350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8379877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1" name="Oval 600"/>
            <p:cNvSpPr/>
            <p:nvPr/>
          </p:nvSpPr>
          <p:spPr>
            <a:xfrm>
              <a:off x="8448253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Moon 601"/>
            <p:cNvSpPr/>
            <p:nvPr/>
          </p:nvSpPr>
          <p:spPr>
            <a:xfrm>
              <a:off x="8448253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8760781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/>
            <p:cNvSpPr/>
            <p:nvPr/>
          </p:nvSpPr>
          <p:spPr>
            <a:xfrm>
              <a:off x="8829157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Moon 604"/>
            <p:cNvSpPr/>
            <p:nvPr/>
          </p:nvSpPr>
          <p:spPr>
            <a:xfrm>
              <a:off x="8829157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9141684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/>
            <p:cNvSpPr/>
            <p:nvPr/>
          </p:nvSpPr>
          <p:spPr>
            <a:xfrm>
              <a:off x="9210060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Moon 607"/>
            <p:cNvSpPr/>
            <p:nvPr/>
          </p:nvSpPr>
          <p:spPr>
            <a:xfrm>
              <a:off x="9210060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0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/>
            <p:cNvSpPr/>
            <p:nvPr/>
          </p:nvSpPr>
          <p:spPr>
            <a:xfrm>
              <a:off x="68376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Moon 610"/>
            <p:cNvSpPr/>
            <p:nvPr/>
          </p:nvSpPr>
          <p:spPr>
            <a:xfrm>
              <a:off x="68376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380904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/>
            <p:cNvSpPr/>
            <p:nvPr/>
          </p:nvSpPr>
          <p:spPr>
            <a:xfrm>
              <a:off x="449280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Moon 613"/>
            <p:cNvSpPr/>
            <p:nvPr/>
          </p:nvSpPr>
          <p:spPr>
            <a:xfrm>
              <a:off x="449280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761807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/>
            <p:cNvSpPr/>
            <p:nvPr/>
          </p:nvSpPr>
          <p:spPr>
            <a:xfrm>
              <a:off x="830183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Moon 616"/>
            <p:cNvSpPr/>
            <p:nvPr/>
          </p:nvSpPr>
          <p:spPr>
            <a:xfrm>
              <a:off x="830183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1142711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/>
            <p:cNvSpPr/>
            <p:nvPr/>
          </p:nvSpPr>
          <p:spPr>
            <a:xfrm>
              <a:off x="1211087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Moon 619"/>
            <p:cNvSpPr/>
            <p:nvPr/>
          </p:nvSpPr>
          <p:spPr>
            <a:xfrm>
              <a:off x="1211087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1523614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/>
            <p:cNvSpPr/>
            <p:nvPr/>
          </p:nvSpPr>
          <p:spPr>
            <a:xfrm>
              <a:off x="1591990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Moon 622"/>
            <p:cNvSpPr/>
            <p:nvPr/>
          </p:nvSpPr>
          <p:spPr>
            <a:xfrm>
              <a:off x="1591990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904518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>
              <a:off x="1972894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Moon 625"/>
            <p:cNvSpPr/>
            <p:nvPr/>
          </p:nvSpPr>
          <p:spPr>
            <a:xfrm>
              <a:off x="1972894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2285421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/>
            <p:cNvSpPr/>
            <p:nvPr/>
          </p:nvSpPr>
          <p:spPr>
            <a:xfrm>
              <a:off x="2353797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Moon 628"/>
            <p:cNvSpPr/>
            <p:nvPr/>
          </p:nvSpPr>
          <p:spPr>
            <a:xfrm>
              <a:off x="2353797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2666325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/>
            <p:cNvSpPr/>
            <p:nvPr/>
          </p:nvSpPr>
          <p:spPr>
            <a:xfrm>
              <a:off x="2734701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Moon 631"/>
            <p:cNvSpPr/>
            <p:nvPr/>
          </p:nvSpPr>
          <p:spPr>
            <a:xfrm>
              <a:off x="2734701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047228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/>
            <p:cNvSpPr/>
            <p:nvPr/>
          </p:nvSpPr>
          <p:spPr>
            <a:xfrm>
              <a:off x="3115604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Moon 634"/>
            <p:cNvSpPr/>
            <p:nvPr/>
          </p:nvSpPr>
          <p:spPr>
            <a:xfrm>
              <a:off x="3115604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3428132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/>
            <p:cNvSpPr/>
            <p:nvPr/>
          </p:nvSpPr>
          <p:spPr>
            <a:xfrm>
              <a:off x="3496508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Moon 637"/>
            <p:cNvSpPr/>
            <p:nvPr/>
          </p:nvSpPr>
          <p:spPr>
            <a:xfrm>
              <a:off x="3496508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3809035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/>
            <p:cNvSpPr/>
            <p:nvPr/>
          </p:nvSpPr>
          <p:spPr>
            <a:xfrm>
              <a:off x="3877411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Moon 640"/>
            <p:cNvSpPr/>
            <p:nvPr/>
          </p:nvSpPr>
          <p:spPr>
            <a:xfrm>
              <a:off x="3877411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189939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/>
            <p:cNvSpPr/>
            <p:nvPr/>
          </p:nvSpPr>
          <p:spPr>
            <a:xfrm>
              <a:off x="4258315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Moon 643"/>
            <p:cNvSpPr/>
            <p:nvPr/>
          </p:nvSpPr>
          <p:spPr>
            <a:xfrm>
              <a:off x="4258315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570842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/>
            <p:cNvSpPr/>
            <p:nvPr/>
          </p:nvSpPr>
          <p:spPr>
            <a:xfrm>
              <a:off x="4639218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Moon 646"/>
            <p:cNvSpPr/>
            <p:nvPr/>
          </p:nvSpPr>
          <p:spPr>
            <a:xfrm>
              <a:off x="4639218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4951746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9" name="Oval 648"/>
            <p:cNvSpPr/>
            <p:nvPr/>
          </p:nvSpPr>
          <p:spPr>
            <a:xfrm>
              <a:off x="5020122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Moon 649"/>
            <p:cNvSpPr/>
            <p:nvPr/>
          </p:nvSpPr>
          <p:spPr>
            <a:xfrm>
              <a:off x="5020122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5332649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2" name="Oval 651"/>
            <p:cNvSpPr/>
            <p:nvPr/>
          </p:nvSpPr>
          <p:spPr>
            <a:xfrm>
              <a:off x="5401025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Moon 652"/>
            <p:cNvSpPr/>
            <p:nvPr/>
          </p:nvSpPr>
          <p:spPr>
            <a:xfrm>
              <a:off x="5401025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5713553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Oval 654"/>
            <p:cNvSpPr/>
            <p:nvPr/>
          </p:nvSpPr>
          <p:spPr>
            <a:xfrm>
              <a:off x="5781929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Moon 655"/>
            <p:cNvSpPr/>
            <p:nvPr/>
          </p:nvSpPr>
          <p:spPr>
            <a:xfrm>
              <a:off x="5781929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6094456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Oval 657"/>
            <p:cNvSpPr/>
            <p:nvPr/>
          </p:nvSpPr>
          <p:spPr>
            <a:xfrm>
              <a:off x="6162832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Moon 658"/>
            <p:cNvSpPr/>
            <p:nvPr/>
          </p:nvSpPr>
          <p:spPr>
            <a:xfrm>
              <a:off x="6162832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6475360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/>
            <p:cNvSpPr/>
            <p:nvPr/>
          </p:nvSpPr>
          <p:spPr>
            <a:xfrm>
              <a:off x="6543736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Moon 661"/>
            <p:cNvSpPr/>
            <p:nvPr/>
          </p:nvSpPr>
          <p:spPr>
            <a:xfrm>
              <a:off x="6543736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6856263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/>
            <p:cNvSpPr/>
            <p:nvPr/>
          </p:nvSpPr>
          <p:spPr>
            <a:xfrm>
              <a:off x="6924639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Moon 664"/>
            <p:cNvSpPr/>
            <p:nvPr/>
          </p:nvSpPr>
          <p:spPr>
            <a:xfrm>
              <a:off x="6924639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7237167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Oval 666"/>
            <p:cNvSpPr/>
            <p:nvPr/>
          </p:nvSpPr>
          <p:spPr>
            <a:xfrm>
              <a:off x="7305543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Moon 667"/>
            <p:cNvSpPr/>
            <p:nvPr/>
          </p:nvSpPr>
          <p:spPr>
            <a:xfrm>
              <a:off x="7305543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7618070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/>
            <p:cNvSpPr/>
            <p:nvPr/>
          </p:nvSpPr>
          <p:spPr>
            <a:xfrm>
              <a:off x="7686446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Moon 670"/>
            <p:cNvSpPr/>
            <p:nvPr/>
          </p:nvSpPr>
          <p:spPr>
            <a:xfrm>
              <a:off x="7686446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7998974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/>
            <p:cNvSpPr/>
            <p:nvPr/>
          </p:nvSpPr>
          <p:spPr>
            <a:xfrm>
              <a:off x="8067350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Moon 673"/>
            <p:cNvSpPr/>
            <p:nvPr/>
          </p:nvSpPr>
          <p:spPr>
            <a:xfrm>
              <a:off x="8067350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8379877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/>
            <p:cNvSpPr/>
            <p:nvPr/>
          </p:nvSpPr>
          <p:spPr>
            <a:xfrm>
              <a:off x="8448253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Moon 676"/>
            <p:cNvSpPr/>
            <p:nvPr/>
          </p:nvSpPr>
          <p:spPr>
            <a:xfrm>
              <a:off x="8448253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8760781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/>
            <p:cNvSpPr/>
            <p:nvPr/>
          </p:nvSpPr>
          <p:spPr>
            <a:xfrm>
              <a:off x="8829157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Moon 679"/>
            <p:cNvSpPr/>
            <p:nvPr/>
          </p:nvSpPr>
          <p:spPr>
            <a:xfrm>
              <a:off x="8829157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9141684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/>
            <p:cNvSpPr/>
            <p:nvPr/>
          </p:nvSpPr>
          <p:spPr>
            <a:xfrm>
              <a:off x="9210060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Moon 682"/>
            <p:cNvSpPr/>
            <p:nvPr/>
          </p:nvSpPr>
          <p:spPr>
            <a:xfrm>
              <a:off x="9210060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0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/>
            <p:cNvSpPr/>
            <p:nvPr/>
          </p:nvSpPr>
          <p:spPr>
            <a:xfrm>
              <a:off x="68376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Moon 685"/>
            <p:cNvSpPr/>
            <p:nvPr/>
          </p:nvSpPr>
          <p:spPr>
            <a:xfrm>
              <a:off x="68376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0904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Oval 687"/>
            <p:cNvSpPr/>
            <p:nvPr/>
          </p:nvSpPr>
          <p:spPr>
            <a:xfrm>
              <a:off x="449280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Moon 688"/>
            <p:cNvSpPr/>
            <p:nvPr/>
          </p:nvSpPr>
          <p:spPr>
            <a:xfrm>
              <a:off x="449280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761807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/>
            <p:cNvSpPr/>
            <p:nvPr/>
          </p:nvSpPr>
          <p:spPr>
            <a:xfrm>
              <a:off x="830183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Moon 691"/>
            <p:cNvSpPr/>
            <p:nvPr/>
          </p:nvSpPr>
          <p:spPr>
            <a:xfrm>
              <a:off x="830183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1142711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/>
            <p:cNvSpPr/>
            <p:nvPr/>
          </p:nvSpPr>
          <p:spPr>
            <a:xfrm>
              <a:off x="1211087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Moon 694"/>
            <p:cNvSpPr/>
            <p:nvPr/>
          </p:nvSpPr>
          <p:spPr>
            <a:xfrm>
              <a:off x="1211087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1523614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/>
            <p:cNvSpPr/>
            <p:nvPr/>
          </p:nvSpPr>
          <p:spPr>
            <a:xfrm>
              <a:off x="1591990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Moon 697"/>
            <p:cNvSpPr/>
            <p:nvPr/>
          </p:nvSpPr>
          <p:spPr>
            <a:xfrm>
              <a:off x="1591990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1904518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/>
            <p:cNvSpPr/>
            <p:nvPr/>
          </p:nvSpPr>
          <p:spPr>
            <a:xfrm>
              <a:off x="1972894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Moon 700"/>
            <p:cNvSpPr/>
            <p:nvPr/>
          </p:nvSpPr>
          <p:spPr>
            <a:xfrm>
              <a:off x="1972894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2285421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/>
            <p:cNvSpPr/>
            <p:nvPr/>
          </p:nvSpPr>
          <p:spPr>
            <a:xfrm>
              <a:off x="2353797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Moon 703"/>
            <p:cNvSpPr/>
            <p:nvPr/>
          </p:nvSpPr>
          <p:spPr>
            <a:xfrm>
              <a:off x="2353797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2666325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/>
            <p:cNvSpPr/>
            <p:nvPr/>
          </p:nvSpPr>
          <p:spPr>
            <a:xfrm>
              <a:off x="2734701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Moon 706"/>
            <p:cNvSpPr/>
            <p:nvPr/>
          </p:nvSpPr>
          <p:spPr>
            <a:xfrm>
              <a:off x="2734701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3047228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Oval 708"/>
            <p:cNvSpPr/>
            <p:nvPr/>
          </p:nvSpPr>
          <p:spPr>
            <a:xfrm>
              <a:off x="3115604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Moon 709"/>
            <p:cNvSpPr/>
            <p:nvPr/>
          </p:nvSpPr>
          <p:spPr>
            <a:xfrm>
              <a:off x="3115604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3428132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/>
            <p:cNvSpPr/>
            <p:nvPr/>
          </p:nvSpPr>
          <p:spPr>
            <a:xfrm>
              <a:off x="3496508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Moon 712"/>
            <p:cNvSpPr/>
            <p:nvPr/>
          </p:nvSpPr>
          <p:spPr>
            <a:xfrm>
              <a:off x="3496508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3809035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/>
            <p:cNvSpPr/>
            <p:nvPr/>
          </p:nvSpPr>
          <p:spPr>
            <a:xfrm>
              <a:off x="3877411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Moon 715"/>
            <p:cNvSpPr/>
            <p:nvPr/>
          </p:nvSpPr>
          <p:spPr>
            <a:xfrm>
              <a:off x="3877411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4189939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/>
            <p:cNvSpPr/>
            <p:nvPr/>
          </p:nvSpPr>
          <p:spPr>
            <a:xfrm>
              <a:off x="4258315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Moon 718"/>
            <p:cNvSpPr/>
            <p:nvPr/>
          </p:nvSpPr>
          <p:spPr>
            <a:xfrm>
              <a:off x="4258315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Rectangle 719"/>
            <p:cNvSpPr/>
            <p:nvPr/>
          </p:nvSpPr>
          <p:spPr>
            <a:xfrm>
              <a:off x="4570842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/>
            <p:cNvSpPr/>
            <p:nvPr/>
          </p:nvSpPr>
          <p:spPr>
            <a:xfrm>
              <a:off x="4639218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Moon 721"/>
            <p:cNvSpPr/>
            <p:nvPr/>
          </p:nvSpPr>
          <p:spPr>
            <a:xfrm>
              <a:off x="4639218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Rectangle 722"/>
            <p:cNvSpPr/>
            <p:nvPr/>
          </p:nvSpPr>
          <p:spPr>
            <a:xfrm>
              <a:off x="4951746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/>
            <p:cNvSpPr/>
            <p:nvPr/>
          </p:nvSpPr>
          <p:spPr>
            <a:xfrm>
              <a:off x="5020122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Moon 724"/>
            <p:cNvSpPr/>
            <p:nvPr/>
          </p:nvSpPr>
          <p:spPr>
            <a:xfrm>
              <a:off x="5020122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5332649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/>
            <p:cNvSpPr/>
            <p:nvPr/>
          </p:nvSpPr>
          <p:spPr>
            <a:xfrm>
              <a:off x="5401025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Moon 727"/>
            <p:cNvSpPr/>
            <p:nvPr/>
          </p:nvSpPr>
          <p:spPr>
            <a:xfrm>
              <a:off x="5401025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Rectangle 728"/>
            <p:cNvSpPr/>
            <p:nvPr/>
          </p:nvSpPr>
          <p:spPr>
            <a:xfrm>
              <a:off x="5713553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Oval 729"/>
            <p:cNvSpPr/>
            <p:nvPr/>
          </p:nvSpPr>
          <p:spPr>
            <a:xfrm>
              <a:off x="5781929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Moon 730"/>
            <p:cNvSpPr/>
            <p:nvPr/>
          </p:nvSpPr>
          <p:spPr>
            <a:xfrm>
              <a:off x="5781929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Rectangle 731"/>
            <p:cNvSpPr/>
            <p:nvPr/>
          </p:nvSpPr>
          <p:spPr>
            <a:xfrm>
              <a:off x="6094456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/>
            <p:cNvSpPr/>
            <p:nvPr/>
          </p:nvSpPr>
          <p:spPr>
            <a:xfrm>
              <a:off x="6162832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Moon 733"/>
            <p:cNvSpPr/>
            <p:nvPr/>
          </p:nvSpPr>
          <p:spPr>
            <a:xfrm>
              <a:off x="6162832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6475360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/>
            <p:cNvSpPr/>
            <p:nvPr/>
          </p:nvSpPr>
          <p:spPr>
            <a:xfrm>
              <a:off x="6543736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Moon 736"/>
            <p:cNvSpPr/>
            <p:nvPr/>
          </p:nvSpPr>
          <p:spPr>
            <a:xfrm>
              <a:off x="6543736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6856263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/>
            <p:cNvSpPr/>
            <p:nvPr/>
          </p:nvSpPr>
          <p:spPr>
            <a:xfrm>
              <a:off x="6924639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Moon 739"/>
            <p:cNvSpPr/>
            <p:nvPr/>
          </p:nvSpPr>
          <p:spPr>
            <a:xfrm>
              <a:off x="6924639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7237167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/>
            <p:cNvSpPr/>
            <p:nvPr/>
          </p:nvSpPr>
          <p:spPr>
            <a:xfrm>
              <a:off x="7305543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Moon 742"/>
            <p:cNvSpPr/>
            <p:nvPr/>
          </p:nvSpPr>
          <p:spPr>
            <a:xfrm>
              <a:off x="7305543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7618070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/>
            <p:cNvSpPr/>
            <p:nvPr/>
          </p:nvSpPr>
          <p:spPr>
            <a:xfrm>
              <a:off x="7686446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Moon 745"/>
            <p:cNvSpPr/>
            <p:nvPr/>
          </p:nvSpPr>
          <p:spPr>
            <a:xfrm>
              <a:off x="7686446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7998974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/>
            <p:cNvSpPr/>
            <p:nvPr/>
          </p:nvSpPr>
          <p:spPr>
            <a:xfrm>
              <a:off x="8067350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Moon 748"/>
            <p:cNvSpPr/>
            <p:nvPr/>
          </p:nvSpPr>
          <p:spPr>
            <a:xfrm>
              <a:off x="8067350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8379877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1" name="Oval 750"/>
            <p:cNvSpPr/>
            <p:nvPr/>
          </p:nvSpPr>
          <p:spPr>
            <a:xfrm>
              <a:off x="8448253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Moon 751"/>
            <p:cNvSpPr/>
            <p:nvPr/>
          </p:nvSpPr>
          <p:spPr>
            <a:xfrm>
              <a:off x="8448253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8760781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4" name="Oval 753"/>
            <p:cNvSpPr/>
            <p:nvPr/>
          </p:nvSpPr>
          <p:spPr>
            <a:xfrm>
              <a:off x="8829157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Moon 754"/>
            <p:cNvSpPr/>
            <p:nvPr/>
          </p:nvSpPr>
          <p:spPr>
            <a:xfrm>
              <a:off x="8829157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9141684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/>
            <p:cNvSpPr/>
            <p:nvPr/>
          </p:nvSpPr>
          <p:spPr>
            <a:xfrm>
              <a:off x="9210060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Moon 757"/>
            <p:cNvSpPr/>
            <p:nvPr/>
          </p:nvSpPr>
          <p:spPr>
            <a:xfrm>
              <a:off x="9210060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0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/>
            <p:cNvSpPr/>
            <p:nvPr/>
          </p:nvSpPr>
          <p:spPr>
            <a:xfrm>
              <a:off x="68376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Moon 760"/>
            <p:cNvSpPr/>
            <p:nvPr/>
          </p:nvSpPr>
          <p:spPr>
            <a:xfrm>
              <a:off x="68376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0904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3" name="Oval 762"/>
            <p:cNvSpPr/>
            <p:nvPr/>
          </p:nvSpPr>
          <p:spPr>
            <a:xfrm>
              <a:off x="449280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Moon 763"/>
            <p:cNvSpPr/>
            <p:nvPr/>
          </p:nvSpPr>
          <p:spPr>
            <a:xfrm>
              <a:off x="449280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761807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/>
            <p:cNvSpPr/>
            <p:nvPr/>
          </p:nvSpPr>
          <p:spPr>
            <a:xfrm>
              <a:off x="830183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Moon 766"/>
            <p:cNvSpPr/>
            <p:nvPr/>
          </p:nvSpPr>
          <p:spPr>
            <a:xfrm>
              <a:off x="830183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1142711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/>
            <p:cNvSpPr/>
            <p:nvPr/>
          </p:nvSpPr>
          <p:spPr>
            <a:xfrm>
              <a:off x="1211087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Moon 769"/>
            <p:cNvSpPr/>
            <p:nvPr/>
          </p:nvSpPr>
          <p:spPr>
            <a:xfrm>
              <a:off x="1211087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1523614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Oval 771"/>
            <p:cNvSpPr/>
            <p:nvPr/>
          </p:nvSpPr>
          <p:spPr>
            <a:xfrm>
              <a:off x="1591990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Moon 772"/>
            <p:cNvSpPr/>
            <p:nvPr/>
          </p:nvSpPr>
          <p:spPr>
            <a:xfrm>
              <a:off x="1591990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1904518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" name="Oval 774"/>
            <p:cNvSpPr/>
            <p:nvPr/>
          </p:nvSpPr>
          <p:spPr>
            <a:xfrm>
              <a:off x="1972894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Moon 775"/>
            <p:cNvSpPr/>
            <p:nvPr/>
          </p:nvSpPr>
          <p:spPr>
            <a:xfrm>
              <a:off x="1972894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2285421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Oval 777"/>
            <p:cNvSpPr/>
            <p:nvPr/>
          </p:nvSpPr>
          <p:spPr>
            <a:xfrm>
              <a:off x="2353797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Moon 778"/>
            <p:cNvSpPr/>
            <p:nvPr/>
          </p:nvSpPr>
          <p:spPr>
            <a:xfrm>
              <a:off x="2353797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2666325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Oval 780"/>
            <p:cNvSpPr/>
            <p:nvPr/>
          </p:nvSpPr>
          <p:spPr>
            <a:xfrm>
              <a:off x="2734701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Moon 781"/>
            <p:cNvSpPr/>
            <p:nvPr/>
          </p:nvSpPr>
          <p:spPr>
            <a:xfrm>
              <a:off x="2734701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3047228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Oval 783"/>
            <p:cNvSpPr/>
            <p:nvPr/>
          </p:nvSpPr>
          <p:spPr>
            <a:xfrm>
              <a:off x="3115604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Moon 784"/>
            <p:cNvSpPr/>
            <p:nvPr/>
          </p:nvSpPr>
          <p:spPr>
            <a:xfrm>
              <a:off x="3115604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3428132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Oval 786"/>
            <p:cNvSpPr/>
            <p:nvPr/>
          </p:nvSpPr>
          <p:spPr>
            <a:xfrm>
              <a:off x="3496508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Moon 787"/>
            <p:cNvSpPr/>
            <p:nvPr/>
          </p:nvSpPr>
          <p:spPr>
            <a:xfrm>
              <a:off x="3496508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3809035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Oval 789"/>
            <p:cNvSpPr/>
            <p:nvPr/>
          </p:nvSpPr>
          <p:spPr>
            <a:xfrm>
              <a:off x="3877411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" name="Moon 790"/>
            <p:cNvSpPr/>
            <p:nvPr/>
          </p:nvSpPr>
          <p:spPr>
            <a:xfrm>
              <a:off x="3877411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" name="Rectangle 791"/>
            <p:cNvSpPr/>
            <p:nvPr/>
          </p:nvSpPr>
          <p:spPr>
            <a:xfrm>
              <a:off x="4189939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" name="Oval 792"/>
            <p:cNvSpPr/>
            <p:nvPr/>
          </p:nvSpPr>
          <p:spPr>
            <a:xfrm>
              <a:off x="4258315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Moon 793"/>
            <p:cNvSpPr/>
            <p:nvPr/>
          </p:nvSpPr>
          <p:spPr>
            <a:xfrm>
              <a:off x="4258315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4570842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Oval 795"/>
            <p:cNvSpPr/>
            <p:nvPr/>
          </p:nvSpPr>
          <p:spPr>
            <a:xfrm>
              <a:off x="4639218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Moon 796"/>
            <p:cNvSpPr/>
            <p:nvPr/>
          </p:nvSpPr>
          <p:spPr>
            <a:xfrm>
              <a:off x="4639218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4951746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" name="Oval 798"/>
            <p:cNvSpPr/>
            <p:nvPr/>
          </p:nvSpPr>
          <p:spPr>
            <a:xfrm>
              <a:off x="5020122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Moon 799"/>
            <p:cNvSpPr/>
            <p:nvPr/>
          </p:nvSpPr>
          <p:spPr>
            <a:xfrm>
              <a:off x="5020122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5332649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" name="Oval 801"/>
            <p:cNvSpPr/>
            <p:nvPr/>
          </p:nvSpPr>
          <p:spPr>
            <a:xfrm>
              <a:off x="5401025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" name="Moon 802"/>
            <p:cNvSpPr/>
            <p:nvPr/>
          </p:nvSpPr>
          <p:spPr>
            <a:xfrm>
              <a:off x="5401025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5713553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" name="Oval 804"/>
            <p:cNvSpPr/>
            <p:nvPr/>
          </p:nvSpPr>
          <p:spPr>
            <a:xfrm>
              <a:off x="5781929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Moon 805"/>
            <p:cNvSpPr/>
            <p:nvPr/>
          </p:nvSpPr>
          <p:spPr>
            <a:xfrm>
              <a:off x="5781929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6094456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Oval 807"/>
            <p:cNvSpPr/>
            <p:nvPr/>
          </p:nvSpPr>
          <p:spPr>
            <a:xfrm>
              <a:off x="6162832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" name="Moon 808"/>
            <p:cNvSpPr/>
            <p:nvPr/>
          </p:nvSpPr>
          <p:spPr>
            <a:xfrm>
              <a:off x="6162832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6475360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" name="Oval 810"/>
            <p:cNvSpPr/>
            <p:nvPr/>
          </p:nvSpPr>
          <p:spPr>
            <a:xfrm>
              <a:off x="6543736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Moon 811"/>
            <p:cNvSpPr/>
            <p:nvPr/>
          </p:nvSpPr>
          <p:spPr>
            <a:xfrm>
              <a:off x="6543736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6856263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4" name="Oval 813"/>
            <p:cNvSpPr/>
            <p:nvPr/>
          </p:nvSpPr>
          <p:spPr>
            <a:xfrm>
              <a:off x="6924639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" name="Moon 814"/>
            <p:cNvSpPr/>
            <p:nvPr/>
          </p:nvSpPr>
          <p:spPr>
            <a:xfrm>
              <a:off x="6924639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7237167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" name="Oval 816"/>
            <p:cNvSpPr/>
            <p:nvPr/>
          </p:nvSpPr>
          <p:spPr>
            <a:xfrm>
              <a:off x="7305543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" name="Moon 817"/>
            <p:cNvSpPr/>
            <p:nvPr/>
          </p:nvSpPr>
          <p:spPr>
            <a:xfrm>
              <a:off x="7305543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7618070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" name="Oval 819"/>
            <p:cNvSpPr/>
            <p:nvPr/>
          </p:nvSpPr>
          <p:spPr>
            <a:xfrm>
              <a:off x="7686446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Moon 820"/>
            <p:cNvSpPr/>
            <p:nvPr/>
          </p:nvSpPr>
          <p:spPr>
            <a:xfrm>
              <a:off x="7686446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7998974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Oval 822"/>
            <p:cNvSpPr/>
            <p:nvPr/>
          </p:nvSpPr>
          <p:spPr>
            <a:xfrm>
              <a:off x="8067350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" name="Moon 823"/>
            <p:cNvSpPr/>
            <p:nvPr/>
          </p:nvSpPr>
          <p:spPr>
            <a:xfrm>
              <a:off x="8067350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8379877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6" name="Oval 825"/>
            <p:cNvSpPr/>
            <p:nvPr/>
          </p:nvSpPr>
          <p:spPr>
            <a:xfrm>
              <a:off x="8448253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" name="Moon 826"/>
            <p:cNvSpPr/>
            <p:nvPr/>
          </p:nvSpPr>
          <p:spPr>
            <a:xfrm>
              <a:off x="8448253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8760781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9" name="Oval 828"/>
            <p:cNvSpPr/>
            <p:nvPr/>
          </p:nvSpPr>
          <p:spPr>
            <a:xfrm>
              <a:off x="8829157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" name="Moon 829"/>
            <p:cNvSpPr/>
            <p:nvPr/>
          </p:nvSpPr>
          <p:spPr>
            <a:xfrm>
              <a:off x="8829157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9141684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Oval 831"/>
            <p:cNvSpPr/>
            <p:nvPr/>
          </p:nvSpPr>
          <p:spPr>
            <a:xfrm>
              <a:off x="9210060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Moon 832"/>
            <p:cNvSpPr/>
            <p:nvPr/>
          </p:nvSpPr>
          <p:spPr>
            <a:xfrm>
              <a:off x="9210060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0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/>
            <p:cNvSpPr/>
            <p:nvPr/>
          </p:nvSpPr>
          <p:spPr>
            <a:xfrm>
              <a:off x="68376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Moon 835"/>
            <p:cNvSpPr/>
            <p:nvPr/>
          </p:nvSpPr>
          <p:spPr>
            <a:xfrm>
              <a:off x="68376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380904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/>
            <p:cNvSpPr/>
            <p:nvPr/>
          </p:nvSpPr>
          <p:spPr>
            <a:xfrm>
              <a:off x="449280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Moon 838"/>
            <p:cNvSpPr/>
            <p:nvPr/>
          </p:nvSpPr>
          <p:spPr>
            <a:xfrm>
              <a:off x="449280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761807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/>
            <p:cNvSpPr/>
            <p:nvPr/>
          </p:nvSpPr>
          <p:spPr>
            <a:xfrm>
              <a:off x="830183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Moon 841"/>
            <p:cNvSpPr/>
            <p:nvPr/>
          </p:nvSpPr>
          <p:spPr>
            <a:xfrm>
              <a:off x="830183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1142711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/>
            <p:cNvSpPr/>
            <p:nvPr/>
          </p:nvSpPr>
          <p:spPr>
            <a:xfrm>
              <a:off x="1211087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Moon 844"/>
            <p:cNvSpPr/>
            <p:nvPr/>
          </p:nvSpPr>
          <p:spPr>
            <a:xfrm>
              <a:off x="1211087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1523614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/>
            <p:cNvSpPr/>
            <p:nvPr/>
          </p:nvSpPr>
          <p:spPr>
            <a:xfrm>
              <a:off x="1591990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Moon 847"/>
            <p:cNvSpPr/>
            <p:nvPr/>
          </p:nvSpPr>
          <p:spPr>
            <a:xfrm>
              <a:off x="1591990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1904518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/>
            <p:cNvSpPr/>
            <p:nvPr/>
          </p:nvSpPr>
          <p:spPr>
            <a:xfrm>
              <a:off x="1972894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Moon 850"/>
            <p:cNvSpPr/>
            <p:nvPr/>
          </p:nvSpPr>
          <p:spPr>
            <a:xfrm>
              <a:off x="1972894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2285421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/>
            <p:cNvSpPr/>
            <p:nvPr/>
          </p:nvSpPr>
          <p:spPr>
            <a:xfrm>
              <a:off x="2353797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Moon 853"/>
            <p:cNvSpPr/>
            <p:nvPr/>
          </p:nvSpPr>
          <p:spPr>
            <a:xfrm>
              <a:off x="2353797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2666325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6" name="Oval 855"/>
            <p:cNvSpPr/>
            <p:nvPr/>
          </p:nvSpPr>
          <p:spPr>
            <a:xfrm>
              <a:off x="2734701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Moon 856"/>
            <p:cNvSpPr/>
            <p:nvPr/>
          </p:nvSpPr>
          <p:spPr>
            <a:xfrm>
              <a:off x="2734701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8" name="Rectangle 857"/>
            <p:cNvSpPr/>
            <p:nvPr/>
          </p:nvSpPr>
          <p:spPr>
            <a:xfrm>
              <a:off x="3047228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9" name="Oval 858"/>
            <p:cNvSpPr/>
            <p:nvPr/>
          </p:nvSpPr>
          <p:spPr>
            <a:xfrm>
              <a:off x="3115604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0" name="Moon 859"/>
            <p:cNvSpPr/>
            <p:nvPr/>
          </p:nvSpPr>
          <p:spPr>
            <a:xfrm>
              <a:off x="3115604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1" name="Rectangle 860"/>
            <p:cNvSpPr/>
            <p:nvPr/>
          </p:nvSpPr>
          <p:spPr>
            <a:xfrm>
              <a:off x="3428132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2" name="Oval 861"/>
            <p:cNvSpPr/>
            <p:nvPr/>
          </p:nvSpPr>
          <p:spPr>
            <a:xfrm>
              <a:off x="3496508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3" name="Moon 862"/>
            <p:cNvSpPr/>
            <p:nvPr/>
          </p:nvSpPr>
          <p:spPr>
            <a:xfrm>
              <a:off x="3496508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09035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5" name="Oval 864"/>
            <p:cNvSpPr/>
            <p:nvPr/>
          </p:nvSpPr>
          <p:spPr>
            <a:xfrm>
              <a:off x="3877411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Moon 865"/>
            <p:cNvSpPr/>
            <p:nvPr/>
          </p:nvSpPr>
          <p:spPr>
            <a:xfrm>
              <a:off x="3877411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4189939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Oval 867"/>
            <p:cNvSpPr/>
            <p:nvPr/>
          </p:nvSpPr>
          <p:spPr>
            <a:xfrm>
              <a:off x="4258315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Moon 868"/>
            <p:cNvSpPr/>
            <p:nvPr/>
          </p:nvSpPr>
          <p:spPr>
            <a:xfrm>
              <a:off x="4258315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570842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Oval 870"/>
            <p:cNvSpPr/>
            <p:nvPr/>
          </p:nvSpPr>
          <p:spPr>
            <a:xfrm>
              <a:off x="4639218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Moon 871"/>
            <p:cNvSpPr/>
            <p:nvPr/>
          </p:nvSpPr>
          <p:spPr>
            <a:xfrm>
              <a:off x="4639218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951746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Oval 873"/>
            <p:cNvSpPr/>
            <p:nvPr/>
          </p:nvSpPr>
          <p:spPr>
            <a:xfrm>
              <a:off x="5020122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Moon 874"/>
            <p:cNvSpPr/>
            <p:nvPr/>
          </p:nvSpPr>
          <p:spPr>
            <a:xfrm>
              <a:off x="5020122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5332649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Oval 876"/>
            <p:cNvSpPr/>
            <p:nvPr/>
          </p:nvSpPr>
          <p:spPr>
            <a:xfrm>
              <a:off x="5401025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Moon 877"/>
            <p:cNvSpPr/>
            <p:nvPr/>
          </p:nvSpPr>
          <p:spPr>
            <a:xfrm>
              <a:off x="5401025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5713553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Oval 879"/>
            <p:cNvSpPr/>
            <p:nvPr/>
          </p:nvSpPr>
          <p:spPr>
            <a:xfrm>
              <a:off x="5781929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Moon 880"/>
            <p:cNvSpPr/>
            <p:nvPr/>
          </p:nvSpPr>
          <p:spPr>
            <a:xfrm>
              <a:off x="5781929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6094456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3" name="Oval 882"/>
            <p:cNvSpPr/>
            <p:nvPr/>
          </p:nvSpPr>
          <p:spPr>
            <a:xfrm>
              <a:off x="6162832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Moon 883"/>
            <p:cNvSpPr/>
            <p:nvPr/>
          </p:nvSpPr>
          <p:spPr>
            <a:xfrm>
              <a:off x="6162832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6475360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/>
            <p:cNvSpPr/>
            <p:nvPr/>
          </p:nvSpPr>
          <p:spPr>
            <a:xfrm>
              <a:off x="6543736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Moon 886"/>
            <p:cNvSpPr/>
            <p:nvPr/>
          </p:nvSpPr>
          <p:spPr>
            <a:xfrm>
              <a:off x="6543736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6856263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/>
            <p:nvPr/>
          </p:nvSpPr>
          <p:spPr>
            <a:xfrm>
              <a:off x="6924639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Moon 889"/>
            <p:cNvSpPr/>
            <p:nvPr/>
          </p:nvSpPr>
          <p:spPr>
            <a:xfrm>
              <a:off x="6924639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7237167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Oval 891"/>
            <p:cNvSpPr/>
            <p:nvPr/>
          </p:nvSpPr>
          <p:spPr>
            <a:xfrm>
              <a:off x="7305543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Moon 892"/>
            <p:cNvSpPr/>
            <p:nvPr/>
          </p:nvSpPr>
          <p:spPr>
            <a:xfrm>
              <a:off x="7305543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7618070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Oval 894"/>
            <p:cNvSpPr/>
            <p:nvPr/>
          </p:nvSpPr>
          <p:spPr>
            <a:xfrm>
              <a:off x="7686446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Moon 895"/>
            <p:cNvSpPr/>
            <p:nvPr/>
          </p:nvSpPr>
          <p:spPr>
            <a:xfrm>
              <a:off x="7686446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7998974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Oval 897"/>
            <p:cNvSpPr/>
            <p:nvPr/>
          </p:nvSpPr>
          <p:spPr>
            <a:xfrm>
              <a:off x="8067350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Moon 898"/>
            <p:cNvSpPr/>
            <p:nvPr/>
          </p:nvSpPr>
          <p:spPr>
            <a:xfrm>
              <a:off x="8067350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8379877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1" name="Oval 900"/>
            <p:cNvSpPr/>
            <p:nvPr/>
          </p:nvSpPr>
          <p:spPr>
            <a:xfrm>
              <a:off x="8448253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Moon 901"/>
            <p:cNvSpPr/>
            <p:nvPr/>
          </p:nvSpPr>
          <p:spPr>
            <a:xfrm>
              <a:off x="8448253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8760781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4" name="Oval 903"/>
            <p:cNvSpPr/>
            <p:nvPr/>
          </p:nvSpPr>
          <p:spPr>
            <a:xfrm>
              <a:off x="8829157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Moon 904"/>
            <p:cNvSpPr/>
            <p:nvPr/>
          </p:nvSpPr>
          <p:spPr>
            <a:xfrm>
              <a:off x="8829157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9141684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/>
            <p:cNvSpPr/>
            <p:nvPr/>
          </p:nvSpPr>
          <p:spPr>
            <a:xfrm>
              <a:off x="9210060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Moon 907"/>
            <p:cNvSpPr/>
            <p:nvPr/>
          </p:nvSpPr>
          <p:spPr>
            <a:xfrm>
              <a:off x="9210060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0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0" name="Oval 909"/>
            <p:cNvSpPr/>
            <p:nvPr/>
          </p:nvSpPr>
          <p:spPr>
            <a:xfrm>
              <a:off x="68376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Moon 910"/>
            <p:cNvSpPr/>
            <p:nvPr/>
          </p:nvSpPr>
          <p:spPr>
            <a:xfrm>
              <a:off x="68376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380904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Oval 912"/>
            <p:cNvSpPr/>
            <p:nvPr/>
          </p:nvSpPr>
          <p:spPr>
            <a:xfrm>
              <a:off x="449280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4" name="Moon 913"/>
            <p:cNvSpPr/>
            <p:nvPr/>
          </p:nvSpPr>
          <p:spPr>
            <a:xfrm>
              <a:off x="449280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761807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Oval 915"/>
            <p:cNvSpPr/>
            <p:nvPr/>
          </p:nvSpPr>
          <p:spPr>
            <a:xfrm>
              <a:off x="830183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Moon 916"/>
            <p:cNvSpPr/>
            <p:nvPr/>
          </p:nvSpPr>
          <p:spPr>
            <a:xfrm>
              <a:off x="830183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1142711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Oval 918"/>
            <p:cNvSpPr/>
            <p:nvPr/>
          </p:nvSpPr>
          <p:spPr>
            <a:xfrm>
              <a:off x="1211087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Moon 919"/>
            <p:cNvSpPr/>
            <p:nvPr/>
          </p:nvSpPr>
          <p:spPr>
            <a:xfrm>
              <a:off x="1211087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1523614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/>
            <p:cNvSpPr/>
            <p:nvPr/>
          </p:nvSpPr>
          <p:spPr>
            <a:xfrm>
              <a:off x="1591990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Moon 922"/>
            <p:cNvSpPr/>
            <p:nvPr/>
          </p:nvSpPr>
          <p:spPr>
            <a:xfrm>
              <a:off x="1591990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1904518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Oval 924"/>
            <p:cNvSpPr/>
            <p:nvPr/>
          </p:nvSpPr>
          <p:spPr>
            <a:xfrm>
              <a:off x="1972894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Moon 925"/>
            <p:cNvSpPr/>
            <p:nvPr/>
          </p:nvSpPr>
          <p:spPr>
            <a:xfrm>
              <a:off x="1972894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2285421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Oval 927"/>
            <p:cNvSpPr/>
            <p:nvPr/>
          </p:nvSpPr>
          <p:spPr>
            <a:xfrm>
              <a:off x="2353797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Moon 928"/>
            <p:cNvSpPr/>
            <p:nvPr/>
          </p:nvSpPr>
          <p:spPr>
            <a:xfrm>
              <a:off x="2353797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2666325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Oval 930"/>
            <p:cNvSpPr/>
            <p:nvPr/>
          </p:nvSpPr>
          <p:spPr>
            <a:xfrm>
              <a:off x="2734701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Moon 931"/>
            <p:cNvSpPr/>
            <p:nvPr/>
          </p:nvSpPr>
          <p:spPr>
            <a:xfrm>
              <a:off x="2734701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3047228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Oval 933"/>
            <p:cNvSpPr/>
            <p:nvPr/>
          </p:nvSpPr>
          <p:spPr>
            <a:xfrm>
              <a:off x="3115604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Moon 934"/>
            <p:cNvSpPr/>
            <p:nvPr/>
          </p:nvSpPr>
          <p:spPr>
            <a:xfrm>
              <a:off x="3115604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428132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Oval 936"/>
            <p:cNvSpPr/>
            <p:nvPr/>
          </p:nvSpPr>
          <p:spPr>
            <a:xfrm>
              <a:off x="3496508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Moon 937"/>
            <p:cNvSpPr/>
            <p:nvPr/>
          </p:nvSpPr>
          <p:spPr>
            <a:xfrm>
              <a:off x="3496508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3809035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Oval 939"/>
            <p:cNvSpPr/>
            <p:nvPr/>
          </p:nvSpPr>
          <p:spPr>
            <a:xfrm>
              <a:off x="3877411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Moon 940"/>
            <p:cNvSpPr/>
            <p:nvPr/>
          </p:nvSpPr>
          <p:spPr>
            <a:xfrm>
              <a:off x="3877411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189939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Oval 942"/>
            <p:cNvSpPr/>
            <p:nvPr/>
          </p:nvSpPr>
          <p:spPr>
            <a:xfrm>
              <a:off x="4258315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Moon 943"/>
            <p:cNvSpPr/>
            <p:nvPr/>
          </p:nvSpPr>
          <p:spPr>
            <a:xfrm>
              <a:off x="4258315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0842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Oval 945"/>
            <p:cNvSpPr/>
            <p:nvPr/>
          </p:nvSpPr>
          <p:spPr>
            <a:xfrm>
              <a:off x="4639218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Moon 946"/>
            <p:cNvSpPr/>
            <p:nvPr/>
          </p:nvSpPr>
          <p:spPr>
            <a:xfrm>
              <a:off x="4639218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51746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9" name="Oval 948"/>
            <p:cNvSpPr/>
            <p:nvPr/>
          </p:nvSpPr>
          <p:spPr>
            <a:xfrm>
              <a:off x="5020122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Moon 949"/>
            <p:cNvSpPr/>
            <p:nvPr/>
          </p:nvSpPr>
          <p:spPr>
            <a:xfrm>
              <a:off x="5020122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5332649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2" name="Oval 951"/>
            <p:cNvSpPr/>
            <p:nvPr/>
          </p:nvSpPr>
          <p:spPr>
            <a:xfrm>
              <a:off x="5401025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Moon 952"/>
            <p:cNvSpPr/>
            <p:nvPr/>
          </p:nvSpPr>
          <p:spPr>
            <a:xfrm>
              <a:off x="5401025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5713553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5" name="Oval 954"/>
            <p:cNvSpPr/>
            <p:nvPr/>
          </p:nvSpPr>
          <p:spPr>
            <a:xfrm>
              <a:off x="5781929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Moon 955"/>
            <p:cNvSpPr/>
            <p:nvPr/>
          </p:nvSpPr>
          <p:spPr>
            <a:xfrm>
              <a:off x="5781929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6094456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Oval 957"/>
            <p:cNvSpPr/>
            <p:nvPr/>
          </p:nvSpPr>
          <p:spPr>
            <a:xfrm>
              <a:off x="6162832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9" name="Moon 958"/>
            <p:cNvSpPr/>
            <p:nvPr/>
          </p:nvSpPr>
          <p:spPr>
            <a:xfrm>
              <a:off x="6162832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6475360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1" name="Oval 960"/>
            <p:cNvSpPr/>
            <p:nvPr/>
          </p:nvSpPr>
          <p:spPr>
            <a:xfrm>
              <a:off x="6543736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2" name="Moon 961"/>
            <p:cNvSpPr/>
            <p:nvPr/>
          </p:nvSpPr>
          <p:spPr>
            <a:xfrm>
              <a:off x="6543736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6856263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Oval 963"/>
            <p:cNvSpPr/>
            <p:nvPr/>
          </p:nvSpPr>
          <p:spPr>
            <a:xfrm>
              <a:off x="6924639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Moon 964"/>
            <p:cNvSpPr/>
            <p:nvPr/>
          </p:nvSpPr>
          <p:spPr>
            <a:xfrm>
              <a:off x="6924639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7237167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7" name="Oval 966"/>
            <p:cNvSpPr/>
            <p:nvPr/>
          </p:nvSpPr>
          <p:spPr>
            <a:xfrm>
              <a:off x="7305543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Moon 967"/>
            <p:cNvSpPr/>
            <p:nvPr/>
          </p:nvSpPr>
          <p:spPr>
            <a:xfrm>
              <a:off x="7305543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7618070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Oval 969"/>
            <p:cNvSpPr/>
            <p:nvPr/>
          </p:nvSpPr>
          <p:spPr>
            <a:xfrm>
              <a:off x="7686446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Moon 970"/>
            <p:cNvSpPr/>
            <p:nvPr/>
          </p:nvSpPr>
          <p:spPr>
            <a:xfrm>
              <a:off x="7686446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7998974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3" name="Oval 972"/>
            <p:cNvSpPr/>
            <p:nvPr/>
          </p:nvSpPr>
          <p:spPr>
            <a:xfrm>
              <a:off x="8067350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Moon 973"/>
            <p:cNvSpPr/>
            <p:nvPr/>
          </p:nvSpPr>
          <p:spPr>
            <a:xfrm>
              <a:off x="8067350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8379877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Oval 975"/>
            <p:cNvSpPr/>
            <p:nvPr/>
          </p:nvSpPr>
          <p:spPr>
            <a:xfrm>
              <a:off x="8448253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7" name="Moon 976"/>
            <p:cNvSpPr/>
            <p:nvPr/>
          </p:nvSpPr>
          <p:spPr>
            <a:xfrm>
              <a:off x="8448253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8760781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Oval 978"/>
            <p:cNvSpPr/>
            <p:nvPr/>
          </p:nvSpPr>
          <p:spPr>
            <a:xfrm>
              <a:off x="8829157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0" name="Moon 979"/>
            <p:cNvSpPr/>
            <p:nvPr/>
          </p:nvSpPr>
          <p:spPr>
            <a:xfrm>
              <a:off x="8829157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9141684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Oval 981"/>
            <p:cNvSpPr/>
            <p:nvPr/>
          </p:nvSpPr>
          <p:spPr>
            <a:xfrm>
              <a:off x="9210060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Moon 982"/>
            <p:cNvSpPr/>
            <p:nvPr/>
          </p:nvSpPr>
          <p:spPr>
            <a:xfrm>
              <a:off x="9210060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0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5" name="Oval 984"/>
            <p:cNvSpPr/>
            <p:nvPr/>
          </p:nvSpPr>
          <p:spPr>
            <a:xfrm>
              <a:off x="68376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6" name="Moon 985"/>
            <p:cNvSpPr/>
            <p:nvPr/>
          </p:nvSpPr>
          <p:spPr>
            <a:xfrm>
              <a:off x="68376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380904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8" name="Oval 987"/>
            <p:cNvSpPr/>
            <p:nvPr/>
          </p:nvSpPr>
          <p:spPr>
            <a:xfrm>
              <a:off x="449280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Moon 988"/>
            <p:cNvSpPr/>
            <p:nvPr/>
          </p:nvSpPr>
          <p:spPr>
            <a:xfrm>
              <a:off x="449280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761807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1" name="Oval 990"/>
            <p:cNvSpPr/>
            <p:nvPr/>
          </p:nvSpPr>
          <p:spPr>
            <a:xfrm>
              <a:off x="830183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Moon 991"/>
            <p:cNvSpPr/>
            <p:nvPr/>
          </p:nvSpPr>
          <p:spPr>
            <a:xfrm>
              <a:off x="830183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1142711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4" name="Oval 993"/>
            <p:cNvSpPr/>
            <p:nvPr/>
          </p:nvSpPr>
          <p:spPr>
            <a:xfrm>
              <a:off x="1211087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5" name="Moon 994"/>
            <p:cNvSpPr/>
            <p:nvPr/>
          </p:nvSpPr>
          <p:spPr>
            <a:xfrm>
              <a:off x="1211087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1523614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7" name="Oval 996"/>
            <p:cNvSpPr/>
            <p:nvPr/>
          </p:nvSpPr>
          <p:spPr>
            <a:xfrm>
              <a:off x="1591990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8" name="Moon 997"/>
            <p:cNvSpPr/>
            <p:nvPr/>
          </p:nvSpPr>
          <p:spPr>
            <a:xfrm>
              <a:off x="1591990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Rectangle 998"/>
            <p:cNvSpPr/>
            <p:nvPr/>
          </p:nvSpPr>
          <p:spPr>
            <a:xfrm>
              <a:off x="1904518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0" name="Oval 999"/>
            <p:cNvSpPr/>
            <p:nvPr/>
          </p:nvSpPr>
          <p:spPr>
            <a:xfrm>
              <a:off x="1972894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1" name="Moon 1000"/>
            <p:cNvSpPr/>
            <p:nvPr/>
          </p:nvSpPr>
          <p:spPr>
            <a:xfrm>
              <a:off x="1972894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2" name="Rectangle 1001"/>
            <p:cNvSpPr/>
            <p:nvPr/>
          </p:nvSpPr>
          <p:spPr>
            <a:xfrm>
              <a:off x="2285421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Oval 1002"/>
            <p:cNvSpPr/>
            <p:nvPr/>
          </p:nvSpPr>
          <p:spPr>
            <a:xfrm>
              <a:off x="2353797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Moon 1003"/>
            <p:cNvSpPr/>
            <p:nvPr/>
          </p:nvSpPr>
          <p:spPr>
            <a:xfrm>
              <a:off x="2353797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2666325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Oval 1005"/>
            <p:cNvSpPr/>
            <p:nvPr/>
          </p:nvSpPr>
          <p:spPr>
            <a:xfrm>
              <a:off x="2734701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Moon 1006"/>
            <p:cNvSpPr/>
            <p:nvPr/>
          </p:nvSpPr>
          <p:spPr>
            <a:xfrm>
              <a:off x="2734701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3047228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Oval 1008"/>
            <p:cNvSpPr/>
            <p:nvPr/>
          </p:nvSpPr>
          <p:spPr>
            <a:xfrm>
              <a:off x="3115604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Moon 1009"/>
            <p:cNvSpPr/>
            <p:nvPr/>
          </p:nvSpPr>
          <p:spPr>
            <a:xfrm>
              <a:off x="3115604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Rectangle 1010"/>
            <p:cNvSpPr/>
            <p:nvPr/>
          </p:nvSpPr>
          <p:spPr>
            <a:xfrm>
              <a:off x="3428132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Oval 1011"/>
            <p:cNvSpPr/>
            <p:nvPr/>
          </p:nvSpPr>
          <p:spPr>
            <a:xfrm>
              <a:off x="3496508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Moon 1012"/>
            <p:cNvSpPr/>
            <p:nvPr/>
          </p:nvSpPr>
          <p:spPr>
            <a:xfrm>
              <a:off x="3496508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3809035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Oval 1014"/>
            <p:cNvSpPr/>
            <p:nvPr/>
          </p:nvSpPr>
          <p:spPr>
            <a:xfrm>
              <a:off x="3877411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Moon 1015"/>
            <p:cNvSpPr/>
            <p:nvPr/>
          </p:nvSpPr>
          <p:spPr>
            <a:xfrm>
              <a:off x="3877411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7" name="Rectangle 1016"/>
            <p:cNvSpPr/>
            <p:nvPr/>
          </p:nvSpPr>
          <p:spPr>
            <a:xfrm>
              <a:off x="4189939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8" name="Oval 1017"/>
            <p:cNvSpPr/>
            <p:nvPr/>
          </p:nvSpPr>
          <p:spPr>
            <a:xfrm>
              <a:off x="4258315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9" name="Moon 1018"/>
            <p:cNvSpPr/>
            <p:nvPr/>
          </p:nvSpPr>
          <p:spPr>
            <a:xfrm>
              <a:off x="4258315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Rectangle 1019"/>
            <p:cNvSpPr/>
            <p:nvPr/>
          </p:nvSpPr>
          <p:spPr>
            <a:xfrm>
              <a:off x="4570842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1" name="Oval 1020"/>
            <p:cNvSpPr/>
            <p:nvPr/>
          </p:nvSpPr>
          <p:spPr>
            <a:xfrm>
              <a:off x="4639218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Moon 1021"/>
            <p:cNvSpPr/>
            <p:nvPr/>
          </p:nvSpPr>
          <p:spPr>
            <a:xfrm>
              <a:off x="4639218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3" name="Rectangle 1022"/>
            <p:cNvSpPr/>
            <p:nvPr/>
          </p:nvSpPr>
          <p:spPr>
            <a:xfrm>
              <a:off x="4951746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4" name="Oval 1023"/>
            <p:cNvSpPr/>
            <p:nvPr/>
          </p:nvSpPr>
          <p:spPr>
            <a:xfrm>
              <a:off x="5020122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Moon 1024"/>
            <p:cNvSpPr/>
            <p:nvPr/>
          </p:nvSpPr>
          <p:spPr>
            <a:xfrm>
              <a:off x="5020122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Rectangle 1025"/>
            <p:cNvSpPr/>
            <p:nvPr/>
          </p:nvSpPr>
          <p:spPr>
            <a:xfrm>
              <a:off x="5332649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7" name="Oval 1026"/>
            <p:cNvSpPr/>
            <p:nvPr/>
          </p:nvSpPr>
          <p:spPr>
            <a:xfrm>
              <a:off x="5401025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Moon 1027"/>
            <p:cNvSpPr/>
            <p:nvPr/>
          </p:nvSpPr>
          <p:spPr>
            <a:xfrm>
              <a:off x="5401025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5713553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0" name="Oval 1029"/>
            <p:cNvSpPr/>
            <p:nvPr/>
          </p:nvSpPr>
          <p:spPr>
            <a:xfrm>
              <a:off x="5781929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Moon 1030"/>
            <p:cNvSpPr/>
            <p:nvPr/>
          </p:nvSpPr>
          <p:spPr>
            <a:xfrm>
              <a:off x="5781929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/>
            <p:cNvSpPr/>
            <p:nvPr/>
          </p:nvSpPr>
          <p:spPr>
            <a:xfrm>
              <a:off x="6094456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Oval 1032"/>
            <p:cNvSpPr/>
            <p:nvPr/>
          </p:nvSpPr>
          <p:spPr>
            <a:xfrm>
              <a:off x="6162832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Moon 1033"/>
            <p:cNvSpPr/>
            <p:nvPr/>
          </p:nvSpPr>
          <p:spPr>
            <a:xfrm>
              <a:off x="6162832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/>
            <p:cNvSpPr/>
            <p:nvPr/>
          </p:nvSpPr>
          <p:spPr>
            <a:xfrm>
              <a:off x="6475360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Oval 1035"/>
            <p:cNvSpPr/>
            <p:nvPr/>
          </p:nvSpPr>
          <p:spPr>
            <a:xfrm>
              <a:off x="6543736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Moon 1036"/>
            <p:cNvSpPr/>
            <p:nvPr/>
          </p:nvSpPr>
          <p:spPr>
            <a:xfrm>
              <a:off x="6543736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/>
            <p:cNvSpPr/>
            <p:nvPr/>
          </p:nvSpPr>
          <p:spPr>
            <a:xfrm>
              <a:off x="6856263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/>
            <p:cNvSpPr/>
            <p:nvPr/>
          </p:nvSpPr>
          <p:spPr>
            <a:xfrm>
              <a:off x="6924639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Moon 1039"/>
            <p:cNvSpPr/>
            <p:nvPr/>
          </p:nvSpPr>
          <p:spPr>
            <a:xfrm>
              <a:off x="6924639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/>
            <p:cNvSpPr/>
            <p:nvPr/>
          </p:nvSpPr>
          <p:spPr>
            <a:xfrm>
              <a:off x="7237167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2" name="Oval 1041"/>
            <p:cNvSpPr/>
            <p:nvPr/>
          </p:nvSpPr>
          <p:spPr>
            <a:xfrm>
              <a:off x="7305543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Moon 1042"/>
            <p:cNvSpPr/>
            <p:nvPr/>
          </p:nvSpPr>
          <p:spPr>
            <a:xfrm>
              <a:off x="7305543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3"/>
            <p:cNvSpPr/>
            <p:nvPr/>
          </p:nvSpPr>
          <p:spPr>
            <a:xfrm>
              <a:off x="7618070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5" name="Oval 1044"/>
            <p:cNvSpPr/>
            <p:nvPr/>
          </p:nvSpPr>
          <p:spPr>
            <a:xfrm>
              <a:off x="7686446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Moon 1045"/>
            <p:cNvSpPr/>
            <p:nvPr/>
          </p:nvSpPr>
          <p:spPr>
            <a:xfrm>
              <a:off x="7686446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/>
            <p:cNvSpPr/>
            <p:nvPr/>
          </p:nvSpPr>
          <p:spPr>
            <a:xfrm>
              <a:off x="7998974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Oval 1047"/>
            <p:cNvSpPr/>
            <p:nvPr/>
          </p:nvSpPr>
          <p:spPr>
            <a:xfrm>
              <a:off x="8067350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Moon 1048"/>
            <p:cNvSpPr/>
            <p:nvPr/>
          </p:nvSpPr>
          <p:spPr>
            <a:xfrm>
              <a:off x="8067350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/>
            <p:cNvSpPr/>
            <p:nvPr/>
          </p:nvSpPr>
          <p:spPr>
            <a:xfrm>
              <a:off x="8379877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l 1050"/>
            <p:cNvSpPr/>
            <p:nvPr/>
          </p:nvSpPr>
          <p:spPr>
            <a:xfrm>
              <a:off x="8448253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Moon 1051"/>
            <p:cNvSpPr/>
            <p:nvPr/>
          </p:nvSpPr>
          <p:spPr>
            <a:xfrm>
              <a:off x="8448253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/>
            <p:cNvSpPr/>
            <p:nvPr/>
          </p:nvSpPr>
          <p:spPr>
            <a:xfrm>
              <a:off x="8760781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Oval 1053"/>
            <p:cNvSpPr/>
            <p:nvPr/>
          </p:nvSpPr>
          <p:spPr>
            <a:xfrm>
              <a:off x="8829157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Moon 1054"/>
            <p:cNvSpPr/>
            <p:nvPr/>
          </p:nvSpPr>
          <p:spPr>
            <a:xfrm>
              <a:off x="8829157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9141684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Oval 1056"/>
            <p:cNvSpPr/>
            <p:nvPr/>
          </p:nvSpPr>
          <p:spPr>
            <a:xfrm>
              <a:off x="9210060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Moon 1057"/>
            <p:cNvSpPr/>
            <p:nvPr/>
          </p:nvSpPr>
          <p:spPr>
            <a:xfrm>
              <a:off x="9210060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/>
            <p:cNvSpPr/>
            <p:nvPr/>
          </p:nvSpPr>
          <p:spPr>
            <a:xfrm>
              <a:off x="0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0" name="Oval 1059"/>
            <p:cNvSpPr/>
            <p:nvPr/>
          </p:nvSpPr>
          <p:spPr>
            <a:xfrm>
              <a:off x="68376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Moon 1060"/>
            <p:cNvSpPr/>
            <p:nvPr/>
          </p:nvSpPr>
          <p:spPr>
            <a:xfrm>
              <a:off x="68376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1061"/>
            <p:cNvSpPr/>
            <p:nvPr/>
          </p:nvSpPr>
          <p:spPr>
            <a:xfrm>
              <a:off x="380904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3" name="Oval 1062"/>
            <p:cNvSpPr/>
            <p:nvPr/>
          </p:nvSpPr>
          <p:spPr>
            <a:xfrm>
              <a:off x="449280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Moon 1063"/>
            <p:cNvSpPr/>
            <p:nvPr/>
          </p:nvSpPr>
          <p:spPr>
            <a:xfrm>
              <a:off x="449280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1064"/>
            <p:cNvSpPr/>
            <p:nvPr/>
          </p:nvSpPr>
          <p:spPr>
            <a:xfrm>
              <a:off x="761807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Oval 1065"/>
            <p:cNvSpPr/>
            <p:nvPr/>
          </p:nvSpPr>
          <p:spPr>
            <a:xfrm>
              <a:off x="830183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Moon 1066"/>
            <p:cNvSpPr/>
            <p:nvPr/>
          </p:nvSpPr>
          <p:spPr>
            <a:xfrm>
              <a:off x="830183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/>
            <p:cNvSpPr/>
            <p:nvPr/>
          </p:nvSpPr>
          <p:spPr>
            <a:xfrm>
              <a:off x="1142711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Oval 1068"/>
            <p:cNvSpPr/>
            <p:nvPr/>
          </p:nvSpPr>
          <p:spPr>
            <a:xfrm>
              <a:off x="1211087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Moon 1069"/>
            <p:cNvSpPr/>
            <p:nvPr/>
          </p:nvSpPr>
          <p:spPr>
            <a:xfrm>
              <a:off x="1211087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1523614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Oval 1071"/>
            <p:cNvSpPr/>
            <p:nvPr/>
          </p:nvSpPr>
          <p:spPr>
            <a:xfrm>
              <a:off x="1591990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Moon 1072"/>
            <p:cNvSpPr/>
            <p:nvPr/>
          </p:nvSpPr>
          <p:spPr>
            <a:xfrm>
              <a:off x="1591990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/>
            <p:cNvSpPr/>
            <p:nvPr/>
          </p:nvSpPr>
          <p:spPr>
            <a:xfrm>
              <a:off x="1904518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Oval 1074"/>
            <p:cNvSpPr/>
            <p:nvPr/>
          </p:nvSpPr>
          <p:spPr>
            <a:xfrm>
              <a:off x="1972894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Moon 1075"/>
            <p:cNvSpPr/>
            <p:nvPr/>
          </p:nvSpPr>
          <p:spPr>
            <a:xfrm>
              <a:off x="1972894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Rectangle 1076"/>
            <p:cNvSpPr/>
            <p:nvPr/>
          </p:nvSpPr>
          <p:spPr>
            <a:xfrm>
              <a:off x="2285421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Oval 1077"/>
            <p:cNvSpPr/>
            <p:nvPr/>
          </p:nvSpPr>
          <p:spPr>
            <a:xfrm>
              <a:off x="2353797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Moon 1078"/>
            <p:cNvSpPr/>
            <p:nvPr/>
          </p:nvSpPr>
          <p:spPr>
            <a:xfrm>
              <a:off x="2353797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Rectangle 1079"/>
            <p:cNvSpPr/>
            <p:nvPr/>
          </p:nvSpPr>
          <p:spPr>
            <a:xfrm>
              <a:off x="2666325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Oval 1080"/>
            <p:cNvSpPr/>
            <p:nvPr/>
          </p:nvSpPr>
          <p:spPr>
            <a:xfrm>
              <a:off x="2734701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Moon 1081"/>
            <p:cNvSpPr/>
            <p:nvPr/>
          </p:nvSpPr>
          <p:spPr>
            <a:xfrm>
              <a:off x="2734701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3047228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/>
            <p:cNvSpPr/>
            <p:nvPr/>
          </p:nvSpPr>
          <p:spPr>
            <a:xfrm>
              <a:off x="3115604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Moon 1084"/>
            <p:cNvSpPr/>
            <p:nvPr/>
          </p:nvSpPr>
          <p:spPr>
            <a:xfrm>
              <a:off x="3115604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Rectangle 1085"/>
            <p:cNvSpPr/>
            <p:nvPr/>
          </p:nvSpPr>
          <p:spPr>
            <a:xfrm>
              <a:off x="3428132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Oval 1086"/>
            <p:cNvSpPr/>
            <p:nvPr/>
          </p:nvSpPr>
          <p:spPr>
            <a:xfrm>
              <a:off x="3496508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Moon 1087"/>
            <p:cNvSpPr/>
            <p:nvPr/>
          </p:nvSpPr>
          <p:spPr>
            <a:xfrm>
              <a:off x="3496508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Rectangle 1088"/>
            <p:cNvSpPr/>
            <p:nvPr/>
          </p:nvSpPr>
          <p:spPr>
            <a:xfrm>
              <a:off x="3809035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Oval 1089"/>
            <p:cNvSpPr/>
            <p:nvPr/>
          </p:nvSpPr>
          <p:spPr>
            <a:xfrm>
              <a:off x="3877411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Moon 1090"/>
            <p:cNvSpPr/>
            <p:nvPr/>
          </p:nvSpPr>
          <p:spPr>
            <a:xfrm>
              <a:off x="3877411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Rectangle 1091"/>
            <p:cNvSpPr/>
            <p:nvPr/>
          </p:nvSpPr>
          <p:spPr>
            <a:xfrm>
              <a:off x="4189939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Oval 1092"/>
            <p:cNvSpPr/>
            <p:nvPr/>
          </p:nvSpPr>
          <p:spPr>
            <a:xfrm>
              <a:off x="4258315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Moon 1093"/>
            <p:cNvSpPr/>
            <p:nvPr/>
          </p:nvSpPr>
          <p:spPr>
            <a:xfrm>
              <a:off x="4258315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Rectangle 1094"/>
            <p:cNvSpPr/>
            <p:nvPr/>
          </p:nvSpPr>
          <p:spPr>
            <a:xfrm>
              <a:off x="4570842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Oval 1095"/>
            <p:cNvSpPr/>
            <p:nvPr/>
          </p:nvSpPr>
          <p:spPr>
            <a:xfrm>
              <a:off x="4639218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Moon 1096"/>
            <p:cNvSpPr/>
            <p:nvPr/>
          </p:nvSpPr>
          <p:spPr>
            <a:xfrm>
              <a:off x="4639218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4951746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Oval 1098"/>
            <p:cNvSpPr/>
            <p:nvPr/>
          </p:nvSpPr>
          <p:spPr>
            <a:xfrm>
              <a:off x="5020122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Moon 1099"/>
            <p:cNvSpPr/>
            <p:nvPr/>
          </p:nvSpPr>
          <p:spPr>
            <a:xfrm>
              <a:off x="5020122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5332649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Oval 1101"/>
            <p:cNvSpPr/>
            <p:nvPr/>
          </p:nvSpPr>
          <p:spPr>
            <a:xfrm>
              <a:off x="5401025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Moon 1102"/>
            <p:cNvSpPr/>
            <p:nvPr/>
          </p:nvSpPr>
          <p:spPr>
            <a:xfrm>
              <a:off x="5401025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5713553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Oval 1104"/>
            <p:cNvSpPr/>
            <p:nvPr/>
          </p:nvSpPr>
          <p:spPr>
            <a:xfrm>
              <a:off x="5781929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Moon 1105"/>
            <p:cNvSpPr/>
            <p:nvPr/>
          </p:nvSpPr>
          <p:spPr>
            <a:xfrm>
              <a:off x="5781929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6094456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Oval 1107"/>
            <p:cNvSpPr/>
            <p:nvPr/>
          </p:nvSpPr>
          <p:spPr>
            <a:xfrm>
              <a:off x="6162832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Moon 1108"/>
            <p:cNvSpPr/>
            <p:nvPr/>
          </p:nvSpPr>
          <p:spPr>
            <a:xfrm>
              <a:off x="6162832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Rectangle 1109"/>
            <p:cNvSpPr/>
            <p:nvPr/>
          </p:nvSpPr>
          <p:spPr>
            <a:xfrm>
              <a:off x="6475360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Oval 1110"/>
            <p:cNvSpPr/>
            <p:nvPr/>
          </p:nvSpPr>
          <p:spPr>
            <a:xfrm>
              <a:off x="6543736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Moon 1111"/>
            <p:cNvSpPr/>
            <p:nvPr/>
          </p:nvSpPr>
          <p:spPr>
            <a:xfrm>
              <a:off x="6543736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Rectangle 1112"/>
            <p:cNvSpPr/>
            <p:nvPr/>
          </p:nvSpPr>
          <p:spPr>
            <a:xfrm>
              <a:off x="6856263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Oval 1113"/>
            <p:cNvSpPr/>
            <p:nvPr/>
          </p:nvSpPr>
          <p:spPr>
            <a:xfrm>
              <a:off x="6924639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Moon 1114"/>
            <p:cNvSpPr/>
            <p:nvPr/>
          </p:nvSpPr>
          <p:spPr>
            <a:xfrm>
              <a:off x="6924639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7237167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7" name="Oval 1116"/>
            <p:cNvSpPr/>
            <p:nvPr/>
          </p:nvSpPr>
          <p:spPr>
            <a:xfrm>
              <a:off x="7305543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Moon 1117"/>
            <p:cNvSpPr/>
            <p:nvPr/>
          </p:nvSpPr>
          <p:spPr>
            <a:xfrm>
              <a:off x="7305543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7618070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0" name="Oval 1119"/>
            <p:cNvSpPr/>
            <p:nvPr/>
          </p:nvSpPr>
          <p:spPr>
            <a:xfrm>
              <a:off x="7686446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1" name="Moon 1120"/>
            <p:cNvSpPr/>
            <p:nvPr/>
          </p:nvSpPr>
          <p:spPr>
            <a:xfrm>
              <a:off x="7686446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/>
            <p:cNvSpPr/>
            <p:nvPr/>
          </p:nvSpPr>
          <p:spPr>
            <a:xfrm>
              <a:off x="7998974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Oval 1122"/>
            <p:cNvSpPr/>
            <p:nvPr/>
          </p:nvSpPr>
          <p:spPr>
            <a:xfrm>
              <a:off x="8067350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Moon 1123"/>
            <p:cNvSpPr/>
            <p:nvPr/>
          </p:nvSpPr>
          <p:spPr>
            <a:xfrm>
              <a:off x="8067350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Rectangle 1124"/>
            <p:cNvSpPr/>
            <p:nvPr/>
          </p:nvSpPr>
          <p:spPr>
            <a:xfrm>
              <a:off x="8379877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Oval 1125"/>
            <p:cNvSpPr/>
            <p:nvPr/>
          </p:nvSpPr>
          <p:spPr>
            <a:xfrm>
              <a:off x="8448253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Moon 1126"/>
            <p:cNvSpPr/>
            <p:nvPr/>
          </p:nvSpPr>
          <p:spPr>
            <a:xfrm>
              <a:off x="8448253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Rectangle 1127"/>
            <p:cNvSpPr/>
            <p:nvPr/>
          </p:nvSpPr>
          <p:spPr>
            <a:xfrm>
              <a:off x="8760781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Oval 1128"/>
            <p:cNvSpPr/>
            <p:nvPr/>
          </p:nvSpPr>
          <p:spPr>
            <a:xfrm>
              <a:off x="8829157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0" name="Moon 1129"/>
            <p:cNvSpPr/>
            <p:nvPr/>
          </p:nvSpPr>
          <p:spPr>
            <a:xfrm>
              <a:off x="8829157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1" name="Rectangle 1130"/>
            <p:cNvSpPr/>
            <p:nvPr/>
          </p:nvSpPr>
          <p:spPr>
            <a:xfrm>
              <a:off x="9141684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2" name="Oval 1131"/>
            <p:cNvSpPr/>
            <p:nvPr/>
          </p:nvSpPr>
          <p:spPr>
            <a:xfrm>
              <a:off x="9210060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Moon 1132"/>
            <p:cNvSpPr/>
            <p:nvPr/>
          </p:nvSpPr>
          <p:spPr>
            <a:xfrm>
              <a:off x="9210060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/>
            <p:cNvSpPr/>
            <p:nvPr/>
          </p:nvSpPr>
          <p:spPr>
            <a:xfrm>
              <a:off x="0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5" name="Oval 1134"/>
            <p:cNvSpPr/>
            <p:nvPr/>
          </p:nvSpPr>
          <p:spPr>
            <a:xfrm>
              <a:off x="68376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Moon 1135"/>
            <p:cNvSpPr/>
            <p:nvPr/>
          </p:nvSpPr>
          <p:spPr>
            <a:xfrm>
              <a:off x="68376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/>
            <p:cNvSpPr/>
            <p:nvPr/>
          </p:nvSpPr>
          <p:spPr>
            <a:xfrm>
              <a:off x="380904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8" name="Oval 1137"/>
            <p:cNvSpPr/>
            <p:nvPr/>
          </p:nvSpPr>
          <p:spPr>
            <a:xfrm>
              <a:off x="449280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Moon 1138"/>
            <p:cNvSpPr/>
            <p:nvPr/>
          </p:nvSpPr>
          <p:spPr>
            <a:xfrm>
              <a:off x="449280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/>
            <p:cNvSpPr/>
            <p:nvPr/>
          </p:nvSpPr>
          <p:spPr>
            <a:xfrm>
              <a:off x="761807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Oval 1140"/>
            <p:cNvSpPr/>
            <p:nvPr/>
          </p:nvSpPr>
          <p:spPr>
            <a:xfrm>
              <a:off x="830183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2" name="Moon 1141"/>
            <p:cNvSpPr/>
            <p:nvPr/>
          </p:nvSpPr>
          <p:spPr>
            <a:xfrm>
              <a:off x="830183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1142711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4" name="Oval 1143"/>
            <p:cNvSpPr/>
            <p:nvPr/>
          </p:nvSpPr>
          <p:spPr>
            <a:xfrm>
              <a:off x="1211087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Moon 1144"/>
            <p:cNvSpPr/>
            <p:nvPr/>
          </p:nvSpPr>
          <p:spPr>
            <a:xfrm>
              <a:off x="1211087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1523614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7" name="Oval 1146"/>
            <p:cNvSpPr/>
            <p:nvPr/>
          </p:nvSpPr>
          <p:spPr>
            <a:xfrm>
              <a:off x="1591990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8" name="Moon 1147"/>
            <p:cNvSpPr/>
            <p:nvPr/>
          </p:nvSpPr>
          <p:spPr>
            <a:xfrm>
              <a:off x="1591990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1904518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Oval 1149"/>
            <p:cNvSpPr/>
            <p:nvPr/>
          </p:nvSpPr>
          <p:spPr>
            <a:xfrm>
              <a:off x="1972894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Moon 1150"/>
            <p:cNvSpPr/>
            <p:nvPr/>
          </p:nvSpPr>
          <p:spPr>
            <a:xfrm>
              <a:off x="1972894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2285421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Oval 1152"/>
            <p:cNvSpPr/>
            <p:nvPr/>
          </p:nvSpPr>
          <p:spPr>
            <a:xfrm>
              <a:off x="2353797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Moon 1153"/>
            <p:cNvSpPr/>
            <p:nvPr/>
          </p:nvSpPr>
          <p:spPr>
            <a:xfrm>
              <a:off x="2353797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2666325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Oval 1155"/>
            <p:cNvSpPr/>
            <p:nvPr/>
          </p:nvSpPr>
          <p:spPr>
            <a:xfrm>
              <a:off x="2734701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Moon 1156"/>
            <p:cNvSpPr/>
            <p:nvPr/>
          </p:nvSpPr>
          <p:spPr>
            <a:xfrm>
              <a:off x="2734701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3047228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Oval 1158"/>
            <p:cNvSpPr/>
            <p:nvPr/>
          </p:nvSpPr>
          <p:spPr>
            <a:xfrm>
              <a:off x="3115604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Moon 1159"/>
            <p:cNvSpPr/>
            <p:nvPr/>
          </p:nvSpPr>
          <p:spPr>
            <a:xfrm>
              <a:off x="3115604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428132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Oval 1161"/>
            <p:cNvSpPr/>
            <p:nvPr/>
          </p:nvSpPr>
          <p:spPr>
            <a:xfrm>
              <a:off x="3496508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Moon 1162"/>
            <p:cNvSpPr/>
            <p:nvPr/>
          </p:nvSpPr>
          <p:spPr>
            <a:xfrm>
              <a:off x="3496508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3809035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Oval 1164"/>
            <p:cNvSpPr/>
            <p:nvPr/>
          </p:nvSpPr>
          <p:spPr>
            <a:xfrm>
              <a:off x="3877411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Moon 1165"/>
            <p:cNvSpPr/>
            <p:nvPr/>
          </p:nvSpPr>
          <p:spPr>
            <a:xfrm>
              <a:off x="3877411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4189939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Oval 1167"/>
            <p:cNvSpPr/>
            <p:nvPr/>
          </p:nvSpPr>
          <p:spPr>
            <a:xfrm>
              <a:off x="4258315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Moon 1168"/>
            <p:cNvSpPr/>
            <p:nvPr/>
          </p:nvSpPr>
          <p:spPr>
            <a:xfrm>
              <a:off x="4258315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570842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Oval 1170"/>
            <p:cNvSpPr/>
            <p:nvPr/>
          </p:nvSpPr>
          <p:spPr>
            <a:xfrm>
              <a:off x="4639218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Moon 1171"/>
            <p:cNvSpPr/>
            <p:nvPr/>
          </p:nvSpPr>
          <p:spPr>
            <a:xfrm>
              <a:off x="4639218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/>
            <p:cNvSpPr/>
            <p:nvPr/>
          </p:nvSpPr>
          <p:spPr>
            <a:xfrm>
              <a:off x="4951746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Oval 1173"/>
            <p:cNvSpPr/>
            <p:nvPr/>
          </p:nvSpPr>
          <p:spPr>
            <a:xfrm>
              <a:off x="5020122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Moon 1174"/>
            <p:cNvSpPr/>
            <p:nvPr/>
          </p:nvSpPr>
          <p:spPr>
            <a:xfrm>
              <a:off x="5020122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5332649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Oval 1176"/>
            <p:cNvSpPr/>
            <p:nvPr/>
          </p:nvSpPr>
          <p:spPr>
            <a:xfrm>
              <a:off x="5401025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Moon 1177"/>
            <p:cNvSpPr/>
            <p:nvPr/>
          </p:nvSpPr>
          <p:spPr>
            <a:xfrm>
              <a:off x="5401025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/>
            <p:cNvSpPr/>
            <p:nvPr/>
          </p:nvSpPr>
          <p:spPr>
            <a:xfrm>
              <a:off x="5713553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Oval 1179"/>
            <p:cNvSpPr/>
            <p:nvPr/>
          </p:nvSpPr>
          <p:spPr>
            <a:xfrm>
              <a:off x="5781929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Moon 1180"/>
            <p:cNvSpPr/>
            <p:nvPr/>
          </p:nvSpPr>
          <p:spPr>
            <a:xfrm>
              <a:off x="5781929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Rectangle 1181"/>
            <p:cNvSpPr/>
            <p:nvPr/>
          </p:nvSpPr>
          <p:spPr>
            <a:xfrm>
              <a:off x="6094456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Oval 1182"/>
            <p:cNvSpPr/>
            <p:nvPr/>
          </p:nvSpPr>
          <p:spPr>
            <a:xfrm>
              <a:off x="6162832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Moon 1183"/>
            <p:cNvSpPr/>
            <p:nvPr/>
          </p:nvSpPr>
          <p:spPr>
            <a:xfrm>
              <a:off x="6162832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Rectangle 1184"/>
            <p:cNvSpPr/>
            <p:nvPr/>
          </p:nvSpPr>
          <p:spPr>
            <a:xfrm>
              <a:off x="6475360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Oval 1185"/>
            <p:cNvSpPr/>
            <p:nvPr/>
          </p:nvSpPr>
          <p:spPr>
            <a:xfrm>
              <a:off x="6543736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Moon 1186"/>
            <p:cNvSpPr/>
            <p:nvPr/>
          </p:nvSpPr>
          <p:spPr>
            <a:xfrm>
              <a:off x="6543736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Rectangle 1187"/>
            <p:cNvSpPr/>
            <p:nvPr/>
          </p:nvSpPr>
          <p:spPr>
            <a:xfrm>
              <a:off x="6856263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Oval 1188"/>
            <p:cNvSpPr/>
            <p:nvPr/>
          </p:nvSpPr>
          <p:spPr>
            <a:xfrm>
              <a:off x="6924639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Moon 1189"/>
            <p:cNvSpPr/>
            <p:nvPr/>
          </p:nvSpPr>
          <p:spPr>
            <a:xfrm>
              <a:off x="6924639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Rectangle 1190"/>
            <p:cNvSpPr/>
            <p:nvPr/>
          </p:nvSpPr>
          <p:spPr>
            <a:xfrm>
              <a:off x="7237167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Oval 1191"/>
            <p:cNvSpPr/>
            <p:nvPr/>
          </p:nvSpPr>
          <p:spPr>
            <a:xfrm>
              <a:off x="7305543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Moon 1192"/>
            <p:cNvSpPr/>
            <p:nvPr/>
          </p:nvSpPr>
          <p:spPr>
            <a:xfrm>
              <a:off x="7305543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ectangle 1193"/>
            <p:cNvSpPr/>
            <p:nvPr/>
          </p:nvSpPr>
          <p:spPr>
            <a:xfrm>
              <a:off x="7618070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5" name="Oval 1194"/>
            <p:cNvSpPr/>
            <p:nvPr/>
          </p:nvSpPr>
          <p:spPr>
            <a:xfrm>
              <a:off x="7686446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Moon 1195"/>
            <p:cNvSpPr/>
            <p:nvPr/>
          </p:nvSpPr>
          <p:spPr>
            <a:xfrm>
              <a:off x="7686446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Rectangle 1196"/>
            <p:cNvSpPr/>
            <p:nvPr/>
          </p:nvSpPr>
          <p:spPr>
            <a:xfrm>
              <a:off x="7998974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Oval 1197"/>
            <p:cNvSpPr/>
            <p:nvPr/>
          </p:nvSpPr>
          <p:spPr>
            <a:xfrm>
              <a:off x="8067350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Moon 1198"/>
            <p:cNvSpPr/>
            <p:nvPr/>
          </p:nvSpPr>
          <p:spPr>
            <a:xfrm>
              <a:off x="8067350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0" name="Rectangle 1199"/>
            <p:cNvSpPr/>
            <p:nvPr/>
          </p:nvSpPr>
          <p:spPr>
            <a:xfrm>
              <a:off x="8379877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1" name="Oval 1200"/>
            <p:cNvSpPr/>
            <p:nvPr/>
          </p:nvSpPr>
          <p:spPr>
            <a:xfrm>
              <a:off x="8448253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2" name="Moon 1201"/>
            <p:cNvSpPr/>
            <p:nvPr/>
          </p:nvSpPr>
          <p:spPr>
            <a:xfrm>
              <a:off x="8448253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3" name="Rectangle 1202"/>
            <p:cNvSpPr/>
            <p:nvPr/>
          </p:nvSpPr>
          <p:spPr>
            <a:xfrm>
              <a:off x="8760781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4" name="Oval 1203"/>
            <p:cNvSpPr/>
            <p:nvPr/>
          </p:nvSpPr>
          <p:spPr>
            <a:xfrm>
              <a:off x="8829157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5" name="Moon 1204"/>
            <p:cNvSpPr/>
            <p:nvPr/>
          </p:nvSpPr>
          <p:spPr>
            <a:xfrm>
              <a:off x="8829157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Rectangle 1205"/>
            <p:cNvSpPr/>
            <p:nvPr/>
          </p:nvSpPr>
          <p:spPr>
            <a:xfrm>
              <a:off x="9141684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7" name="Oval 1206"/>
            <p:cNvSpPr/>
            <p:nvPr/>
          </p:nvSpPr>
          <p:spPr>
            <a:xfrm>
              <a:off x="9210060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8" name="Moon 1207"/>
            <p:cNvSpPr/>
            <p:nvPr/>
          </p:nvSpPr>
          <p:spPr>
            <a:xfrm>
              <a:off x="9210060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Rectangle 1208"/>
            <p:cNvSpPr/>
            <p:nvPr/>
          </p:nvSpPr>
          <p:spPr>
            <a:xfrm>
              <a:off x="0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0" name="Oval 1209"/>
            <p:cNvSpPr/>
            <p:nvPr/>
          </p:nvSpPr>
          <p:spPr>
            <a:xfrm>
              <a:off x="68376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1" name="Moon 1210"/>
            <p:cNvSpPr/>
            <p:nvPr/>
          </p:nvSpPr>
          <p:spPr>
            <a:xfrm>
              <a:off x="68376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Rectangle 1211"/>
            <p:cNvSpPr/>
            <p:nvPr/>
          </p:nvSpPr>
          <p:spPr>
            <a:xfrm>
              <a:off x="380904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Oval 1212"/>
            <p:cNvSpPr/>
            <p:nvPr/>
          </p:nvSpPr>
          <p:spPr>
            <a:xfrm>
              <a:off x="449280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4" name="Moon 1213"/>
            <p:cNvSpPr/>
            <p:nvPr/>
          </p:nvSpPr>
          <p:spPr>
            <a:xfrm>
              <a:off x="449280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Rectangle 1214"/>
            <p:cNvSpPr/>
            <p:nvPr/>
          </p:nvSpPr>
          <p:spPr>
            <a:xfrm>
              <a:off x="761807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6" name="Oval 1215"/>
            <p:cNvSpPr/>
            <p:nvPr/>
          </p:nvSpPr>
          <p:spPr>
            <a:xfrm>
              <a:off x="830183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7" name="Moon 1216"/>
            <p:cNvSpPr/>
            <p:nvPr/>
          </p:nvSpPr>
          <p:spPr>
            <a:xfrm>
              <a:off x="830183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" name="Rectangle 1217"/>
            <p:cNvSpPr/>
            <p:nvPr/>
          </p:nvSpPr>
          <p:spPr>
            <a:xfrm>
              <a:off x="1142711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9" name="Oval 1218"/>
            <p:cNvSpPr/>
            <p:nvPr/>
          </p:nvSpPr>
          <p:spPr>
            <a:xfrm>
              <a:off x="1211087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0" name="Moon 1219"/>
            <p:cNvSpPr/>
            <p:nvPr/>
          </p:nvSpPr>
          <p:spPr>
            <a:xfrm>
              <a:off x="1211087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1" name="Rectangle 1220"/>
            <p:cNvSpPr/>
            <p:nvPr/>
          </p:nvSpPr>
          <p:spPr>
            <a:xfrm>
              <a:off x="1523614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2" name="Oval 1221"/>
            <p:cNvSpPr/>
            <p:nvPr/>
          </p:nvSpPr>
          <p:spPr>
            <a:xfrm>
              <a:off x="1591990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3" name="Moon 1222"/>
            <p:cNvSpPr/>
            <p:nvPr/>
          </p:nvSpPr>
          <p:spPr>
            <a:xfrm>
              <a:off x="1591990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4" name="Rectangle 1223"/>
            <p:cNvSpPr/>
            <p:nvPr/>
          </p:nvSpPr>
          <p:spPr>
            <a:xfrm>
              <a:off x="1904518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5" name="Oval 1224"/>
            <p:cNvSpPr/>
            <p:nvPr/>
          </p:nvSpPr>
          <p:spPr>
            <a:xfrm>
              <a:off x="1972894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6" name="Moon 1225"/>
            <p:cNvSpPr/>
            <p:nvPr/>
          </p:nvSpPr>
          <p:spPr>
            <a:xfrm>
              <a:off x="1972894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7" name="Rectangle 1226"/>
            <p:cNvSpPr/>
            <p:nvPr/>
          </p:nvSpPr>
          <p:spPr>
            <a:xfrm>
              <a:off x="2285421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8" name="Oval 1227"/>
            <p:cNvSpPr/>
            <p:nvPr/>
          </p:nvSpPr>
          <p:spPr>
            <a:xfrm>
              <a:off x="2353797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9" name="Moon 1228"/>
            <p:cNvSpPr/>
            <p:nvPr/>
          </p:nvSpPr>
          <p:spPr>
            <a:xfrm>
              <a:off x="2353797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0" name="Rectangle 1229"/>
            <p:cNvSpPr/>
            <p:nvPr/>
          </p:nvSpPr>
          <p:spPr>
            <a:xfrm>
              <a:off x="2666325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1" name="Oval 1230"/>
            <p:cNvSpPr/>
            <p:nvPr/>
          </p:nvSpPr>
          <p:spPr>
            <a:xfrm>
              <a:off x="2734701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2" name="Moon 1231"/>
            <p:cNvSpPr/>
            <p:nvPr/>
          </p:nvSpPr>
          <p:spPr>
            <a:xfrm>
              <a:off x="2734701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3" name="Rectangle 1232"/>
            <p:cNvSpPr/>
            <p:nvPr/>
          </p:nvSpPr>
          <p:spPr>
            <a:xfrm>
              <a:off x="3047228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4" name="Oval 1233"/>
            <p:cNvSpPr/>
            <p:nvPr/>
          </p:nvSpPr>
          <p:spPr>
            <a:xfrm>
              <a:off x="3115604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5" name="Moon 1234"/>
            <p:cNvSpPr/>
            <p:nvPr/>
          </p:nvSpPr>
          <p:spPr>
            <a:xfrm>
              <a:off x="3115604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6" name="Rectangle 1235"/>
            <p:cNvSpPr/>
            <p:nvPr/>
          </p:nvSpPr>
          <p:spPr>
            <a:xfrm>
              <a:off x="3428132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7" name="Oval 1236"/>
            <p:cNvSpPr/>
            <p:nvPr/>
          </p:nvSpPr>
          <p:spPr>
            <a:xfrm>
              <a:off x="3496508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8" name="Moon 1237"/>
            <p:cNvSpPr/>
            <p:nvPr/>
          </p:nvSpPr>
          <p:spPr>
            <a:xfrm>
              <a:off x="3496508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9" name="Rectangle 1238"/>
            <p:cNvSpPr/>
            <p:nvPr/>
          </p:nvSpPr>
          <p:spPr>
            <a:xfrm>
              <a:off x="3809035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Oval 1239"/>
            <p:cNvSpPr/>
            <p:nvPr/>
          </p:nvSpPr>
          <p:spPr>
            <a:xfrm>
              <a:off x="3877411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Moon 1240"/>
            <p:cNvSpPr/>
            <p:nvPr/>
          </p:nvSpPr>
          <p:spPr>
            <a:xfrm>
              <a:off x="3877411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4189939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Oval 1242"/>
            <p:cNvSpPr/>
            <p:nvPr/>
          </p:nvSpPr>
          <p:spPr>
            <a:xfrm>
              <a:off x="4258315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Moon 1243"/>
            <p:cNvSpPr/>
            <p:nvPr/>
          </p:nvSpPr>
          <p:spPr>
            <a:xfrm>
              <a:off x="4258315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4570842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Oval 1245"/>
            <p:cNvSpPr/>
            <p:nvPr/>
          </p:nvSpPr>
          <p:spPr>
            <a:xfrm>
              <a:off x="4639218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Moon 1246"/>
            <p:cNvSpPr/>
            <p:nvPr/>
          </p:nvSpPr>
          <p:spPr>
            <a:xfrm>
              <a:off x="4639218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4951746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9" name="Oval 1248"/>
            <p:cNvSpPr/>
            <p:nvPr/>
          </p:nvSpPr>
          <p:spPr>
            <a:xfrm>
              <a:off x="5020122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Moon 1249"/>
            <p:cNvSpPr/>
            <p:nvPr/>
          </p:nvSpPr>
          <p:spPr>
            <a:xfrm>
              <a:off x="5020122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5332649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Oval 1251"/>
            <p:cNvSpPr/>
            <p:nvPr/>
          </p:nvSpPr>
          <p:spPr>
            <a:xfrm>
              <a:off x="5401025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Moon 1252"/>
            <p:cNvSpPr/>
            <p:nvPr/>
          </p:nvSpPr>
          <p:spPr>
            <a:xfrm>
              <a:off x="5401025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4" name="Rectangle 1253"/>
            <p:cNvSpPr/>
            <p:nvPr/>
          </p:nvSpPr>
          <p:spPr>
            <a:xfrm>
              <a:off x="5713553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Oval 1254"/>
            <p:cNvSpPr/>
            <p:nvPr/>
          </p:nvSpPr>
          <p:spPr>
            <a:xfrm>
              <a:off x="5781929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6" name="Moon 1255"/>
            <p:cNvSpPr/>
            <p:nvPr/>
          </p:nvSpPr>
          <p:spPr>
            <a:xfrm>
              <a:off x="5781929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7" name="Rectangle 1256"/>
            <p:cNvSpPr/>
            <p:nvPr/>
          </p:nvSpPr>
          <p:spPr>
            <a:xfrm>
              <a:off x="6094456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8" name="Oval 1257"/>
            <p:cNvSpPr/>
            <p:nvPr/>
          </p:nvSpPr>
          <p:spPr>
            <a:xfrm>
              <a:off x="6162832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Moon 1258"/>
            <p:cNvSpPr/>
            <p:nvPr/>
          </p:nvSpPr>
          <p:spPr>
            <a:xfrm>
              <a:off x="6162832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Rectangle 1259"/>
            <p:cNvSpPr/>
            <p:nvPr/>
          </p:nvSpPr>
          <p:spPr>
            <a:xfrm>
              <a:off x="6475360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1" name="Oval 1260"/>
            <p:cNvSpPr/>
            <p:nvPr/>
          </p:nvSpPr>
          <p:spPr>
            <a:xfrm>
              <a:off x="6543736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2" name="Moon 1261"/>
            <p:cNvSpPr/>
            <p:nvPr/>
          </p:nvSpPr>
          <p:spPr>
            <a:xfrm>
              <a:off x="6543736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3" name="Rectangle 1262"/>
            <p:cNvSpPr/>
            <p:nvPr/>
          </p:nvSpPr>
          <p:spPr>
            <a:xfrm>
              <a:off x="6856263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4" name="Oval 1263"/>
            <p:cNvSpPr/>
            <p:nvPr/>
          </p:nvSpPr>
          <p:spPr>
            <a:xfrm>
              <a:off x="6924639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5" name="Moon 1264"/>
            <p:cNvSpPr/>
            <p:nvPr/>
          </p:nvSpPr>
          <p:spPr>
            <a:xfrm>
              <a:off x="6924639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6" name="Rectangle 1265"/>
            <p:cNvSpPr/>
            <p:nvPr/>
          </p:nvSpPr>
          <p:spPr>
            <a:xfrm>
              <a:off x="7237167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7" name="Oval 1266"/>
            <p:cNvSpPr/>
            <p:nvPr/>
          </p:nvSpPr>
          <p:spPr>
            <a:xfrm>
              <a:off x="7305543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8" name="Moon 1267"/>
            <p:cNvSpPr/>
            <p:nvPr/>
          </p:nvSpPr>
          <p:spPr>
            <a:xfrm>
              <a:off x="7305543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9" name="Rectangle 1268"/>
            <p:cNvSpPr/>
            <p:nvPr/>
          </p:nvSpPr>
          <p:spPr>
            <a:xfrm>
              <a:off x="7618070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0" name="Oval 1269"/>
            <p:cNvSpPr/>
            <p:nvPr/>
          </p:nvSpPr>
          <p:spPr>
            <a:xfrm>
              <a:off x="7686446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1" name="Moon 1270"/>
            <p:cNvSpPr/>
            <p:nvPr/>
          </p:nvSpPr>
          <p:spPr>
            <a:xfrm>
              <a:off x="7686446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2" name="Rectangle 1271"/>
            <p:cNvSpPr/>
            <p:nvPr/>
          </p:nvSpPr>
          <p:spPr>
            <a:xfrm>
              <a:off x="7998974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3" name="Oval 1272"/>
            <p:cNvSpPr/>
            <p:nvPr/>
          </p:nvSpPr>
          <p:spPr>
            <a:xfrm>
              <a:off x="8067350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4" name="Moon 1273"/>
            <p:cNvSpPr/>
            <p:nvPr/>
          </p:nvSpPr>
          <p:spPr>
            <a:xfrm>
              <a:off x="8067350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5" name="Rectangle 1274"/>
            <p:cNvSpPr/>
            <p:nvPr/>
          </p:nvSpPr>
          <p:spPr>
            <a:xfrm>
              <a:off x="8379877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6" name="Oval 1275"/>
            <p:cNvSpPr/>
            <p:nvPr/>
          </p:nvSpPr>
          <p:spPr>
            <a:xfrm>
              <a:off x="8448253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7" name="Moon 1276"/>
            <p:cNvSpPr/>
            <p:nvPr/>
          </p:nvSpPr>
          <p:spPr>
            <a:xfrm>
              <a:off x="8448253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8" name="Rectangle 1277"/>
            <p:cNvSpPr/>
            <p:nvPr/>
          </p:nvSpPr>
          <p:spPr>
            <a:xfrm>
              <a:off x="8760781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9" name="Oval 1278"/>
            <p:cNvSpPr/>
            <p:nvPr/>
          </p:nvSpPr>
          <p:spPr>
            <a:xfrm>
              <a:off x="8829157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0" name="Moon 1279"/>
            <p:cNvSpPr/>
            <p:nvPr/>
          </p:nvSpPr>
          <p:spPr>
            <a:xfrm>
              <a:off x="8829157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1" name="Rectangle 1280"/>
            <p:cNvSpPr/>
            <p:nvPr/>
          </p:nvSpPr>
          <p:spPr>
            <a:xfrm>
              <a:off x="9141684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2" name="Oval 1281"/>
            <p:cNvSpPr/>
            <p:nvPr/>
          </p:nvSpPr>
          <p:spPr>
            <a:xfrm>
              <a:off x="9210060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3" name="Moon 1282"/>
            <p:cNvSpPr/>
            <p:nvPr/>
          </p:nvSpPr>
          <p:spPr>
            <a:xfrm>
              <a:off x="9210060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4" name="Rectangle 1283"/>
            <p:cNvSpPr/>
            <p:nvPr/>
          </p:nvSpPr>
          <p:spPr>
            <a:xfrm>
              <a:off x="0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5" name="Oval 1284"/>
            <p:cNvSpPr/>
            <p:nvPr/>
          </p:nvSpPr>
          <p:spPr>
            <a:xfrm>
              <a:off x="68376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Moon 1285"/>
            <p:cNvSpPr/>
            <p:nvPr/>
          </p:nvSpPr>
          <p:spPr>
            <a:xfrm>
              <a:off x="68376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Rectangle 1286"/>
            <p:cNvSpPr/>
            <p:nvPr/>
          </p:nvSpPr>
          <p:spPr>
            <a:xfrm>
              <a:off x="380904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8" name="Oval 1287"/>
            <p:cNvSpPr/>
            <p:nvPr/>
          </p:nvSpPr>
          <p:spPr>
            <a:xfrm>
              <a:off x="449280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Moon 1288"/>
            <p:cNvSpPr/>
            <p:nvPr/>
          </p:nvSpPr>
          <p:spPr>
            <a:xfrm>
              <a:off x="449280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Rectangle 1289"/>
            <p:cNvSpPr/>
            <p:nvPr/>
          </p:nvSpPr>
          <p:spPr>
            <a:xfrm>
              <a:off x="761807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Oval 1290"/>
            <p:cNvSpPr/>
            <p:nvPr/>
          </p:nvSpPr>
          <p:spPr>
            <a:xfrm>
              <a:off x="830183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2" name="Moon 1291"/>
            <p:cNvSpPr/>
            <p:nvPr/>
          </p:nvSpPr>
          <p:spPr>
            <a:xfrm>
              <a:off x="830183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3" name="Rectangle 1292"/>
            <p:cNvSpPr/>
            <p:nvPr/>
          </p:nvSpPr>
          <p:spPr>
            <a:xfrm>
              <a:off x="1142711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4" name="Oval 1293"/>
            <p:cNvSpPr/>
            <p:nvPr/>
          </p:nvSpPr>
          <p:spPr>
            <a:xfrm>
              <a:off x="1211087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5" name="Moon 1294"/>
            <p:cNvSpPr/>
            <p:nvPr/>
          </p:nvSpPr>
          <p:spPr>
            <a:xfrm>
              <a:off x="1211087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1523614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7" name="Oval 1296"/>
            <p:cNvSpPr/>
            <p:nvPr/>
          </p:nvSpPr>
          <p:spPr>
            <a:xfrm>
              <a:off x="1591990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8" name="Moon 1297"/>
            <p:cNvSpPr/>
            <p:nvPr/>
          </p:nvSpPr>
          <p:spPr>
            <a:xfrm>
              <a:off x="1591990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1904518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0" name="Oval 1299"/>
            <p:cNvSpPr/>
            <p:nvPr/>
          </p:nvSpPr>
          <p:spPr>
            <a:xfrm>
              <a:off x="1972894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1" name="Moon 1300"/>
            <p:cNvSpPr/>
            <p:nvPr/>
          </p:nvSpPr>
          <p:spPr>
            <a:xfrm>
              <a:off x="1972894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2285421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Oval 1302"/>
            <p:cNvSpPr/>
            <p:nvPr/>
          </p:nvSpPr>
          <p:spPr>
            <a:xfrm>
              <a:off x="2353797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Moon 1303"/>
            <p:cNvSpPr/>
            <p:nvPr/>
          </p:nvSpPr>
          <p:spPr>
            <a:xfrm>
              <a:off x="2353797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5" name="Rectangle 1304"/>
            <p:cNvSpPr/>
            <p:nvPr/>
          </p:nvSpPr>
          <p:spPr>
            <a:xfrm>
              <a:off x="2666325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6" name="Oval 1305"/>
            <p:cNvSpPr/>
            <p:nvPr/>
          </p:nvSpPr>
          <p:spPr>
            <a:xfrm>
              <a:off x="2734701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Moon 1306"/>
            <p:cNvSpPr/>
            <p:nvPr/>
          </p:nvSpPr>
          <p:spPr>
            <a:xfrm>
              <a:off x="2734701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Rectangle 1307"/>
            <p:cNvSpPr/>
            <p:nvPr/>
          </p:nvSpPr>
          <p:spPr>
            <a:xfrm>
              <a:off x="3047228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9" name="Oval 1308"/>
            <p:cNvSpPr/>
            <p:nvPr/>
          </p:nvSpPr>
          <p:spPr>
            <a:xfrm>
              <a:off x="3115604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0" name="Moon 1309"/>
            <p:cNvSpPr/>
            <p:nvPr/>
          </p:nvSpPr>
          <p:spPr>
            <a:xfrm>
              <a:off x="3115604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1" name="Rectangle 1310"/>
            <p:cNvSpPr/>
            <p:nvPr/>
          </p:nvSpPr>
          <p:spPr>
            <a:xfrm>
              <a:off x="3428132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2" name="Oval 1311"/>
            <p:cNvSpPr/>
            <p:nvPr/>
          </p:nvSpPr>
          <p:spPr>
            <a:xfrm>
              <a:off x="3496508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3" name="Moon 1312"/>
            <p:cNvSpPr/>
            <p:nvPr/>
          </p:nvSpPr>
          <p:spPr>
            <a:xfrm>
              <a:off x="3496508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4" name="Rectangle 1313"/>
            <p:cNvSpPr/>
            <p:nvPr/>
          </p:nvSpPr>
          <p:spPr>
            <a:xfrm>
              <a:off x="3809035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5" name="Oval 1314"/>
            <p:cNvSpPr/>
            <p:nvPr/>
          </p:nvSpPr>
          <p:spPr>
            <a:xfrm>
              <a:off x="3877411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6" name="Moon 1315"/>
            <p:cNvSpPr/>
            <p:nvPr/>
          </p:nvSpPr>
          <p:spPr>
            <a:xfrm>
              <a:off x="3877411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7" name="Rectangle 1316"/>
            <p:cNvSpPr/>
            <p:nvPr/>
          </p:nvSpPr>
          <p:spPr>
            <a:xfrm>
              <a:off x="4189939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8" name="Oval 1317"/>
            <p:cNvSpPr/>
            <p:nvPr/>
          </p:nvSpPr>
          <p:spPr>
            <a:xfrm>
              <a:off x="4258315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9" name="Moon 1318"/>
            <p:cNvSpPr/>
            <p:nvPr/>
          </p:nvSpPr>
          <p:spPr>
            <a:xfrm>
              <a:off x="4258315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0" name="Rectangle 1319"/>
            <p:cNvSpPr/>
            <p:nvPr/>
          </p:nvSpPr>
          <p:spPr>
            <a:xfrm>
              <a:off x="4570842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1" name="Oval 1320"/>
            <p:cNvSpPr/>
            <p:nvPr/>
          </p:nvSpPr>
          <p:spPr>
            <a:xfrm>
              <a:off x="4639218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2" name="Moon 1321"/>
            <p:cNvSpPr/>
            <p:nvPr/>
          </p:nvSpPr>
          <p:spPr>
            <a:xfrm>
              <a:off x="4639218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3" name="Rectangle 1322"/>
            <p:cNvSpPr/>
            <p:nvPr/>
          </p:nvSpPr>
          <p:spPr>
            <a:xfrm>
              <a:off x="4951746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4" name="Oval 1323"/>
            <p:cNvSpPr/>
            <p:nvPr/>
          </p:nvSpPr>
          <p:spPr>
            <a:xfrm>
              <a:off x="5020122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5" name="Moon 1324"/>
            <p:cNvSpPr/>
            <p:nvPr/>
          </p:nvSpPr>
          <p:spPr>
            <a:xfrm>
              <a:off x="5020122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6" name="Rectangle 1325"/>
            <p:cNvSpPr/>
            <p:nvPr/>
          </p:nvSpPr>
          <p:spPr>
            <a:xfrm>
              <a:off x="5332649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7" name="Oval 1326"/>
            <p:cNvSpPr/>
            <p:nvPr/>
          </p:nvSpPr>
          <p:spPr>
            <a:xfrm>
              <a:off x="5401025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8" name="Moon 1327"/>
            <p:cNvSpPr/>
            <p:nvPr/>
          </p:nvSpPr>
          <p:spPr>
            <a:xfrm>
              <a:off x="5401025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9" name="Rectangle 1328"/>
            <p:cNvSpPr/>
            <p:nvPr/>
          </p:nvSpPr>
          <p:spPr>
            <a:xfrm>
              <a:off x="5713553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0" name="Oval 1329"/>
            <p:cNvSpPr/>
            <p:nvPr/>
          </p:nvSpPr>
          <p:spPr>
            <a:xfrm>
              <a:off x="5781929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1" name="Moon 1330"/>
            <p:cNvSpPr/>
            <p:nvPr/>
          </p:nvSpPr>
          <p:spPr>
            <a:xfrm>
              <a:off x="5781929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" name="Rectangle 1331"/>
            <p:cNvSpPr/>
            <p:nvPr/>
          </p:nvSpPr>
          <p:spPr>
            <a:xfrm>
              <a:off x="6094456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" name="Oval 1332"/>
            <p:cNvSpPr/>
            <p:nvPr/>
          </p:nvSpPr>
          <p:spPr>
            <a:xfrm>
              <a:off x="6162832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" name="Moon 1333"/>
            <p:cNvSpPr/>
            <p:nvPr/>
          </p:nvSpPr>
          <p:spPr>
            <a:xfrm>
              <a:off x="6162832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" name="Rectangle 1334"/>
            <p:cNvSpPr/>
            <p:nvPr/>
          </p:nvSpPr>
          <p:spPr>
            <a:xfrm>
              <a:off x="6475360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6" name="Oval 1335"/>
            <p:cNvSpPr/>
            <p:nvPr/>
          </p:nvSpPr>
          <p:spPr>
            <a:xfrm>
              <a:off x="6543736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7" name="Moon 1336"/>
            <p:cNvSpPr/>
            <p:nvPr/>
          </p:nvSpPr>
          <p:spPr>
            <a:xfrm>
              <a:off x="6543736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8" name="Rectangle 1337"/>
            <p:cNvSpPr/>
            <p:nvPr/>
          </p:nvSpPr>
          <p:spPr>
            <a:xfrm>
              <a:off x="6856263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" name="Oval 1338"/>
            <p:cNvSpPr/>
            <p:nvPr/>
          </p:nvSpPr>
          <p:spPr>
            <a:xfrm>
              <a:off x="6924639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" name="Moon 1339"/>
            <p:cNvSpPr/>
            <p:nvPr/>
          </p:nvSpPr>
          <p:spPr>
            <a:xfrm>
              <a:off x="6924639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" name="Rectangle 1340"/>
            <p:cNvSpPr/>
            <p:nvPr/>
          </p:nvSpPr>
          <p:spPr>
            <a:xfrm>
              <a:off x="7237167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2" name="Oval 1341"/>
            <p:cNvSpPr/>
            <p:nvPr/>
          </p:nvSpPr>
          <p:spPr>
            <a:xfrm>
              <a:off x="7305543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3" name="Moon 1342"/>
            <p:cNvSpPr/>
            <p:nvPr/>
          </p:nvSpPr>
          <p:spPr>
            <a:xfrm>
              <a:off x="7305543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4" name="Rectangle 1343"/>
            <p:cNvSpPr/>
            <p:nvPr/>
          </p:nvSpPr>
          <p:spPr>
            <a:xfrm>
              <a:off x="7618070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5" name="Oval 1344"/>
            <p:cNvSpPr/>
            <p:nvPr/>
          </p:nvSpPr>
          <p:spPr>
            <a:xfrm>
              <a:off x="7686446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6" name="Moon 1345"/>
            <p:cNvSpPr/>
            <p:nvPr/>
          </p:nvSpPr>
          <p:spPr>
            <a:xfrm>
              <a:off x="7686446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7" name="Rectangle 1346"/>
            <p:cNvSpPr/>
            <p:nvPr/>
          </p:nvSpPr>
          <p:spPr>
            <a:xfrm>
              <a:off x="7998974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8" name="Oval 1347"/>
            <p:cNvSpPr/>
            <p:nvPr/>
          </p:nvSpPr>
          <p:spPr>
            <a:xfrm>
              <a:off x="8067350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9" name="Moon 1348"/>
            <p:cNvSpPr/>
            <p:nvPr/>
          </p:nvSpPr>
          <p:spPr>
            <a:xfrm>
              <a:off x="8067350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0" name="Rectangle 1349"/>
            <p:cNvSpPr/>
            <p:nvPr/>
          </p:nvSpPr>
          <p:spPr>
            <a:xfrm>
              <a:off x="8379877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1" name="Oval 1350"/>
            <p:cNvSpPr/>
            <p:nvPr/>
          </p:nvSpPr>
          <p:spPr>
            <a:xfrm>
              <a:off x="8448253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2" name="Moon 1351"/>
            <p:cNvSpPr/>
            <p:nvPr/>
          </p:nvSpPr>
          <p:spPr>
            <a:xfrm>
              <a:off x="8448253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3" name="Rectangle 1352"/>
            <p:cNvSpPr/>
            <p:nvPr/>
          </p:nvSpPr>
          <p:spPr>
            <a:xfrm>
              <a:off x="8760781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4" name="Oval 1353"/>
            <p:cNvSpPr/>
            <p:nvPr/>
          </p:nvSpPr>
          <p:spPr>
            <a:xfrm>
              <a:off x="8829157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5" name="Moon 1354"/>
            <p:cNvSpPr/>
            <p:nvPr/>
          </p:nvSpPr>
          <p:spPr>
            <a:xfrm>
              <a:off x="8829157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6" name="Rectangle 1355"/>
            <p:cNvSpPr/>
            <p:nvPr/>
          </p:nvSpPr>
          <p:spPr>
            <a:xfrm>
              <a:off x="9141684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7" name="Oval 1356"/>
            <p:cNvSpPr/>
            <p:nvPr/>
          </p:nvSpPr>
          <p:spPr>
            <a:xfrm>
              <a:off x="9210060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8" name="Moon 1357"/>
            <p:cNvSpPr/>
            <p:nvPr/>
          </p:nvSpPr>
          <p:spPr>
            <a:xfrm>
              <a:off x="9210060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9" name="Rectangle 1358"/>
            <p:cNvSpPr/>
            <p:nvPr/>
          </p:nvSpPr>
          <p:spPr>
            <a:xfrm>
              <a:off x="9522588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0" name="Oval 1359"/>
            <p:cNvSpPr/>
            <p:nvPr/>
          </p:nvSpPr>
          <p:spPr>
            <a:xfrm>
              <a:off x="9590964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1" name="Moon 1360"/>
            <p:cNvSpPr/>
            <p:nvPr/>
          </p:nvSpPr>
          <p:spPr>
            <a:xfrm>
              <a:off x="9590964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2" name="Rectangle 1361"/>
            <p:cNvSpPr/>
            <p:nvPr/>
          </p:nvSpPr>
          <p:spPr>
            <a:xfrm>
              <a:off x="9903491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3" name="Oval 1362"/>
            <p:cNvSpPr/>
            <p:nvPr/>
          </p:nvSpPr>
          <p:spPr>
            <a:xfrm>
              <a:off x="9971867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4" name="Moon 1363"/>
            <p:cNvSpPr/>
            <p:nvPr/>
          </p:nvSpPr>
          <p:spPr>
            <a:xfrm>
              <a:off x="9971867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5" name="Rectangle 1364"/>
            <p:cNvSpPr/>
            <p:nvPr/>
          </p:nvSpPr>
          <p:spPr>
            <a:xfrm>
              <a:off x="10284395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6" name="Oval 1365"/>
            <p:cNvSpPr/>
            <p:nvPr/>
          </p:nvSpPr>
          <p:spPr>
            <a:xfrm>
              <a:off x="10352771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7" name="Moon 1366"/>
            <p:cNvSpPr/>
            <p:nvPr/>
          </p:nvSpPr>
          <p:spPr>
            <a:xfrm>
              <a:off x="10352771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8" name="Rectangle 1367"/>
            <p:cNvSpPr/>
            <p:nvPr/>
          </p:nvSpPr>
          <p:spPr>
            <a:xfrm>
              <a:off x="10665298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9" name="Oval 1368"/>
            <p:cNvSpPr/>
            <p:nvPr/>
          </p:nvSpPr>
          <p:spPr>
            <a:xfrm>
              <a:off x="10733674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0" name="Moon 1369"/>
            <p:cNvSpPr/>
            <p:nvPr/>
          </p:nvSpPr>
          <p:spPr>
            <a:xfrm>
              <a:off x="10733674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1" name="Rectangle 1370"/>
            <p:cNvSpPr/>
            <p:nvPr/>
          </p:nvSpPr>
          <p:spPr>
            <a:xfrm>
              <a:off x="11046202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2" name="Oval 1371"/>
            <p:cNvSpPr/>
            <p:nvPr/>
          </p:nvSpPr>
          <p:spPr>
            <a:xfrm>
              <a:off x="11114578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3" name="Moon 1372"/>
            <p:cNvSpPr/>
            <p:nvPr/>
          </p:nvSpPr>
          <p:spPr>
            <a:xfrm>
              <a:off x="11114578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4" name="Rectangle 1373"/>
            <p:cNvSpPr/>
            <p:nvPr/>
          </p:nvSpPr>
          <p:spPr>
            <a:xfrm>
              <a:off x="11427105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5" name="Oval 1374"/>
            <p:cNvSpPr/>
            <p:nvPr/>
          </p:nvSpPr>
          <p:spPr>
            <a:xfrm>
              <a:off x="11495481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6" name="Moon 1375"/>
            <p:cNvSpPr/>
            <p:nvPr/>
          </p:nvSpPr>
          <p:spPr>
            <a:xfrm>
              <a:off x="11495481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7" name="Rectangle 1376"/>
            <p:cNvSpPr/>
            <p:nvPr/>
          </p:nvSpPr>
          <p:spPr>
            <a:xfrm>
              <a:off x="11808002" y="647470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8" name="Oval 1377"/>
            <p:cNvSpPr/>
            <p:nvPr/>
          </p:nvSpPr>
          <p:spPr>
            <a:xfrm>
              <a:off x="11876378" y="65434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9" name="Moon 1378"/>
            <p:cNvSpPr/>
            <p:nvPr/>
          </p:nvSpPr>
          <p:spPr>
            <a:xfrm>
              <a:off x="11876378" y="65434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0" name="Rectangle 1379"/>
            <p:cNvSpPr/>
            <p:nvPr/>
          </p:nvSpPr>
          <p:spPr>
            <a:xfrm>
              <a:off x="9522588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1" name="Oval 1380"/>
            <p:cNvSpPr/>
            <p:nvPr/>
          </p:nvSpPr>
          <p:spPr>
            <a:xfrm>
              <a:off x="9590964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2" name="Moon 1381"/>
            <p:cNvSpPr/>
            <p:nvPr/>
          </p:nvSpPr>
          <p:spPr>
            <a:xfrm>
              <a:off x="9590964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3" name="Rectangle 1382"/>
            <p:cNvSpPr/>
            <p:nvPr/>
          </p:nvSpPr>
          <p:spPr>
            <a:xfrm>
              <a:off x="9903491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4" name="Oval 1383"/>
            <p:cNvSpPr/>
            <p:nvPr/>
          </p:nvSpPr>
          <p:spPr>
            <a:xfrm>
              <a:off x="9971867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5" name="Moon 1384"/>
            <p:cNvSpPr/>
            <p:nvPr/>
          </p:nvSpPr>
          <p:spPr>
            <a:xfrm>
              <a:off x="9971867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6" name="Rectangle 1385"/>
            <p:cNvSpPr/>
            <p:nvPr/>
          </p:nvSpPr>
          <p:spPr>
            <a:xfrm>
              <a:off x="10284395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7" name="Oval 1386"/>
            <p:cNvSpPr/>
            <p:nvPr/>
          </p:nvSpPr>
          <p:spPr>
            <a:xfrm>
              <a:off x="10352771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8" name="Moon 1387"/>
            <p:cNvSpPr/>
            <p:nvPr/>
          </p:nvSpPr>
          <p:spPr>
            <a:xfrm>
              <a:off x="10352771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9" name="Rectangle 1388"/>
            <p:cNvSpPr/>
            <p:nvPr/>
          </p:nvSpPr>
          <p:spPr>
            <a:xfrm>
              <a:off x="10665298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0" name="Oval 1389"/>
            <p:cNvSpPr/>
            <p:nvPr/>
          </p:nvSpPr>
          <p:spPr>
            <a:xfrm>
              <a:off x="10733674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1" name="Moon 1390"/>
            <p:cNvSpPr/>
            <p:nvPr/>
          </p:nvSpPr>
          <p:spPr>
            <a:xfrm>
              <a:off x="10733674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2" name="Rectangle 1391"/>
            <p:cNvSpPr/>
            <p:nvPr/>
          </p:nvSpPr>
          <p:spPr>
            <a:xfrm>
              <a:off x="11046202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3" name="Oval 1392"/>
            <p:cNvSpPr/>
            <p:nvPr/>
          </p:nvSpPr>
          <p:spPr>
            <a:xfrm>
              <a:off x="11114578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4" name="Moon 1393"/>
            <p:cNvSpPr/>
            <p:nvPr/>
          </p:nvSpPr>
          <p:spPr>
            <a:xfrm>
              <a:off x="11114578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5" name="Rectangle 1394"/>
            <p:cNvSpPr/>
            <p:nvPr/>
          </p:nvSpPr>
          <p:spPr>
            <a:xfrm>
              <a:off x="11427105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6" name="Oval 1395"/>
            <p:cNvSpPr/>
            <p:nvPr/>
          </p:nvSpPr>
          <p:spPr>
            <a:xfrm>
              <a:off x="11495481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7" name="Moon 1396"/>
            <p:cNvSpPr/>
            <p:nvPr/>
          </p:nvSpPr>
          <p:spPr>
            <a:xfrm>
              <a:off x="11495481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8" name="Rectangle 1397"/>
            <p:cNvSpPr/>
            <p:nvPr/>
          </p:nvSpPr>
          <p:spPr>
            <a:xfrm>
              <a:off x="11808002" y="6093836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9" name="Oval 1398"/>
            <p:cNvSpPr/>
            <p:nvPr/>
          </p:nvSpPr>
          <p:spPr>
            <a:xfrm>
              <a:off x="11876378" y="6162633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0" name="Moon 1399"/>
            <p:cNvSpPr/>
            <p:nvPr/>
          </p:nvSpPr>
          <p:spPr>
            <a:xfrm>
              <a:off x="11876378" y="6162633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1" name="Rectangle 1400"/>
            <p:cNvSpPr/>
            <p:nvPr/>
          </p:nvSpPr>
          <p:spPr>
            <a:xfrm>
              <a:off x="9522588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2" name="Oval 1401"/>
            <p:cNvSpPr/>
            <p:nvPr/>
          </p:nvSpPr>
          <p:spPr>
            <a:xfrm>
              <a:off x="9590964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3" name="Moon 1402"/>
            <p:cNvSpPr/>
            <p:nvPr/>
          </p:nvSpPr>
          <p:spPr>
            <a:xfrm>
              <a:off x="9590964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4" name="Rectangle 1403"/>
            <p:cNvSpPr/>
            <p:nvPr/>
          </p:nvSpPr>
          <p:spPr>
            <a:xfrm>
              <a:off x="9903491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5" name="Oval 1404"/>
            <p:cNvSpPr/>
            <p:nvPr/>
          </p:nvSpPr>
          <p:spPr>
            <a:xfrm>
              <a:off x="9971867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6" name="Moon 1405"/>
            <p:cNvSpPr/>
            <p:nvPr/>
          </p:nvSpPr>
          <p:spPr>
            <a:xfrm>
              <a:off x="9971867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7" name="Rectangle 1406"/>
            <p:cNvSpPr/>
            <p:nvPr/>
          </p:nvSpPr>
          <p:spPr>
            <a:xfrm>
              <a:off x="10284395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8" name="Oval 1407"/>
            <p:cNvSpPr/>
            <p:nvPr/>
          </p:nvSpPr>
          <p:spPr>
            <a:xfrm>
              <a:off x="10352771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9" name="Moon 1408"/>
            <p:cNvSpPr/>
            <p:nvPr/>
          </p:nvSpPr>
          <p:spPr>
            <a:xfrm>
              <a:off x="10352771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0" name="Rectangle 1409"/>
            <p:cNvSpPr/>
            <p:nvPr/>
          </p:nvSpPr>
          <p:spPr>
            <a:xfrm>
              <a:off x="10665298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1" name="Oval 1410"/>
            <p:cNvSpPr/>
            <p:nvPr/>
          </p:nvSpPr>
          <p:spPr>
            <a:xfrm>
              <a:off x="10733674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2" name="Moon 1411"/>
            <p:cNvSpPr/>
            <p:nvPr/>
          </p:nvSpPr>
          <p:spPr>
            <a:xfrm>
              <a:off x="10733674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3" name="Rectangle 1412"/>
            <p:cNvSpPr/>
            <p:nvPr/>
          </p:nvSpPr>
          <p:spPr>
            <a:xfrm>
              <a:off x="11046202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4" name="Oval 1413"/>
            <p:cNvSpPr/>
            <p:nvPr/>
          </p:nvSpPr>
          <p:spPr>
            <a:xfrm>
              <a:off x="11114578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5" name="Moon 1414"/>
            <p:cNvSpPr/>
            <p:nvPr/>
          </p:nvSpPr>
          <p:spPr>
            <a:xfrm>
              <a:off x="11114578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6" name="Rectangle 1415"/>
            <p:cNvSpPr/>
            <p:nvPr/>
          </p:nvSpPr>
          <p:spPr>
            <a:xfrm>
              <a:off x="11427105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7" name="Oval 1416"/>
            <p:cNvSpPr/>
            <p:nvPr/>
          </p:nvSpPr>
          <p:spPr>
            <a:xfrm>
              <a:off x="11495481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8" name="Moon 1417"/>
            <p:cNvSpPr/>
            <p:nvPr/>
          </p:nvSpPr>
          <p:spPr>
            <a:xfrm>
              <a:off x="11495481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9" name="Rectangle 1418"/>
            <p:cNvSpPr/>
            <p:nvPr/>
          </p:nvSpPr>
          <p:spPr>
            <a:xfrm>
              <a:off x="11808002" y="571297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0" name="Oval 1419"/>
            <p:cNvSpPr/>
            <p:nvPr/>
          </p:nvSpPr>
          <p:spPr>
            <a:xfrm>
              <a:off x="11876378" y="578176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1" name="Moon 1420"/>
            <p:cNvSpPr/>
            <p:nvPr/>
          </p:nvSpPr>
          <p:spPr>
            <a:xfrm>
              <a:off x="11876378" y="578176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2" name="Rectangle 1421"/>
            <p:cNvSpPr/>
            <p:nvPr/>
          </p:nvSpPr>
          <p:spPr>
            <a:xfrm>
              <a:off x="9522588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3" name="Oval 1422"/>
            <p:cNvSpPr/>
            <p:nvPr/>
          </p:nvSpPr>
          <p:spPr>
            <a:xfrm>
              <a:off x="9590964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4" name="Moon 1423"/>
            <p:cNvSpPr/>
            <p:nvPr/>
          </p:nvSpPr>
          <p:spPr>
            <a:xfrm>
              <a:off x="9590964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5" name="Rectangle 1424"/>
            <p:cNvSpPr/>
            <p:nvPr/>
          </p:nvSpPr>
          <p:spPr>
            <a:xfrm>
              <a:off x="9903491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6" name="Oval 1425"/>
            <p:cNvSpPr/>
            <p:nvPr/>
          </p:nvSpPr>
          <p:spPr>
            <a:xfrm>
              <a:off x="9971867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7" name="Moon 1426"/>
            <p:cNvSpPr/>
            <p:nvPr/>
          </p:nvSpPr>
          <p:spPr>
            <a:xfrm>
              <a:off x="9971867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8" name="Rectangle 1427"/>
            <p:cNvSpPr/>
            <p:nvPr/>
          </p:nvSpPr>
          <p:spPr>
            <a:xfrm>
              <a:off x="10284395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9" name="Oval 1428"/>
            <p:cNvSpPr/>
            <p:nvPr/>
          </p:nvSpPr>
          <p:spPr>
            <a:xfrm>
              <a:off x="10352771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0" name="Moon 1429"/>
            <p:cNvSpPr/>
            <p:nvPr/>
          </p:nvSpPr>
          <p:spPr>
            <a:xfrm>
              <a:off x="10352771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1" name="Rectangle 1430"/>
            <p:cNvSpPr/>
            <p:nvPr/>
          </p:nvSpPr>
          <p:spPr>
            <a:xfrm>
              <a:off x="10665298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2" name="Oval 1431"/>
            <p:cNvSpPr/>
            <p:nvPr/>
          </p:nvSpPr>
          <p:spPr>
            <a:xfrm>
              <a:off x="10733674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" name="Moon 1432"/>
            <p:cNvSpPr/>
            <p:nvPr/>
          </p:nvSpPr>
          <p:spPr>
            <a:xfrm>
              <a:off x="10733674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" name="Rectangle 1433"/>
            <p:cNvSpPr/>
            <p:nvPr/>
          </p:nvSpPr>
          <p:spPr>
            <a:xfrm>
              <a:off x="11046202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" name="Oval 1434"/>
            <p:cNvSpPr/>
            <p:nvPr/>
          </p:nvSpPr>
          <p:spPr>
            <a:xfrm>
              <a:off x="11114578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" name="Moon 1435"/>
            <p:cNvSpPr/>
            <p:nvPr/>
          </p:nvSpPr>
          <p:spPr>
            <a:xfrm>
              <a:off x="11114578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7" name="Rectangle 1436"/>
            <p:cNvSpPr/>
            <p:nvPr/>
          </p:nvSpPr>
          <p:spPr>
            <a:xfrm>
              <a:off x="11427105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" name="Oval 1437"/>
            <p:cNvSpPr/>
            <p:nvPr/>
          </p:nvSpPr>
          <p:spPr>
            <a:xfrm>
              <a:off x="11495481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9" name="Moon 1438"/>
            <p:cNvSpPr/>
            <p:nvPr/>
          </p:nvSpPr>
          <p:spPr>
            <a:xfrm>
              <a:off x="11495481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0" name="Rectangle 1439"/>
            <p:cNvSpPr/>
            <p:nvPr/>
          </p:nvSpPr>
          <p:spPr>
            <a:xfrm>
              <a:off x="11808002" y="533210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1" name="Oval 1440"/>
            <p:cNvSpPr/>
            <p:nvPr/>
          </p:nvSpPr>
          <p:spPr>
            <a:xfrm>
              <a:off x="11876378" y="540090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2" name="Moon 1441"/>
            <p:cNvSpPr/>
            <p:nvPr/>
          </p:nvSpPr>
          <p:spPr>
            <a:xfrm>
              <a:off x="11876378" y="540090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3" name="Rectangle 1442"/>
            <p:cNvSpPr/>
            <p:nvPr/>
          </p:nvSpPr>
          <p:spPr>
            <a:xfrm>
              <a:off x="9522588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4" name="Oval 1443"/>
            <p:cNvSpPr/>
            <p:nvPr/>
          </p:nvSpPr>
          <p:spPr>
            <a:xfrm>
              <a:off x="9590964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5" name="Moon 1444"/>
            <p:cNvSpPr/>
            <p:nvPr/>
          </p:nvSpPr>
          <p:spPr>
            <a:xfrm>
              <a:off x="9590964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6" name="Rectangle 1445"/>
            <p:cNvSpPr/>
            <p:nvPr/>
          </p:nvSpPr>
          <p:spPr>
            <a:xfrm>
              <a:off x="9903491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7" name="Oval 1446"/>
            <p:cNvSpPr/>
            <p:nvPr/>
          </p:nvSpPr>
          <p:spPr>
            <a:xfrm>
              <a:off x="9971867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8" name="Moon 1447"/>
            <p:cNvSpPr/>
            <p:nvPr/>
          </p:nvSpPr>
          <p:spPr>
            <a:xfrm>
              <a:off x="9971867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9" name="Rectangle 1448"/>
            <p:cNvSpPr/>
            <p:nvPr/>
          </p:nvSpPr>
          <p:spPr>
            <a:xfrm>
              <a:off x="10284395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0" name="Oval 1449"/>
            <p:cNvSpPr/>
            <p:nvPr/>
          </p:nvSpPr>
          <p:spPr>
            <a:xfrm>
              <a:off x="10352771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1" name="Moon 1450"/>
            <p:cNvSpPr/>
            <p:nvPr/>
          </p:nvSpPr>
          <p:spPr>
            <a:xfrm>
              <a:off x="10352771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2" name="Rectangle 1451"/>
            <p:cNvSpPr/>
            <p:nvPr/>
          </p:nvSpPr>
          <p:spPr>
            <a:xfrm>
              <a:off x="10665298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3" name="Oval 1452"/>
            <p:cNvSpPr/>
            <p:nvPr/>
          </p:nvSpPr>
          <p:spPr>
            <a:xfrm>
              <a:off x="10733674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4" name="Moon 1453"/>
            <p:cNvSpPr/>
            <p:nvPr/>
          </p:nvSpPr>
          <p:spPr>
            <a:xfrm>
              <a:off x="10733674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5" name="Rectangle 1454"/>
            <p:cNvSpPr/>
            <p:nvPr/>
          </p:nvSpPr>
          <p:spPr>
            <a:xfrm>
              <a:off x="11046202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6" name="Oval 1455"/>
            <p:cNvSpPr/>
            <p:nvPr/>
          </p:nvSpPr>
          <p:spPr>
            <a:xfrm>
              <a:off x="11114578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7" name="Moon 1456"/>
            <p:cNvSpPr/>
            <p:nvPr/>
          </p:nvSpPr>
          <p:spPr>
            <a:xfrm>
              <a:off x="11114578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8" name="Rectangle 1457"/>
            <p:cNvSpPr/>
            <p:nvPr/>
          </p:nvSpPr>
          <p:spPr>
            <a:xfrm>
              <a:off x="11427105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9" name="Oval 1458"/>
            <p:cNvSpPr/>
            <p:nvPr/>
          </p:nvSpPr>
          <p:spPr>
            <a:xfrm>
              <a:off x="11495481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0" name="Moon 1459"/>
            <p:cNvSpPr/>
            <p:nvPr/>
          </p:nvSpPr>
          <p:spPr>
            <a:xfrm>
              <a:off x="11495481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1" name="Rectangle 1460"/>
            <p:cNvSpPr/>
            <p:nvPr/>
          </p:nvSpPr>
          <p:spPr>
            <a:xfrm>
              <a:off x="11808002" y="4951242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2" name="Oval 1461"/>
            <p:cNvSpPr/>
            <p:nvPr/>
          </p:nvSpPr>
          <p:spPr>
            <a:xfrm>
              <a:off x="11876378" y="5020039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3" name="Moon 1462"/>
            <p:cNvSpPr/>
            <p:nvPr/>
          </p:nvSpPr>
          <p:spPr>
            <a:xfrm>
              <a:off x="11876378" y="5020039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4" name="Rectangle 1463"/>
            <p:cNvSpPr/>
            <p:nvPr/>
          </p:nvSpPr>
          <p:spPr>
            <a:xfrm>
              <a:off x="9522588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5" name="Oval 1464"/>
            <p:cNvSpPr/>
            <p:nvPr/>
          </p:nvSpPr>
          <p:spPr>
            <a:xfrm>
              <a:off x="9590964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6" name="Moon 1465"/>
            <p:cNvSpPr/>
            <p:nvPr/>
          </p:nvSpPr>
          <p:spPr>
            <a:xfrm>
              <a:off x="9590964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7" name="Rectangle 1466"/>
            <p:cNvSpPr/>
            <p:nvPr/>
          </p:nvSpPr>
          <p:spPr>
            <a:xfrm>
              <a:off x="9903491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8" name="Oval 1467"/>
            <p:cNvSpPr/>
            <p:nvPr/>
          </p:nvSpPr>
          <p:spPr>
            <a:xfrm>
              <a:off x="9971867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9" name="Moon 1468"/>
            <p:cNvSpPr/>
            <p:nvPr/>
          </p:nvSpPr>
          <p:spPr>
            <a:xfrm>
              <a:off x="9971867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0" name="Rectangle 1469"/>
            <p:cNvSpPr/>
            <p:nvPr/>
          </p:nvSpPr>
          <p:spPr>
            <a:xfrm>
              <a:off x="10284395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1" name="Oval 1470"/>
            <p:cNvSpPr/>
            <p:nvPr/>
          </p:nvSpPr>
          <p:spPr>
            <a:xfrm>
              <a:off x="10352771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2" name="Moon 1471"/>
            <p:cNvSpPr/>
            <p:nvPr/>
          </p:nvSpPr>
          <p:spPr>
            <a:xfrm>
              <a:off x="10352771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3" name="Rectangle 1472"/>
            <p:cNvSpPr/>
            <p:nvPr/>
          </p:nvSpPr>
          <p:spPr>
            <a:xfrm>
              <a:off x="10665298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4" name="Oval 1473"/>
            <p:cNvSpPr/>
            <p:nvPr/>
          </p:nvSpPr>
          <p:spPr>
            <a:xfrm>
              <a:off x="10733674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5" name="Moon 1474"/>
            <p:cNvSpPr/>
            <p:nvPr/>
          </p:nvSpPr>
          <p:spPr>
            <a:xfrm>
              <a:off x="10733674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6" name="Rectangle 1475"/>
            <p:cNvSpPr/>
            <p:nvPr/>
          </p:nvSpPr>
          <p:spPr>
            <a:xfrm>
              <a:off x="11046202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7" name="Oval 1476"/>
            <p:cNvSpPr/>
            <p:nvPr/>
          </p:nvSpPr>
          <p:spPr>
            <a:xfrm>
              <a:off x="11114578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8" name="Moon 1477"/>
            <p:cNvSpPr/>
            <p:nvPr/>
          </p:nvSpPr>
          <p:spPr>
            <a:xfrm>
              <a:off x="11114578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9" name="Rectangle 1478"/>
            <p:cNvSpPr/>
            <p:nvPr/>
          </p:nvSpPr>
          <p:spPr>
            <a:xfrm>
              <a:off x="11427105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0" name="Oval 1479"/>
            <p:cNvSpPr/>
            <p:nvPr/>
          </p:nvSpPr>
          <p:spPr>
            <a:xfrm>
              <a:off x="11495481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1" name="Moon 1480"/>
            <p:cNvSpPr/>
            <p:nvPr/>
          </p:nvSpPr>
          <p:spPr>
            <a:xfrm>
              <a:off x="11495481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2" name="Rectangle 1481"/>
            <p:cNvSpPr/>
            <p:nvPr/>
          </p:nvSpPr>
          <p:spPr>
            <a:xfrm>
              <a:off x="11808002" y="4570377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3" name="Oval 1482"/>
            <p:cNvSpPr/>
            <p:nvPr/>
          </p:nvSpPr>
          <p:spPr>
            <a:xfrm>
              <a:off x="11876378" y="4639174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4" name="Moon 1483"/>
            <p:cNvSpPr/>
            <p:nvPr/>
          </p:nvSpPr>
          <p:spPr>
            <a:xfrm>
              <a:off x="11876378" y="4639174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5" name="Rectangle 1484"/>
            <p:cNvSpPr/>
            <p:nvPr/>
          </p:nvSpPr>
          <p:spPr>
            <a:xfrm>
              <a:off x="9522588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6" name="Oval 1485"/>
            <p:cNvSpPr/>
            <p:nvPr/>
          </p:nvSpPr>
          <p:spPr>
            <a:xfrm>
              <a:off x="9590964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7" name="Moon 1486"/>
            <p:cNvSpPr/>
            <p:nvPr/>
          </p:nvSpPr>
          <p:spPr>
            <a:xfrm>
              <a:off x="9590964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8" name="Rectangle 1487"/>
            <p:cNvSpPr/>
            <p:nvPr/>
          </p:nvSpPr>
          <p:spPr>
            <a:xfrm>
              <a:off x="9903491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9" name="Oval 1488"/>
            <p:cNvSpPr/>
            <p:nvPr/>
          </p:nvSpPr>
          <p:spPr>
            <a:xfrm>
              <a:off x="9971867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0" name="Moon 1489"/>
            <p:cNvSpPr/>
            <p:nvPr/>
          </p:nvSpPr>
          <p:spPr>
            <a:xfrm>
              <a:off x="9971867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1" name="Rectangle 1490"/>
            <p:cNvSpPr/>
            <p:nvPr/>
          </p:nvSpPr>
          <p:spPr>
            <a:xfrm>
              <a:off x="10284395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2" name="Oval 1491"/>
            <p:cNvSpPr/>
            <p:nvPr/>
          </p:nvSpPr>
          <p:spPr>
            <a:xfrm>
              <a:off x="10352771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3" name="Moon 1492"/>
            <p:cNvSpPr/>
            <p:nvPr/>
          </p:nvSpPr>
          <p:spPr>
            <a:xfrm>
              <a:off x="10352771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4" name="Rectangle 1493"/>
            <p:cNvSpPr/>
            <p:nvPr/>
          </p:nvSpPr>
          <p:spPr>
            <a:xfrm>
              <a:off x="10665298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5" name="Oval 1494"/>
            <p:cNvSpPr/>
            <p:nvPr/>
          </p:nvSpPr>
          <p:spPr>
            <a:xfrm>
              <a:off x="10733674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6" name="Moon 1495"/>
            <p:cNvSpPr/>
            <p:nvPr/>
          </p:nvSpPr>
          <p:spPr>
            <a:xfrm>
              <a:off x="10733674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7" name="Rectangle 1496"/>
            <p:cNvSpPr/>
            <p:nvPr/>
          </p:nvSpPr>
          <p:spPr>
            <a:xfrm>
              <a:off x="11046202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8" name="Oval 1497"/>
            <p:cNvSpPr/>
            <p:nvPr/>
          </p:nvSpPr>
          <p:spPr>
            <a:xfrm>
              <a:off x="11114578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9" name="Moon 1498"/>
            <p:cNvSpPr/>
            <p:nvPr/>
          </p:nvSpPr>
          <p:spPr>
            <a:xfrm>
              <a:off x="11114578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0" name="Rectangle 1499"/>
            <p:cNvSpPr/>
            <p:nvPr/>
          </p:nvSpPr>
          <p:spPr>
            <a:xfrm>
              <a:off x="11427105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1" name="Oval 1500"/>
            <p:cNvSpPr/>
            <p:nvPr/>
          </p:nvSpPr>
          <p:spPr>
            <a:xfrm>
              <a:off x="11495481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2" name="Moon 1501"/>
            <p:cNvSpPr/>
            <p:nvPr/>
          </p:nvSpPr>
          <p:spPr>
            <a:xfrm>
              <a:off x="11495481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3" name="Rectangle 1502"/>
            <p:cNvSpPr/>
            <p:nvPr/>
          </p:nvSpPr>
          <p:spPr>
            <a:xfrm>
              <a:off x="11808002" y="418951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4" name="Oval 1503"/>
            <p:cNvSpPr/>
            <p:nvPr/>
          </p:nvSpPr>
          <p:spPr>
            <a:xfrm>
              <a:off x="11876378" y="425831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5" name="Moon 1504"/>
            <p:cNvSpPr/>
            <p:nvPr/>
          </p:nvSpPr>
          <p:spPr>
            <a:xfrm>
              <a:off x="11876378" y="425831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6" name="Rectangle 1505"/>
            <p:cNvSpPr/>
            <p:nvPr/>
          </p:nvSpPr>
          <p:spPr>
            <a:xfrm>
              <a:off x="9522588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7" name="Oval 1506"/>
            <p:cNvSpPr/>
            <p:nvPr/>
          </p:nvSpPr>
          <p:spPr>
            <a:xfrm>
              <a:off x="9590964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8" name="Moon 1507"/>
            <p:cNvSpPr/>
            <p:nvPr/>
          </p:nvSpPr>
          <p:spPr>
            <a:xfrm>
              <a:off x="9590964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9" name="Rectangle 1508"/>
            <p:cNvSpPr/>
            <p:nvPr/>
          </p:nvSpPr>
          <p:spPr>
            <a:xfrm>
              <a:off x="9903491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0" name="Oval 1509"/>
            <p:cNvSpPr/>
            <p:nvPr/>
          </p:nvSpPr>
          <p:spPr>
            <a:xfrm>
              <a:off x="9971867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1" name="Moon 1510"/>
            <p:cNvSpPr/>
            <p:nvPr/>
          </p:nvSpPr>
          <p:spPr>
            <a:xfrm>
              <a:off x="9971867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2" name="Rectangle 1511"/>
            <p:cNvSpPr/>
            <p:nvPr/>
          </p:nvSpPr>
          <p:spPr>
            <a:xfrm>
              <a:off x="10284395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3" name="Oval 1512"/>
            <p:cNvSpPr/>
            <p:nvPr/>
          </p:nvSpPr>
          <p:spPr>
            <a:xfrm>
              <a:off x="10352771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4" name="Moon 1513"/>
            <p:cNvSpPr/>
            <p:nvPr/>
          </p:nvSpPr>
          <p:spPr>
            <a:xfrm>
              <a:off x="10352771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5" name="Rectangle 1514"/>
            <p:cNvSpPr/>
            <p:nvPr/>
          </p:nvSpPr>
          <p:spPr>
            <a:xfrm>
              <a:off x="10665298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6" name="Oval 1515"/>
            <p:cNvSpPr/>
            <p:nvPr/>
          </p:nvSpPr>
          <p:spPr>
            <a:xfrm>
              <a:off x="10733674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7" name="Moon 1516"/>
            <p:cNvSpPr/>
            <p:nvPr/>
          </p:nvSpPr>
          <p:spPr>
            <a:xfrm>
              <a:off x="10733674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8" name="Rectangle 1517"/>
            <p:cNvSpPr/>
            <p:nvPr/>
          </p:nvSpPr>
          <p:spPr>
            <a:xfrm>
              <a:off x="11046202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9" name="Oval 1518"/>
            <p:cNvSpPr/>
            <p:nvPr/>
          </p:nvSpPr>
          <p:spPr>
            <a:xfrm>
              <a:off x="11114578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0" name="Moon 1519"/>
            <p:cNvSpPr/>
            <p:nvPr/>
          </p:nvSpPr>
          <p:spPr>
            <a:xfrm>
              <a:off x="11114578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1" name="Rectangle 1520"/>
            <p:cNvSpPr/>
            <p:nvPr/>
          </p:nvSpPr>
          <p:spPr>
            <a:xfrm>
              <a:off x="11427105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2" name="Oval 1521"/>
            <p:cNvSpPr/>
            <p:nvPr/>
          </p:nvSpPr>
          <p:spPr>
            <a:xfrm>
              <a:off x="11495481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3" name="Moon 1522"/>
            <p:cNvSpPr/>
            <p:nvPr/>
          </p:nvSpPr>
          <p:spPr>
            <a:xfrm>
              <a:off x="11495481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4" name="Rectangle 1523"/>
            <p:cNvSpPr/>
            <p:nvPr/>
          </p:nvSpPr>
          <p:spPr>
            <a:xfrm>
              <a:off x="11808002" y="380864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5" name="Oval 1524"/>
            <p:cNvSpPr/>
            <p:nvPr/>
          </p:nvSpPr>
          <p:spPr>
            <a:xfrm>
              <a:off x="11876378" y="387744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6" name="Moon 1525"/>
            <p:cNvSpPr/>
            <p:nvPr/>
          </p:nvSpPr>
          <p:spPr>
            <a:xfrm>
              <a:off x="11876378" y="387744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7" name="Rectangle 1526"/>
            <p:cNvSpPr/>
            <p:nvPr/>
          </p:nvSpPr>
          <p:spPr>
            <a:xfrm>
              <a:off x="9522588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8" name="Oval 1527"/>
            <p:cNvSpPr/>
            <p:nvPr/>
          </p:nvSpPr>
          <p:spPr>
            <a:xfrm>
              <a:off x="9590964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9" name="Moon 1528"/>
            <p:cNvSpPr/>
            <p:nvPr/>
          </p:nvSpPr>
          <p:spPr>
            <a:xfrm>
              <a:off x="9590964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0" name="Rectangle 1529"/>
            <p:cNvSpPr/>
            <p:nvPr/>
          </p:nvSpPr>
          <p:spPr>
            <a:xfrm>
              <a:off x="9903491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1" name="Oval 1530"/>
            <p:cNvSpPr/>
            <p:nvPr/>
          </p:nvSpPr>
          <p:spPr>
            <a:xfrm>
              <a:off x="9971867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2" name="Moon 1531"/>
            <p:cNvSpPr/>
            <p:nvPr/>
          </p:nvSpPr>
          <p:spPr>
            <a:xfrm>
              <a:off x="9971867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3" name="Rectangle 1532"/>
            <p:cNvSpPr/>
            <p:nvPr/>
          </p:nvSpPr>
          <p:spPr>
            <a:xfrm>
              <a:off x="10284395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4" name="Oval 1533"/>
            <p:cNvSpPr/>
            <p:nvPr/>
          </p:nvSpPr>
          <p:spPr>
            <a:xfrm>
              <a:off x="10352771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5" name="Moon 1534"/>
            <p:cNvSpPr/>
            <p:nvPr/>
          </p:nvSpPr>
          <p:spPr>
            <a:xfrm>
              <a:off x="10352771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6" name="Rectangle 1535"/>
            <p:cNvSpPr/>
            <p:nvPr/>
          </p:nvSpPr>
          <p:spPr>
            <a:xfrm>
              <a:off x="10665298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7" name="Oval 1536"/>
            <p:cNvSpPr/>
            <p:nvPr/>
          </p:nvSpPr>
          <p:spPr>
            <a:xfrm>
              <a:off x="10733674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8" name="Moon 1537"/>
            <p:cNvSpPr/>
            <p:nvPr/>
          </p:nvSpPr>
          <p:spPr>
            <a:xfrm>
              <a:off x="10733674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9" name="Rectangle 1538"/>
            <p:cNvSpPr/>
            <p:nvPr/>
          </p:nvSpPr>
          <p:spPr>
            <a:xfrm>
              <a:off x="11046202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0" name="Oval 1539"/>
            <p:cNvSpPr/>
            <p:nvPr/>
          </p:nvSpPr>
          <p:spPr>
            <a:xfrm>
              <a:off x="11114578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1" name="Moon 1540"/>
            <p:cNvSpPr/>
            <p:nvPr/>
          </p:nvSpPr>
          <p:spPr>
            <a:xfrm>
              <a:off x="11114578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2" name="Rectangle 1541"/>
            <p:cNvSpPr/>
            <p:nvPr/>
          </p:nvSpPr>
          <p:spPr>
            <a:xfrm>
              <a:off x="11427105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3" name="Oval 1542"/>
            <p:cNvSpPr/>
            <p:nvPr/>
          </p:nvSpPr>
          <p:spPr>
            <a:xfrm>
              <a:off x="11495481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4" name="Moon 1543"/>
            <p:cNvSpPr/>
            <p:nvPr/>
          </p:nvSpPr>
          <p:spPr>
            <a:xfrm>
              <a:off x="11495481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5" name="Rectangle 1544"/>
            <p:cNvSpPr/>
            <p:nvPr/>
          </p:nvSpPr>
          <p:spPr>
            <a:xfrm>
              <a:off x="11808002" y="342778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6" name="Oval 1545"/>
            <p:cNvSpPr/>
            <p:nvPr/>
          </p:nvSpPr>
          <p:spPr>
            <a:xfrm>
              <a:off x="11876378" y="349658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7" name="Moon 1546"/>
            <p:cNvSpPr/>
            <p:nvPr/>
          </p:nvSpPr>
          <p:spPr>
            <a:xfrm>
              <a:off x="11876378" y="349658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8" name="Rectangle 1547"/>
            <p:cNvSpPr/>
            <p:nvPr/>
          </p:nvSpPr>
          <p:spPr>
            <a:xfrm>
              <a:off x="9522588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9" name="Oval 1548"/>
            <p:cNvSpPr/>
            <p:nvPr/>
          </p:nvSpPr>
          <p:spPr>
            <a:xfrm>
              <a:off x="9590964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0" name="Moon 1549"/>
            <p:cNvSpPr/>
            <p:nvPr/>
          </p:nvSpPr>
          <p:spPr>
            <a:xfrm>
              <a:off x="9590964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1" name="Rectangle 1550"/>
            <p:cNvSpPr/>
            <p:nvPr/>
          </p:nvSpPr>
          <p:spPr>
            <a:xfrm>
              <a:off x="9903491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2" name="Oval 1551"/>
            <p:cNvSpPr/>
            <p:nvPr/>
          </p:nvSpPr>
          <p:spPr>
            <a:xfrm>
              <a:off x="9971867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3" name="Moon 1552"/>
            <p:cNvSpPr/>
            <p:nvPr/>
          </p:nvSpPr>
          <p:spPr>
            <a:xfrm>
              <a:off x="9971867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4" name="Rectangle 1553"/>
            <p:cNvSpPr/>
            <p:nvPr/>
          </p:nvSpPr>
          <p:spPr>
            <a:xfrm>
              <a:off x="10284395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5" name="Oval 1554"/>
            <p:cNvSpPr/>
            <p:nvPr/>
          </p:nvSpPr>
          <p:spPr>
            <a:xfrm>
              <a:off x="10352771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6" name="Moon 1555"/>
            <p:cNvSpPr/>
            <p:nvPr/>
          </p:nvSpPr>
          <p:spPr>
            <a:xfrm>
              <a:off x="10352771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7" name="Rectangle 1556"/>
            <p:cNvSpPr/>
            <p:nvPr/>
          </p:nvSpPr>
          <p:spPr>
            <a:xfrm>
              <a:off x="10665298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8" name="Oval 1557"/>
            <p:cNvSpPr/>
            <p:nvPr/>
          </p:nvSpPr>
          <p:spPr>
            <a:xfrm>
              <a:off x="10733674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9" name="Moon 1558"/>
            <p:cNvSpPr/>
            <p:nvPr/>
          </p:nvSpPr>
          <p:spPr>
            <a:xfrm>
              <a:off x="10733674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0" name="Rectangle 1559"/>
            <p:cNvSpPr/>
            <p:nvPr/>
          </p:nvSpPr>
          <p:spPr>
            <a:xfrm>
              <a:off x="11046202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1" name="Oval 1560"/>
            <p:cNvSpPr/>
            <p:nvPr/>
          </p:nvSpPr>
          <p:spPr>
            <a:xfrm>
              <a:off x="11114578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2" name="Moon 1561"/>
            <p:cNvSpPr/>
            <p:nvPr/>
          </p:nvSpPr>
          <p:spPr>
            <a:xfrm>
              <a:off x="11114578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3" name="Rectangle 1562"/>
            <p:cNvSpPr/>
            <p:nvPr/>
          </p:nvSpPr>
          <p:spPr>
            <a:xfrm>
              <a:off x="11427105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4" name="Oval 1563"/>
            <p:cNvSpPr/>
            <p:nvPr/>
          </p:nvSpPr>
          <p:spPr>
            <a:xfrm>
              <a:off x="11495481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5" name="Moon 1564"/>
            <p:cNvSpPr/>
            <p:nvPr/>
          </p:nvSpPr>
          <p:spPr>
            <a:xfrm>
              <a:off x="11495481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6" name="Rectangle 1565"/>
            <p:cNvSpPr/>
            <p:nvPr/>
          </p:nvSpPr>
          <p:spPr>
            <a:xfrm>
              <a:off x="11808002" y="3046918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7" name="Oval 1566"/>
            <p:cNvSpPr/>
            <p:nvPr/>
          </p:nvSpPr>
          <p:spPr>
            <a:xfrm>
              <a:off x="11876378" y="3115715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8" name="Moon 1567"/>
            <p:cNvSpPr/>
            <p:nvPr/>
          </p:nvSpPr>
          <p:spPr>
            <a:xfrm>
              <a:off x="11876378" y="3115715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9" name="Rectangle 1568"/>
            <p:cNvSpPr/>
            <p:nvPr/>
          </p:nvSpPr>
          <p:spPr>
            <a:xfrm>
              <a:off x="9522588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0" name="Oval 1569"/>
            <p:cNvSpPr/>
            <p:nvPr/>
          </p:nvSpPr>
          <p:spPr>
            <a:xfrm>
              <a:off x="9590964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1" name="Moon 1570"/>
            <p:cNvSpPr/>
            <p:nvPr/>
          </p:nvSpPr>
          <p:spPr>
            <a:xfrm>
              <a:off x="9590964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2" name="Rectangle 1571"/>
            <p:cNvSpPr/>
            <p:nvPr/>
          </p:nvSpPr>
          <p:spPr>
            <a:xfrm>
              <a:off x="9903491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3" name="Oval 1572"/>
            <p:cNvSpPr/>
            <p:nvPr/>
          </p:nvSpPr>
          <p:spPr>
            <a:xfrm>
              <a:off x="9971867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4" name="Moon 1573"/>
            <p:cNvSpPr/>
            <p:nvPr/>
          </p:nvSpPr>
          <p:spPr>
            <a:xfrm>
              <a:off x="9971867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5" name="Rectangle 1574"/>
            <p:cNvSpPr/>
            <p:nvPr/>
          </p:nvSpPr>
          <p:spPr>
            <a:xfrm>
              <a:off x="10284395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6" name="Oval 1575"/>
            <p:cNvSpPr/>
            <p:nvPr/>
          </p:nvSpPr>
          <p:spPr>
            <a:xfrm>
              <a:off x="10352771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7" name="Moon 1576"/>
            <p:cNvSpPr/>
            <p:nvPr/>
          </p:nvSpPr>
          <p:spPr>
            <a:xfrm>
              <a:off x="10352771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8" name="Rectangle 1577"/>
            <p:cNvSpPr/>
            <p:nvPr/>
          </p:nvSpPr>
          <p:spPr>
            <a:xfrm>
              <a:off x="10665298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9" name="Oval 1578"/>
            <p:cNvSpPr/>
            <p:nvPr/>
          </p:nvSpPr>
          <p:spPr>
            <a:xfrm>
              <a:off x="10733674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0" name="Moon 1579"/>
            <p:cNvSpPr/>
            <p:nvPr/>
          </p:nvSpPr>
          <p:spPr>
            <a:xfrm>
              <a:off x="10733674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1" name="Rectangle 1580"/>
            <p:cNvSpPr/>
            <p:nvPr/>
          </p:nvSpPr>
          <p:spPr>
            <a:xfrm>
              <a:off x="11046202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2" name="Oval 1581"/>
            <p:cNvSpPr/>
            <p:nvPr/>
          </p:nvSpPr>
          <p:spPr>
            <a:xfrm>
              <a:off x="11114578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3" name="Moon 1582"/>
            <p:cNvSpPr/>
            <p:nvPr/>
          </p:nvSpPr>
          <p:spPr>
            <a:xfrm>
              <a:off x="11114578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4" name="Rectangle 1583"/>
            <p:cNvSpPr/>
            <p:nvPr/>
          </p:nvSpPr>
          <p:spPr>
            <a:xfrm>
              <a:off x="11427105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5" name="Oval 1584"/>
            <p:cNvSpPr/>
            <p:nvPr/>
          </p:nvSpPr>
          <p:spPr>
            <a:xfrm>
              <a:off x="11495481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6" name="Moon 1585"/>
            <p:cNvSpPr/>
            <p:nvPr/>
          </p:nvSpPr>
          <p:spPr>
            <a:xfrm>
              <a:off x="11495481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7" name="Rectangle 1586"/>
            <p:cNvSpPr/>
            <p:nvPr/>
          </p:nvSpPr>
          <p:spPr>
            <a:xfrm>
              <a:off x="11808002" y="2666053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8" name="Oval 1587"/>
            <p:cNvSpPr/>
            <p:nvPr/>
          </p:nvSpPr>
          <p:spPr>
            <a:xfrm>
              <a:off x="11876378" y="2734850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9" name="Moon 1588"/>
            <p:cNvSpPr/>
            <p:nvPr/>
          </p:nvSpPr>
          <p:spPr>
            <a:xfrm>
              <a:off x="11876378" y="2734850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0" name="Rectangle 1589"/>
            <p:cNvSpPr/>
            <p:nvPr/>
          </p:nvSpPr>
          <p:spPr>
            <a:xfrm>
              <a:off x="9522588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1" name="Oval 1590"/>
            <p:cNvSpPr/>
            <p:nvPr/>
          </p:nvSpPr>
          <p:spPr>
            <a:xfrm>
              <a:off x="9590964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2" name="Moon 1591"/>
            <p:cNvSpPr/>
            <p:nvPr/>
          </p:nvSpPr>
          <p:spPr>
            <a:xfrm>
              <a:off x="9590964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3" name="Rectangle 1592"/>
            <p:cNvSpPr/>
            <p:nvPr/>
          </p:nvSpPr>
          <p:spPr>
            <a:xfrm>
              <a:off x="9903491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4" name="Oval 1593"/>
            <p:cNvSpPr/>
            <p:nvPr/>
          </p:nvSpPr>
          <p:spPr>
            <a:xfrm>
              <a:off x="9971867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5" name="Moon 1594"/>
            <p:cNvSpPr/>
            <p:nvPr/>
          </p:nvSpPr>
          <p:spPr>
            <a:xfrm>
              <a:off x="9971867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6" name="Rectangle 1595"/>
            <p:cNvSpPr/>
            <p:nvPr/>
          </p:nvSpPr>
          <p:spPr>
            <a:xfrm>
              <a:off x="10284395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7" name="Oval 1596"/>
            <p:cNvSpPr/>
            <p:nvPr/>
          </p:nvSpPr>
          <p:spPr>
            <a:xfrm>
              <a:off x="10352771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8" name="Moon 1597"/>
            <p:cNvSpPr/>
            <p:nvPr/>
          </p:nvSpPr>
          <p:spPr>
            <a:xfrm>
              <a:off x="10352771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9" name="Rectangle 1598"/>
            <p:cNvSpPr/>
            <p:nvPr/>
          </p:nvSpPr>
          <p:spPr>
            <a:xfrm>
              <a:off x="10665298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0" name="Oval 1599"/>
            <p:cNvSpPr/>
            <p:nvPr/>
          </p:nvSpPr>
          <p:spPr>
            <a:xfrm>
              <a:off x="10733674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1" name="Moon 1600"/>
            <p:cNvSpPr/>
            <p:nvPr/>
          </p:nvSpPr>
          <p:spPr>
            <a:xfrm>
              <a:off x="10733674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2" name="Rectangle 1601"/>
            <p:cNvSpPr/>
            <p:nvPr/>
          </p:nvSpPr>
          <p:spPr>
            <a:xfrm>
              <a:off x="11046202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3" name="Oval 1602"/>
            <p:cNvSpPr/>
            <p:nvPr/>
          </p:nvSpPr>
          <p:spPr>
            <a:xfrm>
              <a:off x="11114578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4" name="Moon 1603"/>
            <p:cNvSpPr/>
            <p:nvPr/>
          </p:nvSpPr>
          <p:spPr>
            <a:xfrm>
              <a:off x="11114578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5" name="Rectangle 1604"/>
            <p:cNvSpPr/>
            <p:nvPr/>
          </p:nvSpPr>
          <p:spPr>
            <a:xfrm>
              <a:off x="11427105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6" name="Oval 1605"/>
            <p:cNvSpPr/>
            <p:nvPr/>
          </p:nvSpPr>
          <p:spPr>
            <a:xfrm>
              <a:off x="11495481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7" name="Moon 1606"/>
            <p:cNvSpPr/>
            <p:nvPr/>
          </p:nvSpPr>
          <p:spPr>
            <a:xfrm>
              <a:off x="11495481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8" name="Rectangle 1607"/>
            <p:cNvSpPr/>
            <p:nvPr/>
          </p:nvSpPr>
          <p:spPr>
            <a:xfrm>
              <a:off x="11808002" y="228518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9" name="Oval 1608"/>
            <p:cNvSpPr/>
            <p:nvPr/>
          </p:nvSpPr>
          <p:spPr>
            <a:xfrm>
              <a:off x="11876378" y="235398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0" name="Moon 1609"/>
            <p:cNvSpPr/>
            <p:nvPr/>
          </p:nvSpPr>
          <p:spPr>
            <a:xfrm>
              <a:off x="11876378" y="235398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1" name="Rectangle 1610"/>
            <p:cNvSpPr/>
            <p:nvPr/>
          </p:nvSpPr>
          <p:spPr>
            <a:xfrm>
              <a:off x="9522588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2" name="Oval 1611"/>
            <p:cNvSpPr/>
            <p:nvPr/>
          </p:nvSpPr>
          <p:spPr>
            <a:xfrm>
              <a:off x="9590964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3" name="Moon 1612"/>
            <p:cNvSpPr/>
            <p:nvPr/>
          </p:nvSpPr>
          <p:spPr>
            <a:xfrm>
              <a:off x="9590964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4" name="Rectangle 1613"/>
            <p:cNvSpPr/>
            <p:nvPr/>
          </p:nvSpPr>
          <p:spPr>
            <a:xfrm>
              <a:off x="9903491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5" name="Oval 1614"/>
            <p:cNvSpPr/>
            <p:nvPr/>
          </p:nvSpPr>
          <p:spPr>
            <a:xfrm>
              <a:off x="9971867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6" name="Moon 1615"/>
            <p:cNvSpPr/>
            <p:nvPr/>
          </p:nvSpPr>
          <p:spPr>
            <a:xfrm>
              <a:off x="9971867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7" name="Rectangle 1616"/>
            <p:cNvSpPr/>
            <p:nvPr/>
          </p:nvSpPr>
          <p:spPr>
            <a:xfrm>
              <a:off x="10284395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8" name="Oval 1617"/>
            <p:cNvSpPr/>
            <p:nvPr/>
          </p:nvSpPr>
          <p:spPr>
            <a:xfrm>
              <a:off x="10352771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9" name="Moon 1618"/>
            <p:cNvSpPr/>
            <p:nvPr/>
          </p:nvSpPr>
          <p:spPr>
            <a:xfrm>
              <a:off x="10352771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0" name="Rectangle 1619"/>
            <p:cNvSpPr/>
            <p:nvPr/>
          </p:nvSpPr>
          <p:spPr>
            <a:xfrm>
              <a:off x="10665298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1" name="Oval 1620"/>
            <p:cNvSpPr/>
            <p:nvPr/>
          </p:nvSpPr>
          <p:spPr>
            <a:xfrm>
              <a:off x="10733674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2" name="Moon 1621"/>
            <p:cNvSpPr/>
            <p:nvPr/>
          </p:nvSpPr>
          <p:spPr>
            <a:xfrm>
              <a:off x="10733674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3" name="Rectangle 1622"/>
            <p:cNvSpPr/>
            <p:nvPr/>
          </p:nvSpPr>
          <p:spPr>
            <a:xfrm>
              <a:off x="11046202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4" name="Oval 1623"/>
            <p:cNvSpPr/>
            <p:nvPr/>
          </p:nvSpPr>
          <p:spPr>
            <a:xfrm>
              <a:off x="11114578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5" name="Moon 1624"/>
            <p:cNvSpPr/>
            <p:nvPr/>
          </p:nvSpPr>
          <p:spPr>
            <a:xfrm>
              <a:off x="11114578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6" name="Rectangle 1625"/>
            <p:cNvSpPr/>
            <p:nvPr/>
          </p:nvSpPr>
          <p:spPr>
            <a:xfrm>
              <a:off x="11427105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7" name="Oval 1626"/>
            <p:cNvSpPr/>
            <p:nvPr/>
          </p:nvSpPr>
          <p:spPr>
            <a:xfrm>
              <a:off x="11495481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8" name="Moon 1627"/>
            <p:cNvSpPr/>
            <p:nvPr/>
          </p:nvSpPr>
          <p:spPr>
            <a:xfrm>
              <a:off x="11495481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9" name="Rectangle 1628"/>
            <p:cNvSpPr/>
            <p:nvPr/>
          </p:nvSpPr>
          <p:spPr>
            <a:xfrm>
              <a:off x="11808002" y="190432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0" name="Oval 1629"/>
            <p:cNvSpPr/>
            <p:nvPr/>
          </p:nvSpPr>
          <p:spPr>
            <a:xfrm>
              <a:off x="11876378" y="197312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1" name="Moon 1630"/>
            <p:cNvSpPr/>
            <p:nvPr/>
          </p:nvSpPr>
          <p:spPr>
            <a:xfrm>
              <a:off x="11876378" y="197312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2" name="Rectangle 1631"/>
            <p:cNvSpPr/>
            <p:nvPr/>
          </p:nvSpPr>
          <p:spPr>
            <a:xfrm>
              <a:off x="9522588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3" name="Oval 1632"/>
            <p:cNvSpPr/>
            <p:nvPr/>
          </p:nvSpPr>
          <p:spPr>
            <a:xfrm>
              <a:off x="9590964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4" name="Moon 1633"/>
            <p:cNvSpPr/>
            <p:nvPr/>
          </p:nvSpPr>
          <p:spPr>
            <a:xfrm>
              <a:off x="9590964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5" name="Rectangle 1634"/>
            <p:cNvSpPr/>
            <p:nvPr/>
          </p:nvSpPr>
          <p:spPr>
            <a:xfrm>
              <a:off x="9903491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6" name="Oval 1635"/>
            <p:cNvSpPr/>
            <p:nvPr/>
          </p:nvSpPr>
          <p:spPr>
            <a:xfrm>
              <a:off x="9971867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7" name="Moon 1636"/>
            <p:cNvSpPr/>
            <p:nvPr/>
          </p:nvSpPr>
          <p:spPr>
            <a:xfrm>
              <a:off x="9971867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8" name="Rectangle 1637"/>
            <p:cNvSpPr/>
            <p:nvPr/>
          </p:nvSpPr>
          <p:spPr>
            <a:xfrm>
              <a:off x="10284395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9" name="Oval 1638"/>
            <p:cNvSpPr/>
            <p:nvPr/>
          </p:nvSpPr>
          <p:spPr>
            <a:xfrm>
              <a:off x="10352771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0" name="Moon 1639"/>
            <p:cNvSpPr/>
            <p:nvPr/>
          </p:nvSpPr>
          <p:spPr>
            <a:xfrm>
              <a:off x="10352771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1" name="Rectangle 1640"/>
            <p:cNvSpPr/>
            <p:nvPr/>
          </p:nvSpPr>
          <p:spPr>
            <a:xfrm>
              <a:off x="10665298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2" name="Oval 1641"/>
            <p:cNvSpPr/>
            <p:nvPr/>
          </p:nvSpPr>
          <p:spPr>
            <a:xfrm>
              <a:off x="10733674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3" name="Moon 1642"/>
            <p:cNvSpPr/>
            <p:nvPr/>
          </p:nvSpPr>
          <p:spPr>
            <a:xfrm>
              <a:off x="10733674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4" name="Rectangle 1643"/>
            <p:cNvSpPr/>
            <p:nvPr/>
          </p:nvSpPr>
          <p:spPr>
            <a:xfrm>
              <a:off x="11046202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5" name="Oval 1644"/>
            <p:cNvSpPr/>
            <p:nvPr/>
          </p:nvSpPr>
          <p:spPr>
            <a:xfrm>
              <a:off x="11114578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6" name="Moon 1645"/>
            <p:cNvSpPr/>
            <p:nvPr/>
          </p:nvSpPr>
          <p:spPr>
            <a:xfrm>
              <a:off x="11114578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7" name="Rectangle 1646"/>
            <p:cNvSpPr/>
            <p:nvPr/>
          </p:nvSpPr>
          <p:spPr>
            <a:xfrm>
              <a:off x="11427105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8" name="Oval 1647"/>
            <p:cNvSpPr/>
            <p:nvPr/>
          </p:nvSpPr>
          <p:spPr>
            <a:xfrm>
              <a:off x="11495481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9" name="Moon 1648"/>
            <p:cNvSpPr/>
            <p:nvPr/>
          </p:nvSpPr>
          <p:spPr>
            <a:xfrm>
              <a:off x="11495481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0" name="Rectangle 1649"/>
            <p:cNvSpPr/>
            <p:nvPr/>
          </p:nvSpPr>
          <p:spPr>
            <a:xfrm>
              <a:off x="11808002" y="1523459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1" name="Oval 1650"/>
            <p:cNvSpPr/>
            <p:nvPr/>
          </p:nvSpPr>
          <p:spPr>
            <a:xfrm>
              <a:off x="11876378" y="1592256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2" name="Moon 1651"/>
            <p:cNvSpPr/>
            <p:nvPr/>
          </p:nvSpPr>
          <p:spPr>
            <a:xfrm>
              <a:off x="11876378" y="1592256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3" name="Rectangle 1652"/>
            <p:cNvSpPr/>
            <p:nvPr/>
          </p:nvSpPr>
          <p:spPr>
            <a:xfrm>
              <a:off x="9522588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4" name="Oval 1653"/>
            <p:cNvSpPr/>
            <p:nvPr/>
          </p:nvSpPr>
          <p:spPr>
            <a:xfrm>
              <a:off x="9590964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5" name="Moon 1654"/>
            <p:cNvSpPr/>
            <p:nvPr/>
          </p:nvSpPr>
          <p:spPr>
            <a:xfrm>
              <a:off x="9590964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6" name="Rectangle 1655"/>
            <p:cNvSpPr/>
            <p:nvPr/>
          </p:nvSpPr>
          <p:spPr>
            <a:xfrm>
              <a:off x="9903491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7" name="Oval 1656"/>
            <p:cNvSpPr/>
            <p:nvPr/>
          </p:nvSpPr>
          <p:spPr>
            <a:xfrm>
              <a:off x="9971867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8" name="Moon 1657"/>
            <p:cNvSpPr/>
            <p:nvPr/>
          </p:nvSpPr>
          <p:spPr>
            <a:xfrm>
              <a:off x="9971867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9" name="Rectangle 1658"/>
            <p:cNvSpPr/>
            <p:nvPr/>
          </p:nvSpPr>
          <p:spPr>
            <a:xfrm>
              <a:off x="10284395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0" name="Oval 1659"/>
            <p:cNvSpPr/>
            <p:nvPr/>
          </p:nvSpPr>
          <p:spPr>
            <a:xfrm>
              <a:off x="10352771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1" name="Moon 1660"/>
            <p:cNvSpPr/>
            <p:nvPr/>
          </p:nvSpPr>
          <p:spPr>
            <a:xfrm>
              <a:off x="10352771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2" name="Rectangle 1661"/>
            <p:cNvSpPr/>
            <p:nvPr/>
          </p:nvSpPr>
          <p:spPr>
            <a:xfrm>
              <a:off x="10665298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3" name="Oval 1662"/>
            <p:cNvSpPr/>
            <p:nvPr/>
          </p:nvSpPr>
          <p:spPr>
            <a:xfrm>
              <a:off x="10733674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4" name="Moon 1663"/>
            <p:cNvSpPr/>
            <p:nvPr/>
          </p:nvSpPr>
          <p:spPr>
            <a:xfrm>
              <a:off x="10733674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5" name="Rectangle 1664"/>
            <p:cNvSpPr/>
            <p:nvPr/>
          </p:nvSpPr>
          <p:spPr>
            <a:xfrm>
              <a:off x="11046202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6" name="Oval 1665"/>
            <p:cNvSpPr/>
            <p:nvPr/>
          </p:nvSpPr>
          <p:spPr>
            <a:xfrm>
              <a:off x="11114578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7" name="Moon 1666"/>
            <p:cNvSpPr/>
            <p:nvPr/>
          </p:nvSpPr>
          <p:spPr>
            <a:xfrm>
              <a:off x="11114578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8" name="Rectangle 1667"/>
            <p:cNvSpPr/>
            <p:nvPr/>
          </p:nvSpPr>
          <p:spPr>
            <a:xfrm>
              <a:off x="11427105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9" name="Oval 1668"/>
            <p:cNvSpPr/>
            <p:nvPr/>
          </p:nvSpPr>
          <p:spPr>
            <a:xfrm>
              <a:off x="11495481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0" name="Moon 1669"/>
            <p:cNvSpPr/>
            <p:nvPr/>
          </p:nvSpPr>
          <p:spPr>
            <a:xfrm>
              <a:off x="11495481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1" name="Rectangle 1670"/>
            <p:cNvSpPr/>
            <p:nvPr/>
          </p:nvSpPr>
          <p:spPr>
            <a:xfrm>
              <a:off x="11808002" y="1142594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2" name="Oval 1671"/>
            <p:cNvSpPr/>
            <p:nvPr/>
          </p:nvSpPr>
          <p:spPr>
            <a:xfrm>
              <a:off x="11876378" y="1211391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3" name="Moon 1672"/>
            <p:cNvSpPr/>
            <p:nvPr/>
          </p:nvSpPr>
          <p:spPr>
            <a:xfrm>
              <a:off x="11876378" y="1211391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4" name="Rectangle 1673"/>
            <p:cNvSpPr/>
            <p:nvPr/>
          </p:nvSpPr>
          <p:spPr>
            <a:xfrm>
              <a:off x="9522588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5" name="Oval 1674"/>
            <p:cNvSpPr/>
            <p:nvPr/>
          </p:nvSpPr>
          <p:spPr>
            <a:xfrm>
              <a:off x="9590964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6" name="Moon 1675"/>
            <p:cNvSpPr/>
            <p:nvPr/>
          </p:nvSpPr>
          <p:spPr>
            <a:xfrm>
              <a:off x="9590964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7" name="Rectangle 1676"/>
            <p:cNvSpPr/>
            <p:nvPr/>
          </p:nvSpPr>
          <p:spPr>
            <a:xfrm>
              <a:off x="9903491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8" name="Oval 1677"/>
            <p:cNvSpPr/>
            <p:nvPr/>
          </p:nvSpPr>
          <p:spPr>
            <a:xfrm>
              <a:off x="9971867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9" name="Moon 1678"/>
            <p:cNvSpPr/>
            <p:nvPr/>
          </p:nvSpPr>
          <p:spPr>
            <a:xfrm>
              <a:off x="9971867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0" name="Rectangle 1679"/>
            <p:cNvSpPr/>
            <p:nvPr/>
          </p:nvSpPr>
          <p:spPr>
            <a:xfrm>
              <a:off x="10284395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1" name="Oval 1680"/>
            <p:cNvSpPr/>
            <p:nvPr/>
          </p:nvSpPr>
          <p:spPr>
            <a:xfrm>
              <a:off x="10352771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2" name="Moon 1681"/>
            <p:cNvSpPr/>
            <p:nvPr/>
          </p:nvSpPr>
          <p:spPr>
            <a:xfrm>
              <a:off x="10352771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3" name="Rectangle 1682"/>
            <p:cNvSpPr/>
            <p:nvPr/>
          </p:nvSpPr>
          <p:spPr>
            <a:xfrm>
              <a:off x="10665298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4" name="Oval 1683"/>
            <p:cNvSpPr/>
            <p:nvPr/>
          </p:nvSpPr>
          <p:spPr>
            <a:xfrm>
              <a:off x="10733674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5" name="Moon 1684"/>
            <p:cNvSpPr/>
            <p:nvPr/>
          </p:nvSpPr>
          <p:spPr>
            <a:xfrm>
              <a:off x="10733674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6" name="Rectangle 1685"/>
            <p:cNvSpPr/>
            <p:nvPr/>
          </p:nvSpPr>
          <p:spPr>
            <a:xfrm>
              <a:off x="11046202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7" name="Oval 1686"/>
            <p:cNvSpPr/>
            <p:nvPr/>
          </p:nvSpPr>
          <p:spPr>
            <a:xfrm>
              <a:off x="11114578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8" name="Moon 1687"/>
            <p:cNvSpPr/>
            <p:nvPr/>
          </p:nvSpPr>
          <p:spPr>
            <a:xfrm>
              <a:off x="11114578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9" name="Rectangle 1688"/>
            <p:cNvSpPr/>
            <p:nvPr/>
          </p:nvSpPr>
          <p:spPr>
            <a:xfrm>
              <a:off x="11427105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0" name="Oval 1689"/>
            <p:cNvSpPr/>
            <p:nvPr/>
          </p:nvSpPr>
          <p:spPr>
            <a:xfrm>
              <a:off x="11495481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1" name="Moon 1690"/>
            <p:cNvSpPr/>
            <p:nvPr/>
          </p:nvSpPr>
          <p:spPr>
            <a:xfrm>
              <a:off x="11495481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2" name="Rectangle 1691"/>
            <p:cNvSpPr/>
            <p:nvPr/>
          </p:nvSpPr>
          <p:spPr>
            <a:xfrm>
              <a:off x="11808002" y="76173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3" name="Oval 1692"/>
            <p:cNvSpPr/>
            <p:nvPr/>
          </p:nvSpPr>
          <p:spPr>
            <a:xfrm>
              <a:off x="11876378" y="83052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4" name="Moon 1693"/>
            <p:cNvSpPr/>
            <p:nvPr/>
          </p:nvSpPr>
          <p:spPr>
            <a:xfrm>
              <a:off x="11876378" y="83052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5" name="Rectangle 1694"/>
            <p:cNvSpPr/>
            <p:nvPr/>
          </p:nvSpPr>
          <p:spPr>
            <a:xfrm>
              <a:off x="9522588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6" name="Oval 1695"/>
            <p:cNvSpPr/>
            <p:nvPr/>
          </p:nvSpPr>
          <p:spPr>
            <a:xfrm>
              <a:off x="9590964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7" name="Moon 1696"/>
            <p:cNvSpPr/>
            <p:nvPr/>
          </p:nvSpPr>
          <p:spPr>
            <a:xfrm>
              <a:off x="9590964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8" name="Rectangle 1697"/>
            <p:cNvSpPr/>
            <p:nvPr/>
          </p:nvSpPr>
          <p:spPr>
            <a:xfrm>
              <a:off x="9903491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9" name="Oval 1698"/>
            <p:cNvSpPr/>
            <p:nvPr/>
          </p:nvSpPr>
          <p:spPr>
            <a:xfrm>
              <a:off x="9971867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0" name="Moon 1699"/>
            <p:cNvSpPr/>
            <p:nvPr/>
          </p:nvSpPr>
          <p:spPr>
            <a:xfrm>
              <a:off x="9971867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1" name="Rectangle 1700"/>
            <p:cNvSpPr/>
            <p:nvPr/>
          </p:nvSpPr>
          <p:spPr>
            <a:xfrm>
              <a:off x="10284395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2" name="Oval 1701"/>
            <p:cNvSpPr/>
            <p:nvPr/>
          </p:nvSpPr>
          <p:spPr>
            <a:xfrm>
              <a:off x="10352771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3" name="Moon 1702"/>
            <p:cNvSpPr/>
            <p:nvPr/>
          </p:nvSpPr>
          <p:spPr>
            <a:xfrm>
              <a:off x="10352771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4" name="Rectangle 1703"/>
            <p:cNvSpPr/>
            <p:nvPr/>
          </p:nvSpPr>
          <p:spPr>
            <a:xfrm>
              <a:off x="10665298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5" name="Oval 1704"/>
            <p:cNvSpPr/>
            <p:nvPr/>
          </p:nvSpPr>
          <p:spPr>
            <a:xfrm>
              <a:off x="10733674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6" name="Moon 1705"/>
            <p:cNvSpPr/>
            <p:nvPr/>
          </p:nvSpPr>
          <p:spPr>
            <a:xfrm>
              <a:off x="10733674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7" name="Rectangle 1706"/>
            <p:cNvSpPr/>
            <p:nvPr/>
          </p:nvSpPr>
          <p:spPr>
            <a:xfrm>
              <a:off x="11046202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8" name="Oval 1707"/>
            <p:cNvSpPr/>
            <p:nvPr/>
          </p:nvSpPr>
          <p:spPr>
            <a:xfrm>
              <a:off x="11114578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9" name="Moon 1708"/>
            <p:cNvSpPr/>
            <p:nvPr/>
          </p:nvSpPr>
          <p:spPr>
            <a:xfrm>
              <a:off x="11114578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0" name="Rectangle 1709"/>
            <p:cNvSpPr/>
            <p:nvPr/>
          </p:nvSpPr>
          <p:spPr>
            <a:xfrm>
              <a:off x="11427105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1" name="Oval 1710"/>
            <p:cNvSpPr/>
            <p:nvPr/>
          </p:nvSpPr>
          <p:spPr>
            <a:xfrm>
              <a:off x="11495481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2" name="Moon 1711"/>
            <p:cNvSpPr/>
            <p:nvPr/>
          </p:nvSpPr>
          <p:spPr>
            <a:xfrm>
              <a:off x="11495481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3" name="Rectangle 1712"/>
            <p:cNvSpPr/>
            <p:nvPr/>
          </p:nvSpPr>
          <p:spPr>
            <a:xfrm>
              <a:off x="11808002" y="380865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4" name="Oval 1713"/>
            <p:cNvSpPr/>
            <p:nvPr/>
          </p:nvSpPr>
          <p:spPr>
            <a:xfrm>
              <a:off x="11876378" y="449662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5" name="Moon 1714"/>
            <p:cNvSpPr/>
            <p:nvPr/>
          </p:nvSpPr>
          <p:spPr>
            <a:xfrm>
              <a:off x="11876378" y="449662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6" name="Rectangle 1715"/>
            <p:cNvSpPr/>
            <p:nvPr/>
          </p:nvSpPr>
          <p:spPr>
            <a:xfrm>
              <a:off x="9522588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7" name="Oval 1716"/>
            <p:cNvSpPr/>
            <p:nvPr/>
          </p:nvSpPr>
          <p:spPr>
            <a:xfrm>
              <a:off x="9590964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8" name="Moon 1717"/>
            <p:cNvSpPr/>
            <p:nvPr/>
          </p:nvSpPr>
          <p:spPr>
            <a:xfrm>
              <a:off x="9590964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9" name="Rectangle 1718"/>
            <p:cNvSpPr/>
            <p:nvPr/>
          </p:nvSpPr>
          <p:spPr>
            <a:xfrm>
              <a:off x="9903491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0" name="Oval 1719"/>
            <p:cNvSpPr/>
            <p:nvPr/>
          </p:nvSpPr>
          <p:spPr>
            <a:xfrm>
              <a:off x="9971867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1" name="Moon 1720"/>
            <p:cNvSpPr/>
            <p:nvPr/>
          </p:nvSpPr>
          <p:spPr>
            <a:xfrm>
              <a:off x="9971867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2" name="Rectangle 1721"/>
            <p:cNvSpPr/>
            <p:nvPr/>
          </p:nvSpPr>
          <p:spPr>
            <a:xfrm>
              <a:off x="10284395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3" name="Oval 1722"/>
            <p:cNvSpPr/>
            <p:nvPr/>
          </p:nvSpPr>
          <p:spPr>
            <a:xfrm>
              <a:off x="10352771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4" name="Moon 1723"/>
            <p:cNvSpPr/>
            <p:nvPr/>
          </p:nvSpPr>
          <p:spPr>
            <a:xfrm>
              <a:off x="10352771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5" name="Rectangle 1724"/>
            <p:cNvSpPr/>
            <p:nvPr/>
          </p:nvSpPr>
          <p:spPr>
            <a:xfrm>
              <a:off x="10665298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6" name="Oval 1725"/>
            <p:cNvSpPr/>
            <p:nvPr/>
          </p:nvSpPr>
          <p:spPr>
            <a:xfrm>
              <a:off x="10733674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7" name="Moon 1726"/>
            <p:cNvSpPr/>
            <p:nvPr/>
          </p:nvSpPr>
          <p:spPr>
            <a:xfrm>
              <a:off x="10733674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8" name="Rectangle 1727"/>
            <p:cNvSpPr/>
            <p:nvPr/>
          </p:nvSpPr>
          <p:spPr>
            <a:xfrm>
              <a:off x="11046202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9" name="Oval 1728"/>
            <p:cNvSpPr/>
            <p:nvPr/>
          </p:nvSpPr>
          <p:spPr>
            <a:xfrm>
              <a:off x="11114578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0" name="Moon 1729"/>
            <p:cNvSpPr/>
            <p:nvPr/>
          </p:nvSpPr>
          <p:spPr>
            <a:xfrm>
              <a:off x="11114578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1" name="Rectangle 1730"/>
            <p:cNvSpPr/>
            <p:nvPr/>
          </p:nvSpPr>
          <p:spPr>
            <a:xfrm>
              <a:off x="11427105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2" name="Oval 1731"/>
            <p:cNvSpPr/>
            <p:nvPr/>
          </p:nvSpPr>
          <p:spPr>
            <a:xfrm>
              <a:off x="11495481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3" name="Moon 1732"/>
            <p:cNvSpPr/>
            <p:nvPr/>
          </p:nvSpPr>
          <p:spPr>
            <a:xfrm>
              <a:off x="11495481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4" name="Rectangle 1733"/>
            <p:cNvSpPr/>
            <p:nvPr/>
          </p:nvSpPr>
          <p:spPr>
            <a:xfrm>
              <a:off x="11808002" y="0"/>
              <a:ext cx="380950" cy="383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5" name="Oval 1734"/>
            <p:cNvSpPr/>
            <p:nvPr/>
          </p:nvSpPr>
          <p:spPr>
            <a:xfrm>
              <a:off x="11876378" y="68797"/>
              <a:ext cx="244199" cy="245705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6" name="Moon 1735"/>
            <p:cNvSpPr/>
            <p:nvPr/>
          </p:nvSpPr>
          <p:spPr>
            <a:xfrm>
              <a:off x="11876378" y="68797"/>
              <a:ext cx="122099" cy="245705"/>
            </a:xfrm>
            <a:prstGeom prst="moon">
              <a:avLst>
                <a:gd name="adj" fmla="val 92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2041-FF2F-430B-AD32-D8E9A72EA7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56252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60000"/>
            <a:lumOff val="40000"/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5087888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868144" y="821049"/>
            <a:ext cx="5772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PowerPoint and Impress templates, charts, diagrams and maps for your outstanding presentations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6747" y="2952726"/>
            <a:ext cx="475488" cy="3067687"/>
            <a:chOff x="4820005" y="2954735"/>
            <a:chExt cx="475488" cy="3067687"/>
          </a:xfrm>
        </p:grpSpPr>
        <p:pic>
          <p:nvPicPr>
            <p:cNvPr id="7" name="Picture 6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3602785"/>
              <a:ext cx="470610" cy="4706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2954735"/>
              <a:ext cx="470610" cy="470610"/>
            </a:xfrm>
            <a:prstGeom prst="rect">
              <a:avLst/>
            </a:prstGeom>
          </p:spPr>
        </p:pic>
        <p:pic>
          <p:nvPicPr>
            <p:cNvPr id="9" name="Picture 8">
              <a:hlinkClick r:id="rId6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5551812"/>
              <a:ext cx="470610" cy="470610"/>
            </a:xfrm>
            <a:prstGeom prst="rect">
              <a:avLst/>
            </a:prstGeom>
          </p:spPr>
        </p:pic>
        <p:pic>
          <p:nvPicPr>
            <p:cNvPr id="10" name="Picture 9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903763"/>
              <a:ext cx="470610" cy="470610"/>
            </a:xfrm>
            <a:prstGeom prst="rect">
              <a:avLst/>
            </a:prstGeom>
          </p:spPr>
        </p:pic>
        <p:pic>
          <p:nvPicPr>
            <p:cNvPr id="11" name="Picture 10">
              <a:hlinkClick r:id="rId10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250835"/>
              <a:ext cx="475488" cy="475488"/>
            </a:xfrm>
            <a:prstGeom prst="rect">
              <a:avLst/>
            </a:prstGeom>
          </p:spPr>
        </p:pic>
      </p:grpSp>
      <p:pic>
        <p:nvPicPr>
          <p:cNvPr id="12" name="Picture 11">
            <a:hlinkClick r:id="rId12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898038"/>
            <a:ext cx="2493480" cy="26215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7580" y="3034142"/>
            <a:ext cx="17204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showeet@ymail.com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8884" y="102904"/>
            <a:ext cx="2914141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60000"/>
            <a:lumOff val="40000"/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6325" y="1531403"/>
            <a:ext cx="6856310" cy="1978560"/>
          </a:xfrm>
        </p:spPr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LEGO® </a:t>
            </a:r>
            <a:r>
              <a:rPr lang="en-US" dirty="0" err="1">
                <a:latin typeface="Bauhaus 93" panose="04030905020B02020C02" pitchFamily="82" charset="0"/>
              </a:rPr>
              <a:t>Készletek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325" y="3602038"/>
            <a:ext cx="6856310" cy="1730068"/>
          </a:xfrm>
        </p:spPr>
        <p:txBody>
          <a:bodyPr/>
          <a:lstStyle/>
          <a:p>
            <a:r>
              <a:rPr lang="en-US" dirty="0" err="1">
                <a:latin typeface="Bauhaus 93" panose="04030905020B02020C02" pitchFamily="82" charset="0"/>
              </a:rPr>
              <a:t>Reprezentációja</a:t>
            </a:r>
            <a:r>
              <a:rPr lang="en-US" dirty="0">
                <a:latin typeface="Bauhaus 93" panose="04030905020B02020C02" pitchFamily="82" charset="0"/>
              </a:rPr>
              <a:t> Jedlik 2024</a:t>
            </a:r>
          </a:p>
          <a:p>
            <a:endParaRPr lang="en-US" dirty="0">
              <a:latin typeface="Bauhaus 93" panose="04030905020B02020C02" pitchFamily="82" charset="0"/>
            </a:endParaRPr>
          </a:p>
          <a:p>
            <a:r>
              <a:rPr lang="en-US" dirty="0" err="1">
                <a:latin typeface="Bauhaus 93" panose="04030905020B02020C02" pitchFamily="82" charset="0"/>
              </a:rPr>
              <a:t>Készítette</a:t>
            </a:r>
            <a:r>
              <a:rPr lang="en-US" dirty="0">
                <a:latin typeface="Bauhaus 93" panose="04030905020B02020C02" pitchFamily="82" charset="0"/>
              </a:rPr>
              <a:t>: </a:t>
            </a:r>
            <a:r>
              <a:rPr lang="en-US" dirty="0" err="1">
                <a:latin typeface="Bauhaus 93" panose="04030905020B02020C02" pitchFamily="82" charset="0"/>
              </a:rPr>
              <a:t>Dukai</a:t>
            </a:r>
            <a:r>
              <a:rPr lang="en-US" dirty="0">
                <a:latin typeface="Bauhaus 93" panose="04030905020B02020C02" pitchFamily="82" charset="0"/>
              </a:rPr>
              <a:t> </a:t>
            </a:r>
            <a:r>
              <a:rPr lang="en-US" dirty="0" err="1">
                <a:latin typeface="Bauhaus 93" panose="04030905020B02020C02" pitchFamily="82" charset="0"/>
              </a:rPr>
              <a:t>Tamás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AF562598-5093-249F-EB0B-FC7D550C7A1F}"/>
              </a:ext>
            </a:extLst>
          </p:cNvPr>
          <p:cNvSpPr/>
          <p:nvPr/>
        </p:nvSpPr>
        <p:spPr>
          <a:xfrm>
            <a:off x="12192000" y="0"/>
            <a:ext cx="456728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38" y="1122363"/>
            <a:ext cx="10477525" cy="1586557"/>
          </a:xfrm>
        </p:spPr>
        <p:txBody>
          <a:bodyPr/>
          <a:lstStyle/>
          <a:p>
            <a:r>
              <a:rPr dirty="0" err="1">
                <a:latin typeface="Bauhaus 93" panose="04030905020B02020C02" pitchFamily="82" charset="0"/>
              </a:rPr>
              <a:t>Adatbázis</a:t>
            </a:r>
            <a:r>
              <a:rPr dirty="0">
                <a:latin typeface="Bauhaus 93" panose="04030905020B02020C02" pitchFamily="82" charset="0"/>
              </a:rPr>
              <a:t> </a:t>
            </a:r>
            <a:r>
              <a:rPr dirty="0" err="1">
                <a:latin typeface="Bauhaus 93" panose="04030905020B02020C02" pitchFamily="82" charset="0"/>
              </a:rPr>
              <a:t>Kezelés</a:t>
            </a:r>
            <a:endParaRPr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561" y="2708920"/>
            <a:ext cx="10474879" cy="2808312"/>
          </a:xfrm>
        </p:spPr>
        <p:txBody>
          <a:bodyPr>
            <a:normAutofit fontScale="92500" lnSpcReduction="10000"/>
          </a:bodyPr>
          <a:lstStyle/>
          <a:p>
            <a:r>
              <a:rPr dirty="0">
                <a:latin typeface="Gill Sans Ultra Bold" panose="020B0A02020104020203" pitchFamily="34" charset="0"/>
              </a:rPr>
              <a:t>Az </a:t>
            </a:r>
            <a:r>
              <a:rPr dirty="0" err="1">
                <a:latin typeface="Gill Sans Ultra Bold" panose="020B0A02020104020203" pitchFamily="34" charset="0"/>
              </a:rPr>
              <a:t>adatbázis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kezeléséhez</a:t>
            </a:r>
            <a:r>
              <a:rPr dirty="0">
                <a:latin typeface="Gill Sans Ultra Bold" panose="020B0A02020104020203" pitchFamily="34" charset="0"/>
              </a:rPr>
              <a:t> MySQL-t </a:t>
            </a:r>
            <a:r>
              <a:rPr dirty="0" err="1">
                <a:latin typeface="Gill Sans Ultra Bold" panose="020B0A02020104020203" pitchFamily="34" charset="0"/>
              </a:rPr>
              <a:t>használtam</a:t>
            </a:r>
            <a:r>
              <a:rPr dirty="0">
                <a:latin typeface="Gill Sans Ultra Bold" panose="020B0A02020104020203" pitchFamily="34" charset="0"/>
              </a:rPr>
              <a:t>, </a:t>
            </a:r>
            <a:r>
              <a:rPr dirty="0" err="1">
                <a:latin typeface="Gill Sans Ultra Bold" panose="020B0A02020104020203" pitchFamily="34" charset="0"/>
              </a:rPr>
              <a:t>amelyet</a:t>
            </a:r>
            <a:r>
              <a:rPr dirty="0">
                <a:latin typeface="Gill Sans Ultra Bold" panose="020B0A02020104020203" pitchFamily="34" charset="0"/>
              </a:rPr>
              <a:t> a </a:t>
            </a:r>
            <a:r>
              <a:rPr dirty="0" err="1">
                <a:latin typeface="Gill Sans Ultra Bold" panose="020B0A02020104020203" pitchFamily="34" charset="0"/>
              </a:rPr>
              <a:t>dbForge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és</a:t>
            </a:r>
            <a:r>
              <a:rPr dirty="0">
                <a:latin typeface="Gill Sans Ultra Bold" panose="020B0A02020104020203" pitchFamily="34" charset="0"/>
              </a:rPr>
              <a:t> phpMyAdmin </a:t>
            </a:r>
            <a:r>
              <a:rPr dirty="0" err="1">
                <a:latin typeface="Gill Sans Ultra Bold" panose="020B0A02020104020203" pitchFamily="34" charset="0"/>
              </a:rPr>
              <a:t>eszközökkel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kezeltem</a:t>
            </a:r>
            <a:r>
              <a:rPr dirty="0">
                <a:latin typeface="Gill Sans Ultra Bold" panose="020B0A02020104020203" pitchFamily="34" charset="0"/>
              </a:rPr>
              <a:t>. Az </a:t>
            </a:r>
            <a:r>
              <a:rPr dirty="0" err="1">
                <a:latin typeface="Gill Sans Ultra Bold" panose="020B0A02020104020203" pitchFamily="34" charset="0"/>
              </a:rPr>
              <a:t>adatbázisban</a:t>
            </a:r>
            <a:r>
              <a:rPr dirty="0">
                <a:latin typeface="Gill Sans Ultra Bold" panose="020B0A02020104020203" pitchFamily="34" charset="0"/>
              </a:rPr>
              <a:t> a LEGO </a:t>
            </a:r>
            <a:r>
              <a:rPr dirty="0" err="1">
                <a:latin typeface="Gill Sans Ultra Bold" panose="020B0A02020104020203" pitchFamily="34" charset="0"/>
              </a:rPr>
              <a:t>szettek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és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témák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tárolása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és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kezelése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történik</a:t>
            </a:r>
            <a:r>
              <a:rPr dirty="0">
                <a:latin typeface="Gill Sans Ultra Bold" panose="020B0A02020104020203" pitchFamily="34" charset="0"/>
              </a:rPr>
              <a:t>. A </a:t>
            </a:r>
            <a:r>
              <a:rPr dirty="0" err="1">
                <a:latin typeface="Gill Sans Ultra Bold" panose="020B0A02020104020203" pitchFamily="34" charset="0"/>
              </a:rPr>
              <a:t>projekt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során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szükséges</a:t>
            </a:r>
            <a:r>
              <a:rPr dirty="0">
                <a:latin typeface="Gill Sans Ultra Bold" panose="020B0A02020104020203" pitchFamily="34" charset="0"/>
              </a:rPr>
              <a:t> volt </a:t>
            </a:r>
            <a:r>
              <a:rPr dirty="0" err="1">
                <a:latin typeface="Gill Sans Ultra Bold" panose="020B0A02020104020203" pitchFamily="34" charset="0"/>
              </a:rPr>
              <a:t>az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adatbázis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struktúrájának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optimalizálása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és</a:t>
            </a:r>
            <a:r>
              <a:rPr dirty="0">
                <a:latin typeface="Gill Sans Ultra Bold" panose="020B0A02020104020203" pitchFamily="34" charset="0"/>
              </a:rPr>
              <a:t> a </a:t>
            </a:r>
            <a:r>
              <a:rPr dirty="0" err="1">
                <a:latin typeface="Gill Sans Ultra Bold" panose="020B0A02020104020203" pitchFamily="34" charset="0"/>
              </a:rPr>
              <a:t>keresési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funkciók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fejlesztése</a:t>
            </a:r>
            <a:r>
              <a:rPr dirty="0">
                <a:latin typeface="Gill Sans Ultra Bold" panose="020B0A02020104020203" pitchFamily="34" charset="0"/>
              </a:rPr>
              <a:t>, </a:t>
            </a:r>
            <a:r>
              <a:rPr dirty="0" err="1">
                <a:latin typeface="Gill Sans Ultra Bold" panose="020B0A02020104020203" pitchFamily="34" charset="0"/>
              </a:rPr>
              <a:t>hogy</a:t>
            </a:r>
            <a:r>
              <a:rPr dirty="0">
                <a:latin typeface="Gill Sans Ultra Bold" panose="020B0A02020104020203" pitchFamily="34" charset="0"/>
              </a:rPr>
              <a:t> a </a:t>
            </a:r>
            <a:r>
              <a:rPr dirty="0" err="1">
                <a:latin typeface="Gill Sans Ultra Bold" panose="020B0A02020104020203" pitchFamily="34" charset="0"/>
              </a:rPr>
              <a:t>felhasználók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gyorsan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megtalálhassák</a:t>
            </a:r>
            <a:r>
              <a:rPr dirty="0">
                <a:latin typeface="Gill Sans Ultra Bold" panose="020B0A02020104020203" pitchFamily="34" charset="0"/>
              </a:rPr>
              <a:t> a </a:t>
            </a:r>
            <a:r>
              <a:rPr dirty="0" err="1">
                <a:latin typeface="Gill Sans Ultra Bold" panose="020B0A02020104020203" pitchFamily="34" charset="0"/>
              </a:rPr>
              <a:t>kívánt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szetteket</a:t>
            </a:r>
            <a:r>
              <a:rPr dirty="0">
                <a:latin typeface="Gill Sans Ultra Bold" panose="020B0A02020104020203" pitchFamily="34" charset="0"/>
              </a:rPr>
              <a:t>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F39061E-B1EE-8BBF-9F62-6A88A8BBB131}"/>
              </a:ext>
            </a:extLst>
          </p:cNvPr>
          <p:cNvSpPr/>
          <p:nvPr/>
        </p:nvSpPr>
        <p:spPr>
          <a:xfrm>
            <a:off x="12192000" y="0"/>
            <a:ext cx="528736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 your title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/>
              <a:t>11</a:t>
            </a:fld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7517FC8-D660-77D1-C60A-815CAF8CA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764704"/>
            <a:ext cx="10657184" cy="5328592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66DC10C-4C1B-1B4C-FB62-ECFDE1B3E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764704"/>
            <a:ext cx="2423592" cy="5328592"/>
          </a:xfrm>
          <a:prstGeom prst="rect">
            <a:avLst/>
          </a:prstGeom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CF6FDB8A-1E7E-D4F4-01CF-1EC97C55A9B9}"/>
              </a:ext>
            </a:extLst>
          </p:cNvPr>
          <p:cNvSpPr/>
          <p:nvPr/>
        </p:nvSpPr>
        <p:spPr>
          <a:xfrm>
            <a:off x="12192000" y="0"/>
            <a:ext cx="452164" cy="685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5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/>
              <a:t>12</a:t>
            </a:fld>
            <a:endParaRPr lang="en-US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9FB7758-9002-C9A8-6E97-444407DF4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32655"/>
            <a:ext cx="11521280" cy="6192689"/>
          </a:xfrm>
          <a:prstGeom prst="rect">
            <a:avLst/>
          </a:prstGeom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EB3682B5-C4B1-63C2-8E4C-0C022595DAE1}"/>
              </a:ext>
            </a:extLst>
          </p:cNvPr>
          <p:cNvSpPr/>
          <p:nvPr/>
        </p:nvSpPr>
        <p:spPr>
          <a:xfrm>
            <a:off x="12192000" y="0"/>
            <a:ext cx="492124" cy="685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75455"/>
            <a:ext cx="10515600" cy="236614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Bauhaus 93" panose="04030905020B02020C02" pitchFamily="82" charset="0"/>
              </a:rPr>
              <a:t>Thunderclient</a:t>
            </a:r>
            <a:r>
              <a:rPr lang="en-US" dirty="0">
                <a:latin typeface="Bauhaus 93" panose="04030905020B02020C02" pitchFamily="82" charset="0"/>
              </a:rPr>
              <a:t> </a:t>
            </a:r>
            <a:r>
              <a:rPr lang="en-US" dirty="0" err="1">
                <a:latin typeface="Bauhaus 93" panose="04030905020B02020C02" pitchFamily="82" charset="0"/>
              </a:rPr>
              <a:t>teszt</a:t>
            </a:r>
            <a:endParaRPr lang="en-US" dirty="0">
              <a:latin typeface="Bauhaus 93" panose="04030905020B02020C02" pitchFamily="82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3976365" y="5431536"/>
            <a:ext cx="2139696" cy="1426464"/>
            <a:chOff x="3108890" y="1875672"/>
            <a:chExt cx="2139696" cy="1426464"/>
          </a:xfrm>
        </p:grpSpPr>
        <p:sp>
          <p:nvSpPr>
            <p:cNvPr id="146" name="Freeform 145"/>
            <p:cNvSpPr/>
            <p:nvPr/>
          </p:nvSpPr>
          <p:spPr>
            <a:xfrm>
              <a:off x="3108890" y="1875672"/>
              <a:ext cx="2139696" cy="1426464"/>
            </a:xfrm>
            <a:custGeom>
              <a:avLst/>
              <a:gdLst>
                <a:gd name="connsiteX0" fmla="*/ 0 w 2139696"/>
                <a:gd name="connsiteY0" fmla="*/ 0 h 1426464"/>
                <a:gd name="connsiteX1" fmla="*/ 713232 w 2139696"/>
                <a:gd name="connsiteY1" fmla="*/ 0 h 1426464"/>
                <a:gd name="connsiteX2" fmla="*/ 1426464 w 2139696"/>
                <a:gd name="connsiteY2" fmla="*/ 0 h 1426464"/>
                <a:gd name="connsiteX3" fmla="*/ 2139696 w 2139696"/>
                <a:gd name="connsiteY3" fmla="*/ 0 h 1426464"/>
                <a:gd name="connsiteX4" fmla="*/ 2139696 w 2139696"/>
                <a:gd name="connsiteY4" fmla="*/ 713232 h 1426464"/>
                <a:gd name="connsiteX5" fmla="*/ 2139696 w 2139696"/>
                <a:gd name="connsiteY5" fmla="*/ 1426464 h 1426464"/>
                <a:gd name="connsiteX6" fmla="*/ 1426464 w 2139696"/>
                <a:gd name="connsiteY6" fmla="*/ 1426464 h 1426464"/>
                <a:gd name="connsiteX7" fmla="*/ 713232 w 2139696"/>
                <a:gd name="connsiteY7" fmla="*/ 1426464 h 1426464"/>
                <a:gd name="connsiteX8" fmla="*/ 0 w 2139696"/>
                <a:gd name="connsiteY8" fmla="*/ 1426464 h 1426464"/>
                <a:gd name="connsiteX9" fmla="*/ 0 w 2139696"/>
                <a:gd name="connsiteY9" fmla="*/ 713232 h 1426464"/>
                <a:gd name="connsiteX0" fmla="*/ 0 w 2139696"/>
                <a:gd name="connsiteY0" fmla="*/ 0 h 1426464"/>
                <a:gd name="connsiteX1" fmla="*/ 1426464 w 2139696"/>
                <a:gd name="connsiteY1" fmla="*/ 0 h 1426464"/>
                <a:gd name="connsiteX2" fmla="*/ 2139696 w 2139696"/>
                <a:gd name="connsiteY2" fmla="*/ 0 h 1426464"/>
                <a:gd name="connsiteX3" fmla="*/ 2139696 w 2139696"/>
                <a:gd name="connsiteY3" fmla="*/ 713232 h 1426464"/>
                <a:gd name="connsiteX4" fmla="*/ 2139696 w 2139696"/>
                <a:gd name="connsiteY4" fmla="*/ 1426464 h 1426464"/>
                <a:gd name="connsiteX5" fmla="*/ 1426464 w 2139696"/>
                <a:gd name="connsiteY5" fmla="*/ 1426464 h 1426464"/>
                <a:gd name="connsiteX6" fmla="*/ 713232 w 2139696"/>
                <a:gd name="connsiteY6" fmla="*/ 1426464 h 1426464"/>
                <a:gd name="connsiteX7" fmla="*/ 0 w 2139696"/>
                <a:gd name="connsiteY7" fmla="*/ 1426464 h 1426464"/>
                <a:gd name="connsiteX8" fmla="*/ 0 w 2139696"/>
                <a:gd name="connsiteY8" fmla="*/ 713232 h 1426464"/>
                <a:gd name="connsiteX9" fmla="*/ 0 w 2139696"/>
                <a:gd name="connsiteY9" fmla="*/ 0 h 1426464"/>
                <a:gd name="connsiteX0" fmla="*/ 0 w 2139696"/>
                <a:gd name="connsiteY0" fmla="*/ 0 h 1426464"/>
                <a:gd name="connsiteX1" fmla="*/ 2139696 w 2139696"/>
                <a:gd name="connsiteY1" fmla="*/ 0 h 1426464"/>
                <a:gd name="connsiteX2" fmla="*/ 2139696 w 2139696"/>
                <a:gd name="connsiteY2" fmla="*/ 713232 h 1426464"/>
                <a:gd name="connsiteX3" fmla="*/ 2139696 w 2139696"/>
                <a:gd name="connsiteY3" fmla="*/ 1426464 h 1426464"/>
                <a:gd name="connsiteX4" fmla="*/ 1426464 w 2139696"/>
                <a:gd name="connsiteY4" fmla="*/ 1426464 h 1426464"/>
                <a:gd name="connsiteX5" fmla="*/ 713232 w 2139696"/>
                <a:gd name="connsiteY5" fmla="*/ 1426464 h 1426464"/>
                <a:gd name="connsiteX6" fmla="*/ 0 w 2139696"/>
                <a:gd name="connsiteY6" fmla="*/ 1426464 h 1426464"/>
                <a:gd name="connsiteX7" fmla="*/ 0 w 2139696"/>
                <a:gd name="connsiteY7" fmla="*/ 713232 h 1426464"/>
                <a:gd name="connsiteX8" fmla="*/ 0 w 2139696"/>
                <a:gd name="connsiteY8" fmla="*/ 0 h 1426464"/>
                <a:gd name="connsiteX0" fmla="*/ 0 w 2139696"/>
                <a:gd name="connsiteY0" fmla="*/ 0 h 1426464"/>
                <a:gd name="connsiteX1" fmla="*/ 2139696 w 2139696"/>
                <a:gd name="connsiteY1" fmla="*/ 0 h 1426464"/>
                <a:gd name="connsiteX2" fmla="*/ 2139696 w 2139696"/>
                <a:gd name="connsiteY2" fmla="*/ 713232 h 1426464"/>
                <a:gd name="connsiteX3" fmla="*/ 2139696 w 2139696"/>
                <a:gd name="connsiteY3" fmla="*/ 1426464 h 1426464"/>
                <a:gd name="connsiteX4" fmla="*/ 1426464 w 2139696"/>
                <a:gd name="connsiteY4" fmla="*/ 1426464 h 1426464"/>
                <a:gd name="connsiteX5" fmla="*/ 0 w 2139696"/>
                <a:gd name="connsiteY5" fmla="*/ 1426464 h 1426464"/>
                <a:gd name="connsiteX6" fmla="*/ 0 w 2139696"/>
                <a:gd name="connsiteY6" fmla="*/ 713232 h 1426464"/>
                <a:gd name="connsiteX7" fmla="*/ 0 w 2139696"/>
                <a:gd name="connsiteY7" fmla="*/ 0 h 1426464"/>
                <a:gd name="connsiteX0" fmla="*/ 0 w 2139696"/>
                <a:gd name="connsiteY0" fmla="*/ 0 h 1426464"/>
                <a:gd name="connsiteX1" fmla="*/ 2139696 w 2139696"/>
                <a:gd name="connsiteY1" fmla="*/ 0 h 1426464"/>
                <a:gd name="connsiteX2" fmla="*/ 2139696 w 2139696"/>
                <a:gd name="connsiteY2" fmla="*/ 713232 h 1426464"/>
                <a:gd name="connsiteX3" fmla="*/ 2139696 w 2139696"/>
                <a:gd name="connsiteY3" fmla="*/ 1426464 h 1426464"/>
                <a:gd name="connsiteX4" fmla="*/ 0 w 2139696"/>
                <a:gd name="connsiteY4" fmla="*/ 1426464 h 1426464"/>
                <a:gd name="connsiteX5" fmla="*/ 0 w 2139696"/>
                <a:gd name="connsiteY5" fmla="*/ 713232 h 1426464"/>
                <a:gd name="connsiteX6" fmla="*/ 0 w 2139696"/>
                <a:gd name="connsiteY6" fmla="*/ 0 h 1426464"/>
                <a:gd name="connsiteX0" fmla="*/ 0 w 2139696"/>
                <a:gd name="connsiteY0" fmla="*/ 0 h 1426464"/>
                <a:gd name="connsiteX1" fmla="*/ 2139696 w 2139696"/>
                <a:gd name="connsiteY1" fmla="*/ 0 h 1426464"/>
                <a:gd name="connsiteX2" fmla="*/ 2139696 w 2139696"/>
                <a:gd name="connsiteY2" fmla="*/ 713232 h 1426464"/>
                <a:gd name="connsiteX3" fmla="*/ 2139696 w 2139696"/>
                <a:gd name="connsiteY3" fmla="*/ 1426464 h 1426464"/>
                <a:gd name="connsiteX4" fmla="*/ 0 w 2139696"/>
                <a:gd name="connsiteY4" fmla="*/ 1426464 h 1426464"/>
                <a:gd name="connsiteX5" fmla="*/ 0 w 2139696"/>
                <a:gd name="connsiteY5" fmla="*/ 0 h 1426464"/>
                <a:gd name="connsiteX0" fmla="*/ 0 w 2139696"/>
                <a:gd name="connsiteY0" fmla="*/ 0 h 1426464"/>
                <a:gd name="connsiteX1" fmla="*/ 2139696 w 2139696"/>
                <a:gd name="connsiteY1" fmla="*/ 0 h 1426464"/>
                <a:gd name="connsiteX2" fmla="*/ 2139696 w 2139696"/>
                <a:gd name="connsiteY2" fmla="*/ 1426464 h 1426464"/>
                <a:gd name="connsiteX3" fmla="*/ 0 w 2139696"/>
                <a:gd name="connsiteY3" fmla="*/ 1426464 h 1426464"/>
                <a:gd name="connsiteX4" fmla="*/ 0 w 2139696"/>
                <a:gd name="connsiteY4" fmla="*/ 0 h 142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9696" h="1426464">
                  <a:moveTo>
                    <a:pt x="0" y="0"/>
                  </a:moveTo>
                  <a:lnTo>
                    <a:pt x="2139696" y="0"/>
                  </a:lnTo>
                  <a:lnTo>
                    <a:pt x="2139696" y="1426464"/>
                  </a:lnTo>
                  <a:lnTo>
                    <a:pt x="0" y="1426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3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3236906" y="2003688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Moon 147"/>
            <p:cNvSpPr/>
            <p:nvPr/>
          </p:nvSpPr>
          <p:spPr>
            <a:xfrm>
              <a:off x="3236906" y="2003688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3950138" y="2003688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Moon 149"/>
            <p:cNvSpPr/>
            <p:nvPr/>
          </p:nvSpPr>
          <p:spPr>
            <a:xfrm>
              <a:off x="3950138" y="2003688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663370" y="2003688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Moon 151"/>
            <p:cNvSpPr/>
            <p:nvPr/>
          </p:nvSpPr>
          <p:spPr>
            <a:xfrm>
              <a:off x="4663370" y="2003688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3236906" y="2716920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Moon 153"/>
            <p:cNvSpPr/>
            <p:nvPr/>
          </p:nvSpPr>
          <p:spPr>
            <a:xfrm>
              <a:off x="3236906" y="2716920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3950138" y="2716920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Moon 155"/>
            <p:cNvSpPr/>
            <p:nvPr/>
          </p:nvSpPr>
          <p:spPr>
            <a:xfrm>
              <a:off x="3950138" y="2716920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663370" y="2716920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Moon 157"/>
            <p:cNvSpPr/>
            <p:nvPr/>
          </p:nvSpPr>
          <p:spPr>
            <a:xfrm>
              <a:off x="4663370" y="2716920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-3048" y="-2865"/>
            <a:ext cx="713232" cy="713232"/>
            <a:chOff x="885048" y="842136"/>
            <a:chExt cx="713232" cy="713232"/>
          </a:xfrm>
        </p:grpSpPr>
        <p:sp>
          <p:nvSpPr>
            <p:cNvPr id="160" name="Rectangle 159"/>
            <p:cNvSpPr/>
            <p:nvPr/>
          </p:nvSpPr>
          <p:spPr>
            <a:xfrm>
              <a:off x="885048" y="842136"/>
              <a:ext cx="713232" cy="713232"/>
            </a:xfrm>
            <a:prstGeom prst="rect">
              <a:avLst/>
            </a:prstGeom>
            <a:solidFill>
              <a:srgbClr val="ED3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013064" y="970152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Moon 161"/>
            <p:cNvSpPr/>
            <p:nvPr/>
          </p:nvSpPr>
          <p:spPr>
            <a:xfrm>
              <a:off x="1013064" y="970152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 rot="5400000">
            <a:off x="-347140" y="2587109"/>
            <a:ext cx="1426464" cy="713232"/>
            <a:chOff x="1938458" y="842136"/>
            <a:chExt cx="1426464" cy="713232"/>
          </a:xfrm>
        </p:grpSpPr>
        <p:sp>
          <p:nvSpPr>
            <p:cNvPr id="164" name="Freeform 163"/>
            <p:cNvSpPr/>
            <p:nvPr/>
          </p:nvSpPr>
          <p:spPr>
            <a:xfrm>
              <a:off x="1938458" y="842136"/>
              <a:ext cx="1426464" cy="713232"/>
            </a:xfrm>
            <a:custGeom>
              <a:avLst/>
              <a:gdLst>
                <a:gd name="connsiteX0" fmla="*/ 0 w 1426464"/>
                <a:gd name="connsiteY0" fmla="*/ 0 h 713232"/>
                <a:gd name="connsiteX1" fmla="*/ 713232 w 1426464"/>
                <a:gd name="connsiteY1" fmla="*/ 0 h 713232"/>
                <a:gd name="connsiteX2" fmla="*/ 1426464 w 1426464"/>
                <a:gd name="connsiteY2" fmla="*/ 0 h 713232"/>
                <a:gd name="connsiteX3" fmla="*/ 1426464 w 1426464"/>
                <a:gd name="connsiteY3" fmla="*/ 713232 h 713232"/>
                <a:gd name="connsiteX4" fmla="*/ 713232 w 1426464"/>
                <a:gd name="connsiteY4" fmla="*/ 713232 h 713232"/>
                <a:gd name="connsiteX5" fmla="*/ 0 w 1426464"/>
                <a:gd name="connsiteY5" fmla="*/ 713232 h 713232"/>
                <a:gd name="connsiteX0" fmla="*/ 0 w 1426464"/>
                <a:gd name="connsiteY0" fmla="*/ 0 h 713232"/>
                <a:gd name="connsiteX1" fmla="*/ 1426464 w 1426464"/>
                <a:gd name="connsiteY1" fmla="*/ 0 h 713232"/>
                <a:gd name="connsiteX2" fmla="*/ 1426464 w 1426464"/>
                <a:gd name="connsiteY2" fmla="*/ 713232 h 713232"/>
                <a:gd name="connsiteX3" fmla="*/ 713232 w 1426464"/>
                <a:gd name="connsiteY3" fmla="*/ 713232 h 713232"/>
                <a:gd name="connsiteX4" fmla="*/ 0 w 1426464"/>
                <a:gd name="connsiteY4" fmla="*/ 713232 h 713232"/>
                <a:gd name="connsiteX5" fmla="*/ 0 w 1426464"/>
                <a:gd name="connsiteY5" fmla="*/ 0 h 713232"/>
                <a:gd name="connsiteX0" fmla="*/ 0 w 1426464"/>
                <a:gd name="connsiteY0" fmla="*/ 0 h 713232"/>
                <a:gd name="connsiteX1" fmla="*/ 1426464 w 1426464"/>
                <a:gd name="connsiteY1" fmla="*/ 0 h 713232"/>
                <a:gd name="connsiteX2" fmla="*/ 1426464 w 1426464"/>
                <a:gd name="connsiteY2" fmla="*/ 713232 h 713232"/>
                <a:gd name="connsiteX3" fmla="*/ 0 w 1426464"/>
                <a:gd name="connsiteY3" fmla="*/ 713232 h 713232"/>
                <a:gd name="connsiteX4" fmla="*/ 0 w 1426464"/>
                <a:gd name="connsiteY4" fmla="*/ 0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464" h="713232">
                  <a:moveTo>
                    <a:pt x="0" y="0"/>
                  </a:moveTo>
                  <a:lnTo>
                    <a:pt x="1426464" y="0"/>
                  </a:lnTo>
                  <a:lnTo>
                    <a:pt x="1426464" y="713232"/>
                  </a:lnTo>
                  <a:lnTo>
                    <a:pt x="0" y="713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3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2066474" y="970152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Moon 165"/>
            <p:cNvSpPr/>
            <p:nvPr/>
          </p:nvSpPr>
          <p:spPr>
            <a:xfrm>
              <a:off x="2066474" y="970152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2779706" y="970152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Moon 167"/>
            <p:cNvSpPr/>
            <p:nvPr/>
          </p:nvSpPr>
          <p:spPr>
            <a:xfrm>
              <a:off x="2779706" y="970152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 rot="5400000">
            <a:off x="10408920" y="3656957"/>
            <a:ext cx="2852928" cy="713232"/>
            <a:chOff x="3805684" y="842136"/>
            <a:chExt cx="2852928" cy="713232"/>
          </a:xfrm>
        </p:grpSpPr>
        <p:sp>
          <p:nvSpPr>
            <p:cNvPr id="170" name="Freeform 169"/>
            <p:cNvSpPr/>
            <p:nvPr/>
          </p:nvSpPr>
          <p:spPr>
            <a:xfrm>
              <a:off x="3805684" y="842136"/>
              <a:ext cx="2852928" cy="713232"/>
            </a:xfrm>
            <a:custGeom>
              <a:avLst/>
              <a:gdLst>
                <a:gd name="connsiteX0" fmla="*/ 0 w 2852928"/>
                <a:gd name="connsiteY0" fmla="*/ 0 h 713232"/>
                <a:gd name="connsiteX1" fmla="*/ 713232 w 2852928"/>
                <a:gd name="connsiteY1" fmla="*/ 0 h 713232"/>
                <a:gd name="connsiteX2" fmla="*/ 1426464 w 2852928"/>
                <a:gd name="connsiteY2" fmla="*/ 0 h 713232"/>
                <a:gd name="connsiteX3" fmla="*/ 2139696 w 2852928"/>
                <a:gd name="connsiteY3" fmla="*/ 0 h 713232"/>
                <a:gd name="connsiteX4" fmla="*/ 2852928 w 2852928"/>
                <a:gd name="connsiteY4" fmla="*/ 0 h 713232"/>
                <a:gd name="connsiteX5" fmla="*/ 2852928 w 2852928"/>
                <a:gd name="connsiteY5" fmla="*/ 713232 h 713232"/>
                <a:gd name="connsiteX6" fmla="*/ 2139696 w 2852928"/>
                <a:gd name="connsiteY6" fmla="*/ 713232 h 713232"/>
                <a:gd name="connsiteX7" fmla="*/ 1426464 w 2852928"/>
                <a:gd name="connsiteY7" fmla="*/ 713232 h 713232"/>
                <a:gd name="connsiteX8" fmla="*/ 713232 w 2852928"/>
                <a:gd name="connsiteY8" fmla="*/ 713232 h 713232"/>
                <a:gd name="connsiteX9" fmla="*/ 0 w 2852928"/>
                <a:gd name="connsiteY9" fmla="*/ 713232 h 713232"/>
                <a:gd name="connsiteX0" fmla="*/ 0 w 2852928"/>
                <a:gd name="connsiteY0" fmla="*/ 0 h 713232"/>
                <a:gd name="connsiteX1" fmla="*/ 713232 w 2852928"/>
                <a:gd name="connsiteY1" fmla="*/ 0 h 713232"/>
                <a:gd name="connsiteX2" fmla="*/ 1426464 w 2852928"/>
                <a:gd name="connsiteY2" fmla="*/ 0 h 713232"/>
                <a:gd name="connsiteX3" fmla="*/ 2852928 w 2852928"/>
                <a:gd name="connsiteY3" fmla="*/ 0 h 713232"/>
                <a:gd name="connsiteX4" fmla="*/ 2852928 w 2852928"/>
                <a:gd name="connsiteY4" fmla="*/ 713232 h 713232"/>
                <a:gd name="connsiteX5" fmla="*/ 2139696 w 2852928"/>
                <a:gd name="connsiteY5" fmla="*/ 713232 h 713232"/>
                <a:gd name="connsiteX6" fmla="*/ 1426464 w 2852928"/>
                <a:gd name="connsiteY6" fmla="*/ 713232 h 713232"/>
                <a:gd name="connsiteX7" fmla="*/ 713232 w 2852928"/>
                <a:gd name="connsiteY7" fmla="*/ 713232 h 713232"/>
                <a:gd name="connsiteX8" fmla="*/ 0 w 2852928"/>
                <a:gd name="connsiteY8" fmla="*/ 713232 h 713232"/>
                <a:gd name="connsiteX9" fmla="*/ 0 w 2852928"/>
                <a:gd name="connsiteY9" fmla="*/ 0 h 713232"/>
                <a:gd name="connsiteX0" fmla="*/ 0 w 2852928"/>
                <a:gd name="connsiteY0" fmla="*/ 0 h 713232"/>
                <a:gd name="connsiteX1" fmla="*/ 713232 w 2852928"/>
                <a:gd name="connsiteY1" fmla="*/ 0 h 713232"/>
                <a:gd name="connsiteX2" fmla="*/ 2852928 w 2852928"/>
                <a:gd name="connsiteY2" fmla="*/ 0 h 713232"/>
                <a:gd name="connsiteX3" fmla="*/ 2852928 w 2852928"/>
                <a:gd name="connsiteY3" fmla="*/ 713232 h 713232"/>
                <a:gd name="connsiteX4" fmla="*/ 2139696 w 2852928"/>
                <a:gd name="connsiteY4" fmla="*/ 713232 h 713232"/>
                <a:gd name="connsiteX5" fmla="*/ 1426464 w 2852928"/>
                <a:gd name="connsiteY5" fmla="*/ 713232 h 713232"/>
                <a:gd name="connsiteX6" fmla="*/ 713232 w 2852928"/>
                <a:gd name="connsiteY6" fmla="*/ 713232 h 713232"/>
                <a:gd name="connsiteX7" fmla="*/ 0 w 2852928"/>
                <a:gd name="connsiteY7" fmla="*/ 713232 h 713232"/>
                <a:gd name="connsiteX8" fmla="*/ 0 w 2852928"/>
                <a:gd name="connsiteY8" fmla="*/ 0 h 713232"/>
                <a:gd name="connsiteX0" fmla="*/ 0 w 2852928"/>
                <a:gd name="connsiteY0" fmla="*/ 0 h 713232"/>
                <a:gd name="connsiteX1" fmla="*/ 2852928 w 2852928"/>
                <a:gd name="connsiteY1" fmla="*/ 0 h 713232"/>
                <a:gd name="connsiteX2" fmla="*/ 2852928 w 2852928"/>
                <a:gd name="connsiteY2" fmla="*/ 713232 h 713232"/>
                <a:gd name="connsiteX3" fmla="*/ 2139696 w 2852928"/>
                <a:gd name="connsiteY3" fmla="*/ 713232 h 713232"/>
                <a:gd name="connsiteX4" fmla="*/ 1426464 w 2852928"/>
                <a:gd name="connsiteY4" fmla="*/ 713232 h 713232"/>
                <a:gd name="connsiteX5" fmla="*/ 713232 w 2852928"/>
                <a:gd name="connsiteY5" fmla="*/ 713232 h 713232"/>
                <a:gd name="connsiteX6" fmla="*/ 0 w 2852928"/>
                <a:gd name="connsiteY6" fmla="*/ 713232 h 713232"/>
                <a:gd name="connsiteX7" fmla="*/ 0 w 2852928"/>
                <a:gd name="connsiteY7" fmla="*/ 0 h 713232"/>
                <a:gd name="connsiteX0" fmla="*/ 0 w 2852928"/>
                <a:gd name="connsiteY0" fmla="*/ 0 h 713232"/>
                <a:gd name="connsiteX1" fmla="*/ 2852928 w 2852928"/>
                <a:gd name="connsiteY1" fmla="*/ 0 h 713232"/>
                <a:gd name="connsiteX2" fmla="*/ 2852928 w 2852928"/>
                <a:gd name="connsiteY2" fmla="*/ 713232 h 713232"/>
                <a:gd name="connsiteX3" fmla="*/ 1426464 w 2852928"/>
                <a:gd name="connsiteY3" fmla="*/ 713232 h 713232"/>
                <a:gd name="connsiteX4" fmla="*/ 713232 w 2852928"/>
                <a:gd name="connsiteY4" fmla="*/ 713232 h 713232"/>
                <a:gd name="connsiteX5" fmla="*/ 0 w 2852928"/>
                <a:gd name="connsiteY5" fmla="*/ 713232 h 713232"/>
                <a:gd name="connsiteX6" fmla="*/ 0 w 2852928"/>
                <a:gd name="connsiteY6" fmla="*/ 0 h 713232"/>
                <a:gd name="connsiteX0" fmla="*/ 0 w 2852928"/>
                <a:gd name="connsiteY0" fmla="*/ 0 h 713232"/>
                <a:gd name="connsiteX1" fmla="*/ 2852928 w 2852928"/>
                <a:gd name="connsiteY1" fmla="*/ 0 h 713232"/>
                <a:gd name="connsiteX2" fmla="*/ 2852928 w 2852928"/>
                <a:gd name="connsiteY2" fmla="*/ 713232 h 713232"/>
                <a:gd name="connsiteX3" fmla="*/ 713232 w 2852928"/>
                <a:gd name="connsiteY3" fmla="*/ 713232 h 713232"/>
                <a:gd name="connsiteX4" fmla="*/ 0 w 2852928"/>
                <a:gd name="connsiteY4" fmla="*/ 713232 h 713232"/>
                <a:gd name="connsiteX5" fmla="*/ 0 w 2852928"/>
                <a:gd name="connsiteY5" fmla="*/ 0 h 713232"/>
                <a:gd name="connsiteX0" fmla="*/ 0 w 2852928"/>
                <a:gd name="connsiteY0" fmla="*/ 0 h 713232"/>
                <a:gd name="connsiteX1" fmla="*/ 2852928 w 2852928"/>
                <a:gd name="connsiteY1" fmla="*/ 0 h 713232"/>
                <a:gd name="connsiteX2" fmla="*/ 2852928 w 2852928"/>
                <a:gd name="connsiteY2" fmla="*/ 713232 h 713232"/>
                <a:gd name="connsiteX3" fmla="*/ 0 w 2852928"/>
                <a:gd name="connsiteY3" fmla="*/ 713232 h 713232"/>
                <a:gd name="connsiteX4" fmla="*/ 0 w 2852928"/>
                <a:gd name="connsiteY4" fmla="*/ 0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2928" h="713232">
                  <a:moveTo>
                    <a:pt x="0" y="0"/>
                  </a:moveTo>
                  <a:lnTo>
                    <a:pt x="2852928" y="0"/>
                  </a:lnTo>
                  <a:lnTo>
                    <a:pt x="2852928" y="713232"/>
                  </a:lnTo>
                  <a:lnTo>
                    <a:pt x="0" y="713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3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3933700" y="970152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Moon 171"/>
            <p:cNvSpPr/>
            <p:nvPr/>
          </p:nvSpPr>
          <p:spPr>
            <a:xfrm>
              <a:off x="3933700" y="970152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4646932" y="970152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Moon 173"/>
            <p:cNvSpPr/>
            <p:nvPr/>
          </p:nvSpPr>
          <p:spPr>
            <a:xfrm>
              <a:off x="4646932" y="970152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5360164" y="970152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Moon 175"/>
            <p:cNvSpPr/>
            <p:nvPr/>
          </p:nvSpPr>
          <p:spPr>
            <a:xfrm>
              <a:off x="5360164" y="970152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073396" y="970152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Moon 177"/>
            <p:cNvSpPr/>
            <p:nvPr/>
          </p:nvSpPr>
          <p:spPr>
            <a:xfrm>
              <a:off x="6073396" y="970152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9339072" y="5431536"/>
            <a:ext cx="2852928" cy="1426464"/>
            <a:chOff x="6443112" y="1867407"/>
            <a:chExt cx="2852928" cy="1426464"/>
          </a:xfrm>
        </p:grpSpPr>
        <p:sp>
          <p:nvSpPr>
            <p:cNvPr id="180" name="Freeform 179"/>
            <p:cNvSpPr/>
            <p:nvPr/>
          </p:nvSpPr>
          <p:spPr>
            <a:xfrm>
              <a:off x="6443112" y="1867407"/>
              <a:ext cx="2852928" cy="1426464"/>
            </a:xfrm>
            <a:custGeom>
              <a:avLst/>
              <a:gdLst>
                <a:gd name="connsiteX0" fmla="*/ 0 w 2852928"/>
                <a:gd name="connsiteY0" fmla="*/ 0 h 1426464"/>
                <a:gd name="connsiteX1" fmla="*/ 2139696 w 2852928"/>
                <a:gd name="connsiteY1" fmla="*/ 0 h 1426464"/>
                <a:gd name="connsiteX2" fmla="*/ 2852928 w 2852928"/>
                <a:gd name="connsiteY2" fmla="*/ 0 h 1426464"/>
                <a:gd name="connsiteX3" fmla="*/ 2852928 w 2852928"/>
                <a:gd name="connsiteY3" fmla="*/ 713232 h 1426464"/>
                <a:gd name="connsiteX4" fmla="*/ 2852928 w 2852928"/>
                <a:gd name="connsiteY4" fmla="*/ 1426464 h 1426464"/>
                <a:gd name="connsiteX5" fmla="*/ 2139696 w 2852928"/>
                <a:gd name="connsiteY5" fmla="*/ 1426464 h 1426464"/>
                <a:gd name="connsiteX6" fmla="*/ 0 w 2852928"/>
                <a:gd name="connsiteY6" fmla="*/ 1426464 h 1426464"/>
                <a:gd name="connsiteX0" fmla="*/ 0 w 2852928"/>
                <a:gd name="connsiteY0" fmla="*/ 0 h 1426464"/>
                <a:gd name="connsiteX1" fmla="*/ 2852928 w 2852928"/>
                <a:gd name="connsiteY1" fmla="*/ 0 h 1426464"/>
                <a:gd name="connsiteX2" fmla="*/ 2852928 w 2852928"/>
                <a:gd name="connsiteY2" fmla="*/ 713232 h 1426464"/>
                <a:gd name="connsiteX3" fmla="*/ 2852928 w 2852928"/>
                <a:gd name="connsiteY3" fmla="*/ 1426464 h 1426464"/>
                <a:gd name="connsiteX4" fmla="*/ 2139696 w 2852928"/>
                <a:gd name="connsiteY4" fmla="*/ 1426464 h 1426464"/>
                <a:gd name="connsiteX5" fmla="*/ 0 w 2852928"/>
                <a:gd name="connsiteY5" fmla="*/ 1426464 h 1426464"/>
                <a:gd name="connsiteX6" fmla="*/ 0 w 2852928"/>
                <a:gd name="connsiteY6" fmla="*/ 0 h 1426464"/>
                <a:gd name="connsiteX0" fmla="*/ 0 w 2852928"/>
                <a:gd name="connsiteY0" fmla="*/ 0 h 1426464"/>
                <a:gd name="connsiteX1" fmla="*/ 2852928 w 2852928"/>
                <a:gd name="connsiteY1" fmla="*/ 0 h 1426464"/>
                <a:gd name="connsiteX2" fmla="*/ 2852928 w 2852928"/>
                <a:gd name="connsiteY2" fmla="*/ 1426464 h 1426464"/>
                <a:gd name="connsiteX3" fmla="*/ 2139696 w 2852928"/>
                <a:gd name="connsiteY3" fmla="*/ 1426464 h 1426464"/>
                <a:gd name="connsiteX4" fmla="*/ 0 w 2852928"/>
                <a:gd name="connsiteY4" fmla="*/ 1426464 h 1426464"/>
                <a:gd name="connsiteX5" fmla="*/ 0 w 2852928"/>
                <a:gd name="connsiteY5" fmla="*/ 0 h 1426464"/>
                <a:gd name="connsiteX0" fmla="*/ 0 w 2852928"/>
                <a:gd name="connsiteY0" fmla="*/ 0 h 1426464"/>
                <a:gd name="connsiteX1" fmla="*/ 2852928 w 2852928"/>
                <a:gd name="connsiteY1" fmla="*/ 0 h 1426464"/>
                <a:gd name="connsiteX2" fmla="*/ 2852928 w 2852928"/>
                <a:gd name="connsiteY2" fmla="*/ 1426464 h 1426464"/>
                <a:gd name="connsiteX3" fmla="*/ 0 w 2852928"/>
                <a:gd name="connsiteY3" fmla="*/ 1426464 h 1426464"/>
                <a:gd name="connsiteX4" fmla="*/ 0 w 2852928"/>
                <a:gd name="connsiteY4" fmla="*/ 0 h 142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2928" h="1426464">
                  <a:moveTo>
                    <a:pt x="0" y="0"/>
                  </a:moveTo>
                  <a:lnTo>
                    <a:pt x="2852928" y="0"/>
                  </a:lnTo>
                  <a:lnTo>
                    <a:pt x="2852928" y="1426464"/>
                  </a:lnTo>
                  <a:lnTo>
                    <a:pt x="0" y="1426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3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71128" y="1995423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Moon 181"/>
            <p:cNvSpPr/>
            <p:nvPr/>
          </p:nvSpPr>
          <p:spPr>
            <a:xfrm>
              <a:off x="6571128" y="1995423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7284360" y="1995423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Moon 183"/>
            <p:cNvSpPr/>
            <p:nvPr/>
          </p:nvSpPr>
          <p:spPr>
            <a:xfrm>
              <a:off x="7284360" y="1995423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7997592" y="1995423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Moon 185"/>
            <p:cNvSpPr/>
            <p:nvPr/>
          </p:nvSpPr>
          <p:spPr>
            <a:xfrm>
              <a:off x="7997592" y="1995423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6571128" y="2708655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Moon 187"/>
            <p:cNvSpPr/>
            <p:nvPr/>
          </p:nvSpPr>
          <p:spPr>
            <a:xfrm>
              <a:off x="6571128" y="2708655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7284360" y="2708655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Moon 189"/>
            <p:cNvSpPr/>
            <p:nvPr/>
          </p:nvSpPr>
          <p:spPr>
            <a:xfrm>
              <a:off x="7284360" y="2708655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997592" y="2708655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Moon 191"/>
            <p:cNvSpPr/>
            <p:nvPr/>
          </p:nvSpPr>
          <p:spPr>
            <a:xfrm>
              <a:off x="7997592" y="2708655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8710824" y="2708655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Moon 193"/>
            <p:cNvSpPr/>
            <p:nvPr/>
          </p:nvSpPr>
          <p:spPr>
            <a:xfrm>
              <a:off x="8710824" y="2708655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8710824" y="1995423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Moon 195"/>
            <p:cNvSpPr/>
            <p:nvPr/>
          </p:nvSpPr>
          <p:spPr>
            <a:xfrm>
              <a:off x="8710824" y="1995423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-16977" y="5431536"/>
            <a:ext cx="1426464" cy="1426464"/>
            <a:chOff x="1225226" y="1867407"/>
            <a:chExt cx="1426464" cy="1426464"/>
          </a:xfrm>
        </p:grpSpPr>
        <p:sp>
          <p:nvSpPr>
            <p:cNvPr id="198" name="Freeform 197"/>
            <p:cNvSpPr/>
            <p:nvPr/>
          </p:nvSpPr>
          <p:spPr>
            <a:xfrm>
              <a:off x="1225226" y="1867407"/>
              <a:ext cx="1426464" cy="1426464"/>
            </a:xfrm>
            <a:custGeom>
              <a:avLst/>
              <a:gdLst>
                <a:gd name="connsiteX0" fmla="*/ 0 w 1426464"/>
                <a:gd name="connsiteY0" fmla="*/ 0 h 1426464"/>
                <a:gd name="connsiteX1" fmla="*/ 713232 w 1426464"/>
                <a:gd name="connsiteY1" fmla="*/ 0 h 1426464"/>
                <a:gd name="connsiteX2" fmla="*/ 1426464 w 1426464"/>
                <a:gd name="connsiteY2" fmla="*/ 0 h 1426464"/>
                <a:gd name="connsiteX3" fmla="*/ 1426464 w 1426464"/>
                <a:gd name="connsiteY3" fmla="*/ 713232 h 1426464"/>
                <a:gd name="connsiteX4" fmla="*/ 1426464 w 1426464"/>
                <a:gd name="connsiteY4" fmla="*/ 1426464 h 1426464"/>
                <a:gd name="connsiteX5" fmla="*/ 713232 w 1426464"/>
                <a:gd name="connsiteY5" fmla="*/ 1426464 h 1426464"/>
                <a:gd name="connsiteX6" fmla="*/ 0 w 1426464"/>
                <a:gd name="connsiteY6" fmla="*/ 1426464 h 1426464"/>
                <a:gd name="connsiteX7" fmla="*/ 0 w 1426464"/>
                <a:gd name="connsiteY7" fmla="*/ 713232 h 142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6464" h="1426464">
                  <a:moveTo>
                    <a:pt x="0" y="0"/>
                  </a:moveTo>
                  <a:lnTo>
                    <a:pt x="713232" y="0"/>
                  </a:lnTo>
                  <a:lnTo>
                    <a:pt x="1426464" y="0"/>
                  </a:lnTo>
                  <a:lnTo>
                    <a:pt x="1426464" y="713232"/>
                  </a:lnTo>
                  <a:lnTo>
                    <a:pt x="1426464" y="1426464"/>
                  </a:lnTo>
                  <a:lnTo>
                    <a:pt x="713232" y="1426464"/>
                  </a:lnTo>
                  <a:lnTo>
                    <a:pt x="0" y="1426464"/>
                  </a:lnTo>
                  <a:lnTo>
                    <a:pt x="0" y="713232"/>
                  </a:lnTo>
                  <a:close/>
                </a:path>
              </a:pathLst>
            </a:custGeom>
            <a:solidFill>
              <a:srgbClr val="ED3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1353242" y="1995423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Moon 199"/>
            <p:cNvSpPr/>
            <p:nvPr/>
          </p:nvSpPr>
          <p:spPr>
            <a:xfrm>
              <a:off x="1353242" y="1995423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066474" y="1995423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Moon 201"/>
            <p:cNvSpPr/>
            <p:nvPr/>
          </p:nvSpPr>
          <p:spPr>
            <a:xfrm>
              <a:off x="2066474" y="1995423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1353242" y="2708655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Moon 203"/>
            <p:cNvSpPr/>
            <p:nvPr/>
          </p:nvSpPr>
          <p:spPr>
            <a:xfrm>
              <a:off x="1353242" y="2708655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2066474" y="2708655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Moon 205"/>
            <p:cNvSpPr/>
            <p:nvPr/>
          </p:nvSpPr>
          <p:spPr>
            <a:xfrm>
              <a:off x="2066474" y="2708655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881508" y="0"/>
            <a:ext cx="4279392" cy="713232"/>
            <a:chOff x="7156344" y="842136"/>
            <a:chExt cx="4279392" cy="713232"/>
          </a:xfrm>
        </p:grpSpPr>
        <p:sp>
          <p:nvSpPr>
            <p:cNvPr id="208" name="Freeform 207"/>
            <p:cNvSpPr/>
            <p:nvPr/>
          </p:nvSpPr>
          <p:spPr>
            <a:xfrm>
              <a:off x="7156344" y="842136"/>
              <a:ext cx="4279392" cy="713232"/>
            </a:xfrm>
            <a:custGeom>
              <a:avLst/>
              <a:gdLst>
                <a:gd name="connsiteX0" fmla="*/ 0 w 4279392"/>
                <a:gd name="connsiteY0" fmla="*/ 0 h 713232"/>
                <a:gd name="connsiteX1" fmla="*/ 713232 w 4279392"/>
                <a:gd name="connsiteY1" fmla="*/ 0 h 713232"/>
                <a:gd name="connsiteX2" fmla="*/ 1426464 w 4279392"/>
                <a:gd name="connsiteY2" fmla="*/ 0 h 713232"/>
                <a:gd name="connsiteX3" fmla="*/ 2139696 w 4279392"/>
                <a:gd name="connsiteY3" fmla="*/ 0 h 713232"/>
                <a:gd name="connsiteX4" fmla="*/ 2852928 w 4279392"/>
                <a:gd name="connsiteY4" fmla="*/ 0 h 713232"/>
                <a:gd name="connsiteX5" fmla="*/ 3566160 w 4279392"/>
                <a:gd name="connsiteY5" fmla="*/ 0 h 713232"/>
                <a:gd name="connsiteX6" fmla="*/ 4279392 w 4279392"/>
                <a:gd name="connsiteY6" fmla="*/ 0 h 713232"/>
                <a:gd name="connsiteX7" fmla="*/ 4279392 w 4279392"/>
                <a:gd name="connsiteY7" fmla="*/ 713232 h 713232"/>
                <a:gd name="connsiteX8" fmla="*/ 3566160 w 4279392"/>
                <a:gd name="connsiteY8" fmla="*/ 713232 h 713232"/>
                <a:gd name="connsiteX9" fmla="*/ 2852928 w 4279392"/>
                <a:gd name="connsiteY9" fmla="*/ 713232 h 713232"/>
                <a:gd name="connsiteX10" fmla="*/ 2139696 w 4279392"/>
                <a:gd name="connsiteY10" fmla="*/ 713232 h 713232"/>
                <a:gd name="connsiteX11" fmla="*/ 1426464 w 4279392"/>
                <a:gd name="connsiteY11" fmla="*/ 713232 h 713232"/>
                <a:gd name="connsiteX12" fmla="*/ 713232 w 4279392"/>
                <a:gd name="connsiteY12" fmla="*/ 713232 h 713232"/>
                <a:gd name="connsiteX13" fmla="*/ 0 w 4279392"/>
                <a:gd name="connsiteY13" fmla="*/ 713232 h 713232"/>
                <a:gd name="connsiteX0" fmla="*/ 0 w 4279392"/>
                <a:gd name="connsiteY0" fmla="*/ 0 h 713232"/>
                <a:gd name="connsiteX1" fmla="*/ 1426464 w 4279392"/>
                <a:gd name="connsiteY1" fmla="*/ 0 h 713232"/>
                <a:gd name="connsiteX2" fmla="*/ 2139696 w 4279392"/>
                <a:gd name="connsiteY2" fmla="*/ 0 h 713232"/>
                <a:gd name="connsiteX3" fmla="*/ 2852928 w 4279392"/>
                <a:gd name="connsiteY3" fmla="*/ 0 h 713232"/>
                <a:gd name="connsiteX4" fmla="*/ 3566160 w 4279392"/>
                <a:gd name="connsiteY4" fmla="*/ 0 h 713232"/>
                <a:gd name="connsiteX5" fmla="*/ 4279392 w 4279392"/>
                <a:gd name="connsiteY5" fmla="*/ 0 h 713232"/>
                <a:gd name="connsiteX6" fmla="*/ 4279392 w 4279392"/>
                <a:gd name="connsiteY6" fmla="*/ 713232 h 713232"/>
                <a:gd name="connsiteX7" fmla="*/ 3566160 w 4279392"/>
                <a:gd name="connsiteY7" fmla="*/ 713232 h 713232"/>
                <a:gd name="connsiteX8" fmla="*/ 2852928 w 4279392"/>
                <a:gd name="connsiteY8" fmla="*/ 713232 h 713232"/>
                <a:gd name="connsiteX9" fmla="*/ 2139696 w 4279392"/>
                <a:gd name="connsiteY9" fmla="*/ 713232 h 713232"/>
                <a:gd name="connsiteX10" fmla="*/ 1426464 w 4279392"/>
                <a:gd name="connsiteY10" fmla="*/ 713232 h 713232"/>
                <a:gd name="connsiteX11" fmla="*/ 713232 w 4279392"/>
                <a:gd name="connsiteY11" fmla="*/ 713232 h 713232"/>
                <a:gd name="connsiteX12" fmla="*/ 0 w 4279392"/>
                <a:gd name="connsiteY12" fmla="*/ 713232 h 713232"/>
                <a:gd name="connsiteX13" fmla="*/ 0 w 4279392"/>
                <a:gd name="connsiteY13" fmla="*/ 0 h 713232"/>
                <a:gd name="connsiteX0" fmla="*/ 0 w 4279392"/>
                <a:gd name="connsiteY0" fmla="*/ 0 h 713232"/>
                <a:gd name="connsiteX1" fmla="*/ 2139696 w 4279392"/>
                <a:gd name="connsiteY1" fmla="*/ 0 h 713232"/>
                <a:gd name="connsiteX2" fmla="*/ 2852928 w 4279392"/>
                <a:gd name="connsiteY2" fmla="*/ 0 h 713232"/>
                <a:gd name="connsiteX3" fmla="*/ 3566160 w 4279392"/>
                <a:gd name="connsiteY3" fmla="*/ 0 h 713232"/>
                <a:gd name="connsiteX4" fmla="*/ 4279392 w 4279392"/>
                <a:gd name="connsiteY4" fmla="*/ 0 h 713232"/>
                <a:gd name="connsiteX5" fmla="*/ 4279392 w 4279392"/>
                <a:gd name="connsiteY5" fmla="*/ 713232 h 713232"/>
                <a:gd name="connsiteX6" fmla="*/ 3566160 w 4279392"/>
                <a:gd name="connsiteY6" fmla="*/ 713232 h 713232"/>
                <a:gd name="connsiteX7" fmla="*/ 2852928 w 4279392"/>
                <a:gd name="connsiteY7" fmla="*/ 713232 h 713232"/>
                <a:gd name="connsiteX8" fmla="*/ 2139696 w 4279392"/>
                <a:gd name="connsiteY8" fmla="*/ 713232 h 713232"/>
                <a:gd name="connsiteX9" fmla="*/ 1426464 w 4279392"/>
                <a:gd name="connsiteY9" fmla="*/ 713232 h 713232"/>
                <a:gd name="connsiteX10" fmla="*/ 713232 w 4279392"/>
                <a:gd name="connsiteY10" fmla="*/ 713232 h 713232"/>
                <a:gd name="connsiteX11" fmla="*/ 0 w 4279392"/>
                <a:gd name="connsiteY11" fmla="*/ 713232 h 713232"/>
                <a:gd name="connsiteX12" fmla="*/ 0 w 4279392"/>
                <a:gd name="connsiteY12" fmla="*/ 0 h 713232"/>
                <a:gd name="connsiteX0" fmla="*/ 0 w 4279392"/>
                <a:gd name="connsiteY0" fmla="*/ 0 h 713232"/>
                <a:gd name="connsiteX1" fmla="*/ 2852928 w 4279392"/>
                <a:gd name="connsiteY1" fmla="*/ 0 h 713232"/>
                <a:gd name="connsiteX2" fmla="*/ 3566160 w 4279392"/>
                <a:gd name="connsiteY2" fmla="*/ 0 h 713232"/>
                <a:gd name="connsiteX3" fmla="*/ 4279392 w 4279392"/>
                <a:gd name="connsiteY3" fmla="*/ 0 h 713232"/>
                <a:gd name="connsiteX4" fmla="*/ 4279392 w 4279392"/>
                <a:gd name="connsiteY4" fmla="*/ 713232 h 713232"/>
                <a:gd name="connsiteX5" fmla="*/ 3566160 w 4279392"/>
                <a:gd name="connsiteY5" fmla="*/ 713232 h 713232"/>
                <a:gd name="connsiteX6" fmla="*/ 2852928 w 4279392"/>
                <a:gd name="connsiteY6" fmla="*/ 713232 h 713232"/>
                <a:gd name="connsiteX7" fmla="*/ 2139696 w 4279392"/>
                <a:gd name="connsiteY7" fmla="*/ 713232 h 713232"/>
                <a:gd name="connsiteX8" fmla="*/ 1426464 w 4279392"/>
                <a:gd name="connsiteY8" fmla="*/ 713232 h 713232"/>
                <a:gd name="connsiteX9" fmla="*/ 713232 w 4279392"/>
                <a:gd name="connsiteY9" fmla="*/ 713232 h 713232"/>
                <a:gd name="connsiteX10" fmla="*/ 0 w 4279392"/>
                <a:gd name="connsiteY10" fmla="*/ 713232 h 713232"/>
                <a:gd name="connsiteX11" fmla="*/ 0 w 4279392"/>
                <a:gd name="connsiteY11" fmla="*/ 0 h 713232"/>
                <a:gd name="connsiteX0" fmla="*/ 0 w 4279392"/>
                <a:gd name="connsiteY0" fmla="*/ 0 h 713232"/>
                <a:gd name="connsiteX1" fmla="*/ 3566160 w 4279392"/>
                <a:gd name="connsiteY1" fmla="*/ 0 h 713232"/>
                <a:gd name="connsiteX2" fmla="*/ 4279392 w 4279392"/>
                <a:gd name="connsiteY2" fmla="*/ 0 h 713232"/>
                <a:gd name="connsiteX3" fmla="*/ 4279392 w 4279392"/>
                <a:gd name="connsiteY3" fmla="*/ 713232 h 713232"/>
                <a:gd name="connsiteX4" fmla="*/ 3566160 w 4279392"/>
                <a:gd name="connsiteY4" fmla="*/ 713232 h 713232"/>
                <a:gd name="connsiteX5" fmla="*/ 2852928 w 4279392"/>
                <a:gd name="connsiteY5" fmla="*/ 713232 h 713232"/>
                <a:gd name="connsiteX6" fmla="*/ 2139696 w 4279392"/>
                <a:gd name="connsiteY6" fmla="*/ 713232 h 713232"/>
                <a:gd name="connsiteX7" fmla="*/ 1426464 w 4279392"/>
                <a:gd name="connsiteY7" fmla="*/ 713232 h 713232"/>
                <a:gd name="connsiteX8" fmla="*/ 713232 w 4279392"/>
                <a:gd name="connsiteY8" fmla="*/ 713232 h 713232"/>
                <a:gd name="connsiteX9" fmla="*/ 0 w 4279392"/>
                <a:gd name="connsiteY9" fmla="*/ 713232 h 713232"/>
                <a:gd name="connsiteX10" fmla="*/ 0 w 4279392"/>
                <a:gd name="connsiteY10" fmla="*/ 0 h 713232"/>
                <a:gd name="connsiteX0" fmla="*/ 0 w 4279392"/>
                <a:gd name="connsiteY0" fmla="*/ 0 h 713232"/>
                <a:gd name="connsiteX1" fmla="*/ 3566160 w 4279392"/>
                <a:gd name="connsiteY1" fmla="*/ 0 h 713232"/>
                <a:gd name="connsiteX2" fmla="*/ 4279392 w 4279392"/>
                <a:gd name="connsiteY2" fmla="*/ 0 h 713232"/>
                <a:gd name="connsiteX3" fmla="*/ 4279392 w 4279392"/>
                <a:gd name="connsiteY3" fmla="*/ 713232 h 713232"/>
                <a:gd name="connsiteX4" fmla="*/ 3566160 w 4279392"/>
                <a:gd name="connsiteY4" fmla="*/ 713232 h 713232"/>
                <a:gd name="connsiteX5" fmla="*/ 2852928 w 4279392"/>
                <a:gd name="connsiteY5" fmla="*/ 713232 h 713232"/>
                <a:gd name="connsiteX6" fmla="*/ 2139696 w 4279392"/>
                <a:gd name="connsiteY6" fmla="*/ 713232 h 713232"/>
                <a:gd name="connsiteX7" fmla="*/ 1426464 w 4279392"/>
                <a:gd name="connsiteY7" fmla="*/ 713232 h 713232"/>
                <a:gd name="connsiteX8" fmla="*/ 0 w 4279392"/>
                <a:gd name="connsiteY8" fmla="*/ 713232 h 713232"/>
                <a:gd name="connsiteX9" fmla="*/ 0 w 4279392"/>
                <a:gd name="connsiteY9" fmla="*/ 0 h 713232"/>
                <a:gd name="connsiteX0" fmla="*/ 0 w 4279392"/>
                <a:gd name="connsiteY0" fmla="*/ 0 h 713232"/>
                <a:gd name="connsiteX1" fmla="*/ 3566160 w 4279392"/>
                <a:gd name="connsiteY1" fmla="*/ 0 h 713232"/>
                <a:gd name="connsiteX2" fmla="*/ 4279392 w 4279392"/>
                <a:gd name="connsiteY2" fmla="*/ 0 h 713232"/>
                <a:gd name="connsiteX3" fmla="*/ 4279392 w 4279392"/>
                <a:gd name="connsiteY3" fmla="*/ 713232 h 713232"/>
                <a:gd name="connsiteX4" fmla="*/ 3566160 w 4279392"/>
                <a:gd name="connsiteY4" fmla="*/ 713232 h 713232"/>
                <a:gd name="connsiteX5" fmla="*/ 2852928 w 4279392"/>
                <a:gd name="connsiteY5" fmla="*/ 713232 h 713232"/>
                <a:gd name="connsiteX6" fmla="*/ 2139696 w 4279392"/>
                <a:gd name="connsiteY6" fmla="*/ 713232 h 713232"/>
                <a:gd name="connsiteX7" fmla="*/ 0 w 4279392"/>
                <a:gd name="connsiteY7" fmla="*/ 713232 h 713232"/>
                <a:gd name="connsiteX8" fmla="*/ 0 w 4279392"/>
                <a:gd name="connsiteY8" fmla="*/ 0 h 713232"/>
                <a:gd name="connsiteX0" fmla="*/ 0 w 4279392"/>
                <a:gd name="connsiteY0" fmla="*/ 0 h 713232"/>
                <a:gd name="connsiteX1" fmla="*/ 3566160 w 4279392"/>
                <a:gd name="connsiteY1" fmla="*/ 0 h 713232"/>
                <a:gd name="connsiteX2" fmla="*/ 4279392 w 4279392"/>
                <a:gd name="connsiteY2" fmla="*/ 0 h 713232"/>
                <a:gd name="connsiteX3" fmla="*/ 4279392 w 4279392"/>
                <a:gd name="connsiteY3" fmla="*/ 713232 h 713232"/>
                <a:gd name="connsiteX4" fmla="*/ 3566160 w 4279392"/>
                <a:gd name="connsiteY4" fmla="*/ 713232 h 713232"/>
                <a:gd name="connsiteX5" fmla="*/ 2852928 w 4279392"/>
                <a:gd name="connsiteY5" fmla="*/ 713232 h 713232"/>
                <a:gd name="connsiteX6" fmla="*/ 0 w 4279392"/>
                <a:gd name="connsiteY6" fmla="*/ 713232 h 713232"/>
                <a:gd name="connsiteX7" fmla="*/ 0 w 4279392"/>
                <a:gd name="connsiteY7" fmla="*/ 0 h 713232"/>
                <a:gd name="connsiteX0" fmla="*/ 0 w 4279392"/>
                <a:gd name="connsiteY0" fmla="*/ 0 h 713232"/>
                <a:gd name="connsiteX1" fmla="*/ 3566160 w 4279392"/>
                <a:gd name="connsiteY1" fmla="*/ 0 h 713232"/>
                <a:gd name="connsiteX2" fmla="*/ 4279392 w 4279392"/>
                <a:gd name="connsiteY2" fmla="*/ 0 h 713232"/>
                <a:gd name="connsiteX3" fmla="*/ 4279392 w 4279392"/>
                <a:gd name="connsiteY3" fmla="*/ 713232 h 713232"/>
                <a:gd name="connsiteX4" fmla="*/ 3566160 w 4279392"/>
                <a:gd name="connsiteY4" fmla="*/ 713232 h 713232"/>
                <a:gd name="connsiteX5" fmla="*/ 0 w 4279392"/>
                <a:gd name="connsiteY5" fmla="*/ 713232 h 713232"/>
                <a:gd name="connsiteX6" fmla="*/ 0 w 4279392"/>
                <a:gd name="connsiteY6" fmla="*/ 0 h 713232"/>
                <a:gd name="connsiteX0" fmla="*/ 0 w 4279392"/>
                <a:gd name="connsiteY0" fmla="*/ 0 h 713232"/>
                <a:gd name="connsiteX1" fmla="*/ 4279392 w 4279392"/>
                <a:gd name="connsiteY1" fmla="*/ 0 h 713232"/>
                <a:gd name="connsiteX2" fmla="*/ 4279392 w 4279392"/>
                <a:gd name="connsiteY2" fmla="*/ 713232 h 713232"/>
                <a:gd name="connsiteX3" fmla="*/ 3566160 w 4279392"/>
                <a:gd name="connsiteY3" fmla="*/ 713232 h 713232"/>
                <a:gd name="connsiteX4" fmla="*/ 0 w 4279392"/>
                <a:gd name="connsiteY4" fmla="*/ 713232 h 713232"/>
                <a:gd name="connsiteX5" fmla="*/ 0 w 4279392"/>
                <a:gd name="connsiteY5" fmla="*/ 0 h 713232"/>
                <a:gd name="connsiteX0" fmla="*/ 0 w 4279392"/>
                <a:gd name="connsiteY0" fmla="*/ 0 h 713232"/>
                <a:gd name="connsiteX1" fmla="*/ 4279392 w 4279392"/>
                <a:gd name="connsiteY1" fmla="*/ 0 h 713232"/>
                <a:gd name="connsiteX2" fmla="*/ 4279392 w 4279392"/>
                <a:gd name="connsiteY2" fmla="*/ 713232 h 713232"/>
                <a:gd name="connsiteX3" fmla="*/ 0 w 4279392"/>
                <a:gd name="connsiteY3" fmla="*/ 713232 h 713232"/>
                <a:gd name="connsiteX4" fmla="*/ 0 w 4279392"/>
                <a:gd name="connsiteY4" fmla="*/ 0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9392" h="713232">
                  <a:moveTo>
                    <a:pt x="0" y="0"/>
                  </a:moveTo>
                  <a:lnTo>
                    <a:pt x="4279392" y="0"/>
                  </a:lnTo>
                  <a:lnTo>
                    <a:pt x="4279392" y="713232"/>
                  </a:lnTo>
                  <a:lnTo>
                    <a:pt x="0" y="713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3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7284360" y="970152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Moon 209"/>
            <p:cNvSpPr/>
            <p:nvPr/>
          </p:nvSpPr>
          <p:spPr>
            <a:xfrm>
              <a:off x="7284360" y="970152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7997592" y="970152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Moon 211"/>
            <p:cNvSpPr/>
            <p:nvPr/>
          </p:nvSpPr>
          <p:spPr>
            <a:xfrm>
              <a:off x="7997592" y="970152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8710824" y="970152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Moon 213"/>
            <p:cNvSpPr/>
            <p:nvPr/>
          </p:nvSpPr>
          <p:spPr>
            <a:xfrm>
              <a:off x="8710824" y="970152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9424056" y="970152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Moon 215"/>
            <p:cNvSpPr/>
            <p:nvPr/>
          </p:nvSpPr>
          <p:spPr>
            <a:xfrm>
              <a:off x="9424056" y="970152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10137288" y="970152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Moon 225"/>
            <p:cNvSpPr/>
            <p:nvPr/>
          </p:nvSpPr>
          <p:spPr>
            <a:xfrm>
              <a:off x="10137288" y="970152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10850520" y="970152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ED331A"/>
                </a:gs>
                <a:gs pos="44000">
                  <a:srgbClr val="ED331A"/>
                </a:gs>
                <a:gs pos="92000">
                  <a:srgbClr val="F4807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3000000" algn="ctr" rotWithShape="0">
                <a:schemeClr val="tx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Moon 227"/>
            <p:cNvSpPr/>
            <p:nvPr/>
          </p:nvSpPr>
          <p:spPr>
            <a:xfrm>
              <a:off x="10850520" y="970152"/>
              <a:ext cx="228600" cy="457200"/>
            </a:xfrm>
            <a:prstGeom prst="moon">
              <a:avLst>
                <a:gd name="adj" fmla="val 9266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Kép 5">
            <a:extLst>
              <a:ext uri="{FF2B5EF4-FFF2-40B4-BE49-F238E27FC236}">
                <a16:creationId xmlns:a16="http://schemas.microsoft.com/office/drawing/2014/main" id="{76AA48F8-4D71-AF41-65E0-2D9928F4E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" y="704731"/>
            <a:ext cx="10768584" cy="544003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FA966F94-A3C8-38B6-B676-63A36D0486E7}"/>
              </a:ext>
            </a:extLst>
          </p:cNvPr>
          <p:cNvSpPr/>
          <p:nvPr/>
        </p:nvSpPr>
        <p:spPr>
          <a:xfrm>
            <a:off x="12192000" y="-2865"/>
            <a:ext cx="554116" cy="6860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95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38" y="1122363"/>
            <a:ext cx="10477525" cy="1586557"/>
          </a:xfrm>
        </p:spPr>
        <p:txBody>
          <a:bodyPr/>
          <a:lstStyle/>
          <a:p>
            <a:r>
              <a:rPr dirty="0" err="1">
                <a:latin typeface="Bauhaus 93" panose="04030905020B02020C02" pitchFamily="82" charset="0"/>
              </a:rPr>
              <a:t>Kihívások</a:t>
            </a:r>
            <a:r>
              <a:rPr dirty="0">
                <a:latin typeface="Bauhaus 93" panose="04030905020B02020C02" pitchFamily="82" charset="0"/>
              </a:rPr>
              <a:t> </a:t>
            </a:r>
            <a:r>
              <a:rPr dirty="0" err="1">
                <a:latin typeface="Bauhaus 93" panose="04030905020B02020C02" pitchFamily="82" charset="0"/>
              </a:rPr>
              <a:t>és</a:t>
            </a:r>
            <a:r>
              <a:rPr dirty="0">
                <a:latin typeface="Bauhaus 93" panose="04030905020B02020C02" pitchFamily="82" charset="0"/>
              </a:rPr>
              <a:t> </a:t>
            </a:r>
            <a:r>
              <a:rPr dirty="0" err="1">
                <a:latin typeface="Bauhaus 93" panose="04030905020B02020C02" pitchFamily="82" charset="0"/>
              </a:rPr>
              <a:t>Megoldások</a:t>
            </a:r>
            <a:endParaRPr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561" y="3212976"/>
            <a:ext cx="10474879" cy="2304256"/>
          </a:xfrm>
        </p:spPr>
        <p:txBody>
          <a:bodyPr>
            <a:normAutofit fontScale="92500" lnSpcReduction="20000"/>
          </a:bodyPr>
          <a:lstStyle/>
          <a:p>
            <a:r>
              <a:rPr dirty="0">
                <a:latin typeface="Gill Sans Ultra Bold" panose="020B0A02020104020203" pitchFamily="34" charset="0"/>
              </a:rPr>
              <a:t>A </a:t>
            </a:r>
            <a:r>
              <a:rPr dirty="0" err="1">
                <a:latin typeface="Gill Sans Ultra Bold" panose="020B0A02020104020203" pitchFamily="34" charset="0"/>
              </a:rPr>
              <a:t>projekt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során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számos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kihívással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szembesültem</a:t>
            </a:r>
            <a:r>
              <a:rPr lang="en-GB" dirty="0">
                <a:latin typeface="Gill Sans Ultra Bold" panose="020B0A02020104020203" pitchFamily="34" charset="0"/>
              </a:rPr>
              <a:t>:</a:t>
            </a:r>
            <a:r>
              <a:rPr dirty="0">
                <a:latin typeface="Gill Sans Ultra Bold" panose="020B0A02020104020203" pitchFamily="34" charset="0"/>
              </a:rPr>
              <a:t> API </a:t>
            </a:r>
            <a:r>
              <a:rPr dirty="0" err="1">
                <a:latin typeface="Gill Sans Ultra Bold" panose="020B0A02020104020203" pitchFamily="34" charset="0"/>
              </a:rPr>
              <a:t>végpontok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hatékony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kezelése</a:t>
            </a:r>
            <a:r>
              <a:rPr lang="en-GB" dirty="0">
                <a:latin typeface="Gill Sans Ultra Bold" panose="020B0A02020104020203" pitchFamily="34" charset="0"/>
              </a:rPr>
              <a:t>, CORS issues (20+ </a:t>
            </a:r>
            <a:r>
              <a:rPr lang="en-GB" dirty="0" err="1">
                <a:latin typeface="Gill Sans Ultra Bold" panose="020B0A02020104020203" pitchFamily="34" charset="0"/>
              </a:rPr>
              <a:t>óra</a:t>
            </a:r>
            <a:r>
              <a:rPr lang="en-GB" dirty="0">
                <a:latin typeface="Gill Sans Ultra Bold" panose="020B0A02020104020203" pitchFamily="34" charset="0"/>
              </a:rPr>
              <a:t>),</a:t>
            </a:r>
            <a:r>
              <a:rPr lang="en-GB" dirty="0" err="1">
                <a:latin typeface="Gill Sans Ultra Bold" panose="020B0A02020104020203" pitchFamily="34" charset="0"/>
              </a:rPr>
              <a:t>elveszni</a:t>
            </a:r>
            <a:r>
              <a:rPr lang="en-GB" dirty="0">
                <a:latin typeface="Gill Sans Ultra Bold" panose="020B0A02020104020203" pitchFamily="34" charset="0"/>
              </a:rPr>
              <a:t> </a:t>
            </a:r>
            <a:r>
              <a:rPr lang="en-GB" dirty="0" err="1">
                <a:latin typeface="Gill Sans Ultra Bold" panose="020B0A02020104020203" pitchFamily="34" charset="0"/>
              </a:rPr>
              <a:t>idővel</a:t>
            </a:r>
            <a:r>
              <a:rPr lang="en-GB" dirty="0">
                <a:latin typeface="Gill Sans Ultra Bold" panose="020B0A02020104020203" pitchFamily="34" charset="0"/>
              </a:rPr>
              <a:t> </a:t>
            </a:r>
            <a:r>
              <a:rPr lang="en-GB" dirty="0" err="1">
                <a:latin typeface="Gill Sans Ultra Bold" panose="020B0A02020104020203" pitchFamily="34" charset="0"/>
              </a:rPr>
              <a:t>lényegtelen</a:t>
            </a:r>
            <a:r>
              <a:rPr lang="en-GB" dirty="0">
                <a:latin typeface="Gill Sans Ultra Bold" panose="020B0A02020104020203" pitchFamily="34" charset="0"/>
              </a:rPr>
              <a:t> </a:t>
            </a:r>
            <a:r>
              <a:rPr lang="en-GB" dirty="0" err="1">
                <a:latin typeface="Gill Sans Ultra Bold" panose="020B0A02020104020203" pitchFamily="34" charset="0"/>
              </a:rPr>
              <a:t>dolgokkal</a:t>
            </a:r>
            <a:r>
              <a:rPr lang="en-GB" dirty="0">
                <a:latin typeface="Gill Sans Ultra Bold" panose="020B0A02020104020203" pitchFamily="34" charset="0"/>
              </a:rPr>
              <a:t>, </a:t>
            </a:r>
            <a:r>
              <a:rPr lang="en-GB" dirty="0" err="1">
                <a:latin typeface="Gill Sans Ultra Bold" panose="020B0A02020104020203" pitchFamily="34" charset="0"/>
              </a:rPr>
              <a:t>fordítva</a:t>
            </a:r>
            <a:r>
              <a:rPr lang="en-GB" dirty="0">
                <a:latin typeface="Gill Sans Ultra Bold" panose="020B0A02020104020203" pitchFamily="34" charset="0"/>
              </a:rPr>
              <a:t> “</a:t>
            </a:r>
            <a:r>
              <a:rPr lang="en-GB" dirty="0" err="1">
                <a:latin typeface="Gill Sans Ultra Bold" panose="020B0A02020104020203" pitchFamily="34" charset="0"/>
              </a:rPr>
              <a:t>tervezek</a:t>
            </a:r>
            <a:r>
              <a:rPr lang="en-GB" dirty="0">
                <a:latin typeface="Gill Sans Ultra Bold" panose="020B0A02020104020203" pitchFamily="34" charset="0"/>
              </a:rPr>
              <a:t>” : </a:t>
            </a:r>
            <a:r>
              <a:rPr lang="en-GB" dirty="0" err="1">
                <a:latin typeface="Gill Sans Ultra Bold" panose="020B0A02020104020203" pitchFamily="34" charset="0"/>
              </a:rPr>
              <a:t>nem</a:t>
            </a:r>
            <a:r>
              <a:rPr lang="en-GB" dirty="0">
                <a:latin typeface="Gill Sans Ultra Bold" panose="020B0A02020104020203" pitchFamily="34" charset="0"/>
              </a:rPr>
              <a:t> </a:t>
            </a:r>
            <a:r>
              <a:rPr lang="en-GB" dirty="0" err="1">
                <a:latin typeface="Gill Sans Ultra Bold" panose="020B0A02020104020203" pitchFamily="34" charset="0"/>
              </a:rPr>
              <a:t>adatbázis</a:t>
            </a:r>
            <a:r>
              <a:rPr lang="en-GB" dirty="0">
                <a:latin typeface="Gill Sans Ultra Bold" panose="020B0A02020104020203" pitchFamily="34" charset="0"/>
              </a:rPr>
              <a:t>, backend, frontend </a:t>
            </a:r>
            <a:r>
              <a:rPr lang="en-GB" dirty="0" err="1">
                <a:latin typeface="Gill Sans Ultra Bold" panose="020B0A02020104020203" pitchFamily="34" charset="0"/>
              </a:rPr>
              <a:t>hanem</a:t>
            </a:r>
            <a:r>
              <a:rPr lang="en-GB" dirty="0">
                <a:latin typeface="Gill Sans Ultra Bold" panose="020B0A02020104020203" pitchFamily="34" charset="0"/>
              </a:rPr>
              <a:t> frontend backend </a:t>
            </a:r>
            <a:r>
              <a:rPr lang="en-GB" dirty="0" err="1">
                <a:latin typeface="Gill Sans Ultra Bold" panose="020B0A02020104020203" pitchFamily="34" charset="0"/>
              </a:rPr>
              <a:t>adatbázis</a:t>
            </a:r>
            <a:r>
              <a:rPr lang="en-GB" dirty="0">
                <a:latin typeface="Gill Sans Ultra Bold" panose="020B0A02020104020203" pitchFamily="34" charset="0"/>
              </a:rPr>
              <a:t>, </a:t>
            </a:r>
            <a:r>
              <a:rPr lang="en-GB" dirty="0" err="1">
                <a:latin typeface="Gill Sans Ultra Bold" panose="020B0A02020104020203" pitchFamily="34" charset="0"/>
              </a:rPr>
              <a:t>így</a:t>
            </a:r>
            <a:r>
              <a:rPr lang="en-GB" dirty="0">
                <a:latin typeface="Gill Sans Ultra Bold" panose="020B0A02020104020203" pitchFamily="34" charset="0"/>
              </a:rPr>
              <a:t> </a:t>
            </a:r>
            <a:r>
              <a:rPr lang="en-GB" dirty="0" err="1">
                <a:latin typeface="Gill Sans Ultra Bold" panose="020B0A02020104020203" pitchFamily="34" charset="0"/>
              </a:rPr>
              <a:t>látom</a:t>
            </a:r>
            <a:r>
              <a:rPr lang="en-GB" dirty="0">
                <a:latin typeface="Gill Sans Ultra Bold" panose="020B0A02020104020203" pitchFamily="34" charset="0"/>
              </a:rPr>
              <a:t> mi </a:t>
            </a:r>
            <a:r>
              <a:rPr lang="en-GB" dirty="0" err="1">
                <a:latin typeface="Gill Sans Ultra Bold" panose="020B0A02020104020203" pitchFamily="34" charset="0"/>
              </a:rPr>
              <a:t>az</a:t>
            </a:r>
            <a:r>
              <a:rPr lang="en-GB" dirty="0">
                <a:latin typeface="Gill Sans Ultra Bold" panose="020B0A02020104020203" pitchFamily="34" charset="0"/>
              </a:rPr>
              <a:t> </a:t>
            </a:r>
            <a:r>
              <a:rPr lang="en-GB" dirty="0" err="1">
                <a:latin typeface="Gill Sans Ultra Bold" panose="020B0A02020104020203" pitchFamily="34" charset="0"/>
              </a:rPr>
              <a:t>amit</a:t>
            </a:r>
            <a:r>
              <a:rPr lang="en-GB" dirty="0">
                <a:latin typeface="Gill Sans Ultra Bold" panose="020B0A02020104020203" pitchFamily="34" charset="0"/>
              </a:rPr>
              <a:t> </a:t>
            </a:r>
            <a:r>
              <a:rPr lang="en-GB" dirty="0" err="1">
                <a:latin typeface="Gill Sans Ultra Bold" panose="020B0A02020104020203" pitchFamily="34" charset="0"/>
              </a:rPr>
              <a:t>csinálok</a:t>
            </a:r>
            <a:r>
              <a:rPr lang="en-GB" dirty="0">
                <a:latin typeface="Gill Sans Ultra Bold" panose="020B0A02020104020203" pitchFamily="34" charset="0"/>
              </a:rPr>
              <a:t> </a:t>
            </a:r>
            <a:r>
              <a:rPr lang="en-GB" dirty="0" err="1">
                <a:latin typeface="Gill Sans Ultra Bold" panose="020B0A02020104020203" pitchFamily="34" charset="0"/>
              </a:rPr>
              <a:t>és</a:t>
            </a:r>
            <a:r>
              <a:rPr lang="en-GB" dirty="0">
                <a:latin typeface="Gill Sans Ultra Bold" panose="020B0A02020104020203" pitchFamily="34" charset="0"/>
              </a:rPr>
              <a:t> mire </a:t>
            </a:r>
            <a:r>
              <a:rPr lang="en-GB" dirty="0" err="1">
                <a:latin typeface="Gill Sans Ultra Bold" panose="020B0A02020104020203" pitchFamily="34" charset="0"/>
              </a:rPr>
              <a:t>lesz</a:t>
            </a:r>
            <a:r>
              <a:rPr lang="en-GB" dirty="0">
                <a:latin typeface="Gill Sans Ultra Bold" panose="020B0A02020104020203" pitchFamily="34" charset="0"/>
              </a:rPr>
              <a:t> </a:t>
            </a:r>
            <a:r>
              <a:rPr lang="en-GB" dirty="0" err="1">
                <a:latin typeface="Gill Sans Ultra Bold" panose="020B0A02020104020203" pitchFamily="34" charset="0"/>
              </a:rPr>
              <a:t>szükség</a:t>
            </a:r>
            <a:r>
              <a:rPr lang="en-GB" dirty="0">
                <a:latin typeface="Gill Sans Ultra Bold" panose="020B0A02020104020203" pitchFamily="34" charset="0"/>
              </a:rPr>
              <a:t> </a:t>
            </a:r>
            <a:r>
              <a:rPr lang="en-GB" dirty="0" err="1">
                <a:latin typeface="Gill Sans Ultra Bold" panose="020B0A02020104020203" pitchFamily="34" charset="0"/>
              </a:rPr>
              <a:t>még</a:t>
            </a:r>
            <a:r>
              <a:rPr lang="en-GB" dirty="0">
                <a:latin typeface="Gill Sans Ultra Bold" panose="020B0A02020104020203" pitchFamily="34" charset="0"/>
              </a:rPr>
              <a:t>.</a:t>
            </a:r>
            <a:endParaRPr dirty="0">
              <a:latin typeface="Gill Sans Ultra Bold" panose="020B0A02020104020203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CB60FC9E-DA7C-60F7-BDB9-D60743CDD85D}"/>
              </a:ext>
            </a:extLst>
          </p:cNvPr>
          <p:cNvSpPr/>
          <p:nvPr/>
        </p:nvSpPr>
        <p:spPr>
          <a:xfrm>
            <a:off x="12192000" y="0"/>
            <a:ext cx="528736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LEGO</a:t>
            </a:r>
            <a:r>
              <a:rPr lang="en-US" b="0" dirty="0"/>
              <a:t>®</a:t>
            </a:r>
            <a:r>
              <a:rPr lang="en-US" dirty="0"/>
              <a:t>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Template with bricks for PowerPoint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AEC5D51-1142-7E3D-2F84-735C19D7D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04664"/>
            <a:ext cx="11377264" cy="6048672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8B56039C-9CF6-3151-11F4-A8D64F7BFC8A}"/>
              </a:ext>
            </a:extLst>
          </p:cNvPr>
          <p:cNvSpPr/>
          <p:nvPr/>
        </p:nvSpPr>
        <p:spPr>
          <a:xfrm>
            <a:off x="12192000" y="0"/>
            <a:ext cx="528736" cy="6858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34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5400000" flipH="1">
            <a:off x="8365604" y="3031603"/>
            <a:ext cx="6813375" cy="839416"/>
          </a:xfrm>
        </p:spPr>
        <p:txBody>
          <a:bodyPr>
            <a:normAutofit fontScale="90000"/>
          </a:bodyPr>
          <a:lstStyle/>
          <a:p>
            <a:r>
              <a:rPr lang="en-US" sz="2700" dirty="0" err="1">
                <a:latin typeface="Gill Sans Ultra Bold" panose="020B0A02020104020203" pitchFamily="34" charset="0"/>
              </a:rPr>
              <a:t>Sql</a:t>
            </a:r>
            <a:r>
              <a:rPr lang="en-US" dirty="0">
                <a:latin typeface="Gill Sans Ultra Bold" panose="020B0A02020104020203" pitchFamily="34" charset="0"/>
              </a:rPr>
              <a:t> </a:t>
            </a:r>
            <a:r>
              <a:rPr lang="en-US" sz="2700" dirty="0" err="1">
                <a:latin typeface="Gill Sans Ultra Bold" panose="020B0A02020104020203" pitchFamily="34" charset="0"/>
              </a:rPr>
              <a:t>nem</a:t>
            </a:r>
            <a:r>
              <a:rPr lang="en-US" sz="2700" dirty="0">
                <a:latin typeface="Gill Sans Ultra Bold" panose="020B0A02020104020203" pitchFamily="34" charset="0"/>
              </a:rPr>
              <a:t> </a:t>
            </a:r>
            <a:r>
              <a:rPr lang="en-US" sz="2700" dirty="0" err="1">
                <a:latin typeface="Gill Sans Ultra Bold" panose="020B0A02020104020203" pitchFamily="34" charset="0"/>
              </a:rPr>
              <a:t>fut</a:t>
            </a:r>
            <a:r>
              <a:rPr lang="en-US" sz="2700" dirty="0">
                <a:latin typeface="Gill Sans Ultra Bold" panose="020B0A02020104020203" pitchFamily="34" charset="0"/>
              </a:rPr>
              <a:t> 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1524000" y="5805264"/>
            <a:ext cx="9144000" cy="1052735"/>
          </a:xfrm>
        </p:spPr>
        <p:txBody>
          <a:bodyPr/>
          <a:lstStyle/>
          <a:p>
            <a:endParaRPr lang="en-US" dirty="0"/>
          </a:p>
          <a:p>
            <a:r>
              <a:rPr lang="en-US" dirty="0" err="1">
                <a:latin typeface="Gill Sans Ultra Bold" panose="020B0A02020104020203" pitchFamily="34" charset="0"/>
              </a:rPr>
              <a:t>Egyéni</a:t>
            </a:r>
            <a:r>
              <a:rPr lang="en-US" dirty="0">
                <a:latin typeface="Gill Sans Ultra Bold" panose="020B0A02020104020203" pitchFamily="34" charset="0"/>
              </a:rPr>
              <a:t> </a:t>
            </a:r>
            <a:r>
              <a:rPr lang="en-US" dirty="0" err="1">
                <a:latin typeface="Gill Sans Ultra Bold" panose="020B0A02020104020203" pitchFamily="34" charset="0"/>
              </a:rPr>
              <a:t>beállítás</a:t>
            </a:r>
            <a:r>
              <a:rPr lang="en-US" dirty="0">
                <a:latin typeface="Gill Sans Ultra Bold" panose="020B0A02020104020203" pitchFamily="34" charset="0"/>
              </a:rPr>
              <a:t> a </a:t>
            </a:r>
            <a:r>
              <a:rPr lang="en-US" dirty="0" err="1">
                <a:latin typeface="Gill Sans Ultra Bold" panose="020B0A02020104020203" pitchFamily="34" charset="0"/>
              </a:rPr>
              <a:t>VSCode</a:t>
            </a:r>
            <a:r>
              <a:rPr lang="en-US" dirty="0">
                <a:latin typeface="Gill Sans Ultra Bold" panose="020B0A02020104020203" pitchFamily="34" charset="0"/>
              </a:rPr>
              <a:t>-ban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67DDF3-B359-B564-6DA4-FD24AD8E3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352584" cy="5805264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A1341C46-AC1F-6F40-3522-89E6A1770D0F}"/>
              </a:ext>
            </a:extLst>
          </p:cNvPr>
          <p:cNvSpPr/>
          <p:nvPr/>
        </p:nvSpPr>
        <p:spPr>
          <a:xfrm>
            <a:off x="12192000" y="0"/>
            <a:ext cx="528736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33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38" y="1122363"/>
            <a:ext cx="10477525" cy="1730068"/>
          </a:xfrm>
        </p:spPr>
        <p:txBody>
          <a:bodyPr/>
          <a:lstStyle/>
          <a:p>
            <a:r>
              <a:rPr dirty="0" err="1">
                <a:latin typeface="Bauhaus 93" panose="04030905020B02020C02" pitchFamily="82" charset="0"/>
              </a:rPr>
              <a:t>Összegzés</a:t>
            </a:r>
            <a:endParaRPr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884" y="3068960"/>
            <a:ext cx="10474879" cy="2448272"/>
          </a:xfrm>
        </p:spPr>
        <p:txBody>
          <a:bodyPr>
            <a:normAutofit fontScale="92500" lnSpcReduction="10000"/>
          </a:bodyPr>
          <a:lstStyle/>
          <a:p>
            <a:r>
              <a:rPr dirty="0" err="1">
                <a:latin typeface="Gill Sans Ultra Bold" panose="020B0A02020104020203" pitchFamily="34" charset="0"/>
              </a:rPr>
              <a:t>Ez</a:t>
            </a:r>
            <a:r>
              <a:rPr dirty="0">
                <a:latin typeface="Gill Sans Ultra Bold" panose="020B0A02020104020203" pitchFamily="34" charset="0"/>
              </a:rPr>
              <a:t> a </a:t>
            </a:r>
            <a:r>
              <a:rPr dirty="0" err="1">
                <a:latin typeface="Gill Sans Ultra Bold" panose="020B0A02020104020203" pitchFamily="34" charset="0"/>
              </a:rPr>
              <a:t>vizsgaprojekt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kiváló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lehetőséget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nyújtott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arra</a:t>
            </a:r>
            <a:r>
              <a:rPr dirty="0">
                <a:latin typeface="Gill Sans Ultra Bold" panose="020B0A02020104020203" pitchFamily="34" charset="0"/>
              </a:rPr>
              <a:t>, </a:t>
            </a:r>
            <a:r>
              <a:rPr dirty="0" err="1">
                <a:latin typeface="Gill Sans Ultra Bold" panose="020B0A02020104020203" pitchFamily="34" charset="0"/>
              </a:rPr>
              <a:t>hogy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elmélyítsem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tudásomat</a:t>
            </a:r>
            <a:r>
              <a:rPr dirty="0">
                <a:latin typeface="Gill Sans Ultra Bold" panose="020B0A02020104020203" pitchFamily="34" charset="0"/>
              </a:rPr>
              <a:t> a </a:t>
            </a:r>
            <a:r>
              <a:rPr dirty="0" err="1">
                <a:latin typeface="Gill Sans Ultra Bold" panose="020B0A02020104020203" pitchFamily="34" charset="0"/>
              </a:rPr>
              <a:t>fullstack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fejlesztésben</a:t>
            </a:r>
            <a:r>
              <a:rPr dirty="0">
                <a:latin typeface="Gill Sans Ultra Bold" panose="020B0A02020104020203" pitchFamily="34" charset="0"/>
              </a:rPr>
              <a:t>. A Vue.js </a:t>
            </a:r>
            <a:r>
              <a:rPr dirty="0" err="1">
                <a:latin typeface="Gill Sans Ultra Bold" panose="020B0A02020104020203" pitchFamily="34" charset="0"/>
              </a:rPr>
              <a:t>és</a:t>
            </a:r>
            <a:r>
              <a:rPr dirty="0">
                <a:latin typeface="Gill Sans Ultra Bold" panose="020B0A02020104020203" pitchFamily="34" charset="0"/>
              </a:rPr>
              <a:t> a Laravel </a:t>
            </a:r>
            <a:r>
              <a:rPr dirty="0" err="1">
                <a:latin typeface="Gill Sans Ultra Bold" panose="020B0A02020104020203" pitchFamily="34" charset="0"/>
              </a:rPr>
              <a:t>kombinációjával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sikerült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egy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olyan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alkalmazást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létrehozni</a:t>
            </a:r>
            <a:r>
              <a:rPr dirty="0">
                <a:latin typeface="Gill Sans Ultra Bold" panose="020B0A02020104020203" pitchFamily="34" charset="0"/>
              </a:rPr>
              <a:t>, </a:t>
            </a:r>
            <a:r>
              <a:rPr dirty="0" err="1">
                <a:latin typeface="Gill Sans Ultra Bold" panose="020B0A02020104020203" pitchFamily="34" charset="0"/>
              </a:rPr>
              <a:t>amely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képes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kezelni</a:t>
            </a:r>
            <a:r>
              <a:rPr dirty="0">
                <a:latin typeface="Gill Sans Ultra Bold" panose="020B0A02020104020203" pitchFamily="34" charset="0"/>
              </a:rPr>
              <a:t> a LEGO </a:t>
            </a:r>
            <a:r>
              <a:rPr dirty="0" err="1">
                <a:latin typeface="Gill Sans Ultra Bold" panose="020B0A02020104020203" pitchFamily="34" charset="0"/>
              </a:rPr>
              <a:t>szetteket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és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témákat</a:t>
            </a:r>
            <a:r>
              <a:rPr dirty="0">
                <a:latin typeface="Gill Sans Ultra Bold" panose="020B0A02020104020203" pitchFamily="34" charset="0"/>
              </a:rPr>
              <a:t>, </a:t>
            </a:r>
            <a:r>
              <a:rPr dirty="0" err="1">
                <a:latin typeface="Gill Sans Ultra Bold" panose="020B0A02020104020203" pitchFamily="34" charset="0"/>
              </a:rPr>
              <a:t>miközben</a:t>
            </a:r>
            <a:r>
              <a:rPr dirty="0">
                <a:latin typeface="Gill Sans Ultra Bold" panose="020B0A02020104020203" pitchFamily="34" charset="0"/>
              </a:rPr>
              <a:t> a </a:t>
            </a:r>
            <a:r>
              <a:rPr dirty="0" err="1">
                <a:latin typeface="Gill Sans Ultra Bold" panose="020B0A02020104020203" pitchFamily="34" charset="0"/>
              </a:rPr>
              <a:t>felhasználók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számára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egyszerű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és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intuitív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felhasználói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élményt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nyújt</a:t>
            </a:r>
            <a:r>
              <a:rPr dirty="0"/>
              <a:t>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FA536D89-7D82-3873-8783-3EF2D89C92FE}"/>
              </a:ext>
            </a:extLst>
          </p:cNvPr>
          <p:cNvSpPr/>
          <p:nvPr/>
        </p:nvSpPr>
        <p:spPr>
          <a:xfrm>
            <a:off x="12192000" y="0"/>
            <a:ext cx="528736" cy="6858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Bauhaus 93" panose="04030905020B02020C02" pitchFamily="82" charset="0"/>
              </a:rPr>
              <a:t>LEGO</a:t>
            </a:r>
            <a:r>
              <a:rPr lang="en-US" b="0" dirty="0" err="1">
                <a:latin typeface="Bauhaus 93" panose="04030905020B02020C02" pitchFamily="82" charset="0"/>
              </a:rPr>
              <a:t>®Készletek</a:t>
            </a:r>
            <a:r>
              <a:rPr lang="en-US" b="0" dirty="0">
                <a:latin typeface="Bauhaus 93" panose="04030905020B02020C02" pitchFamily="82" charset="0"/>
              </a:rPr>
              <a:t> 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14" y="3645024"/>
            <a:ext cx="10474879" cy="173006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Gill Sans Ultra Bold Condensed" panose="020B0A06020104020203" pitchFamily="34" charset="0"/>
              </a:rPr>
              <a:t>151 </a:t>
            </a:r>
            <a:r>
              <a:rPr lang="en-US" dirty="0" err="1">
                <a:latin typeface="Gill Sans Ultra Bold Condensed" panose="020B0A06020104020203" pitchFamily="34" charset="0"/>
              </a:rPr>
              <a:t>elemből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állnak</a:t>
            </a:r>
            <a:r>
              <a:rPr lang="en-US" dirty="0">
                <a:latin typeface="Gill Sans Ultra Bold Condensed" panose="020B0A06020104020203" pitchFamily="34" charset="0"/>
              </a:rPr>
              <a:t> a </a:t>
            </a:r>
            <a:r>
              <a:rPr lang="en-US" dirty="0" err="1">
                <a:latin typeface="Gill Sans Ultra Bold Condensed" panose="020B0A06020104020203" pitchFamily="34" charset="0"/>
              </a:rPr>
              <a:t>témák</a:t>
            </a:r>
            <a:endParaRPr lang="en-US" dirty="0">
              <a:latin typeface="Gill Sans Ultra Bold Condensed" panose="020B0A060201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Gill Sans Ultra Bold Condensed" panose="020B0A06020104020203" pitchFamily="34" charset="0"/>
              </a:rPr>
              <a:t>18546 </a:t>
            </a:r>
            <a:r>
              <a:rPr lang="en-US" dirty="0" err="1">
                <a:latin typeface="Gill Sans Ultra Bold Condensed" panose="020B0A06020104020203" pitchFamily="34" charset="0"/>
              </a:rPr>
              <a:t>elemből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állnak</a:t>
            </a:r>
            <a:r>
              <a:rPr lang="en-US" dirty="0">
                <a:latin typeface="Gill Sans Ultra Bold Condensed" panose="020B0A06020104020203" pitchFamily="34" charset="0"/>
              </a:rPr>
              <a:t> a </a:t>
            </a:r>
            <a:r>
              <a:rPr lang="en-US" dirty="0" err="1">
                <a:latin typeface="Gill Sans Ultra Bold Condensed" panose="020B0A06020104020203" pitchFamily="34" charset="0"/>
              </a:rPr>
              <a:t>szettek</a:t>
            </a:r>
            <a:endParaRPr lang="en-US" dirty="0">
              <a:latin typeface="Gill Sans Ultra Bold Condensed" panose="020B0A06020104020203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2F79D5E-4A13-4242-80E2-9C0479C1D766}"/>
              </a:ext>
            </a:extLst>
          </p:cNvPr>
          <p:cNvSpPr/>
          <p:nvPr/>
        </p:nvSpPr>
        <p:spPr>
          <a:xfrm>
            <a:off x="12192000" y="0"/>
            <a:ext cx="456728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7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38" y="1122363"/>
            <a:ext cx="10477525" cy="1514549"/>
          </a:xfrm>
        </p:spPr>
        <p:txBody>
          <a:bodyPr/>
          <a:lstStyle/>
          <a:p>
            <a:r>
              <a:rPr dirty="0" err="1">
                <a:latin typeface="Bauhaus 93" panose="04030905020B02020C02" pitchFamily="82" charset="0"/>
              </a:rPr>
              <a:t>Projekt</a:t>
            </a:r>
            <a:r>
              <a:rPr dirty="0">
                <a:latin typeface="Bauhaus 93" panose="04030905020B02020C02" pitchFamily="82" charset="0"/>
              </a:rPr>
              <a:t> </a:t>
            </a:r>
            <a:r>
              <a:rPr dirty="0" err="1">
                <a:latin typeface="Bauhaus 93" panose="04030905020B02020C02" pitchFamily="82" charset="0"/>
              </a:rPr>
              <a:t>Bevezetése</a:t>
            </a:r>
            <a:endParaRPr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561" y="2708920"/>
            <a:ext cx="10474879" cy="2808312"/>
          </a:xfrm>
        </p:spPr>
        <p:txBody>
          <a:bodyPr>
            <a:normAutofit fontScale="92500" lnSpcReduction="10000"/>
          </a:bodyPr>
          <a:lstStyle/>
          <a:p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Ez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a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prezentáció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bemutatja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a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vizsgaprojektemet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,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amely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egy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fullstack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alkalmazás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Vue.js 3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frontenddel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és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Laravel 10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backenddel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. Az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alkalmazás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célja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egy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LEGO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szettek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és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témák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kezelésére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szolgáló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felület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létrehozása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,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amely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lehet</a:t>
            </a:r>
            <a:r>
              <a:rPr sz="2400" b="1"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ő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séget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biztosít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a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felhasználóknak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szettek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keresésére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,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regisztrációra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,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bejelentkezésre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,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valamint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új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szettek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és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témák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feltöltésére</a:t>
            </a:r>
            <a:r>
              <a:rPr dirty="0">
                <a:latin typeface="Gill Sans Ultra Bold" panose="020B0A02020104020203" pitchFamily="34" charset="0"/>
                <a:ea typeface="Segoe UI Black" panose="020B0A02040204020203" pitchFamily="34" charset="0"/>
              </a:rPr>
              <a:t>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2A24F9C-F15D-7E25-37EE-6DC7456D1EE4}"/>
              </a:ext>
            </a:extLst>
          </p:cNvPr>
          <p:cNvSpPr/>
          <p:nvPr/>
        </p:nvSpPr>
        <p:spPr>
          <a:xfrm>
            <a:off x="12192000" y="0"/>
            <a:ext cx="384720" cy="685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38" y="260649"/>
            <a:ext cx="10477525" cy="1265245"/>
          </a:xfrm>
        </p:spPr>
        <p:txBody>
          <a:bodyPr/>
          <a:lstStyle/>
          <a:p>
            <a:r>
              <a:rPr lang="en-US" dirty="0" err="1">
                <a:latin typeface="Bauhaus 93" panose="04030905020B02020C02" pitchFamily="82" charset="0"/>
              </a:rPr>
              <a:t>Funkciók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561" y="1525894"/>
            <a:ext cx="10474879" cy="380621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err="1">
                <a:latin typeface="Gill Sans Ultra Bold Condensed" panose="020B0A06020104020203" pitchFamily="34" charset="0"/>
              </a:rPr>
              <a:t>Szettek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keresése</a:t>
            </a:r>
            <a:endParaRPr lang="en-US" dirty="0">
              <a:latin typeface="Gill Sans Ultra Bold Condensed" panose="020B0A060201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err="1">
                <a:latin typeface="Gill Sans Ultra Bold Condensed" panose="020B0A06020104020203" pitchFamily="34" charset="0"/>
              </a:rPr>
              <a:t>Témák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keresése</a:t>
            </a:r>
            <a:endParaRPr lang="en-US" dirty="0">
              <a:latin typeface="Gill Sans Ultra Bold Condensed" panose="020B0A060201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err="1">
                <a:latin typeface="Gill Sans Ultra Bold Condensed" panose="020B0A06020104020203" pitchFamily="34" charset="0"/>
              </a:rPr>
              <a:t>Regisztráció</a:t>
            </a:r>
            <a:r>
              <a:rPr lang="en-US" dirty="0">
                <a:latin typeface="Gill Sans Ultra Bold Condensed" panose="020B0A06020104020203" pitchFamily="34" charset="0"/>
              </a:rPr>
              <a:t>, </a:t>
            </a:r>
            <a:r>
              <a:rPr lang="en-US" dirty="0" err="1">
                <a:latin typeface="Gill Sans Ultra Bold Condensed" panose="020B0A06020104020203" pitchFamily="34" charset="0"/>
              </a:rPr>
              <a:t>bejelentkezés</a:t>
            </a:r>
            <a:endParaRPr lang="en-US" dirty="0">
              <a:latin typeface="Gill Sans Ultra Bold Condensed" panose="020B0A060201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err="1">
                <a:latin typeface="Gill Sans Ultra Bold Condensed" panose="020B0A06020104020203" pitchFamily="34" charset="0"/>
              </a:rPr>
              <a:t>Új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témák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és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szettek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feltöltése</a:t>
            </a:r>
            <a:endParaRPr lang="en-US" dirty="0">
              <a:latin typeface="Gill Sans Ultra Bold Condensed" panose="020B0A060201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Gill Sans Ultra Bold Condensed" panose="020B0A06020104020203" pitchFamily="34" charset="0"/>
              </a:rPr>
              <a:t>Calendly </a:t>
            </a:r>
            <a:r>
              <a:rPr lang="en-US" dirty="0" err="1">
                <a:latin typeface="Gill Sans Ultra Bold Condensed" panose="020B0A06020104020203" pitchFamily="34" charset="0"/>
              </a:rPr>
              <a:t>naptári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eseményütemező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használata</a:t>
            </a:r>
            <a:r>
              <a:rPr lang="en-US" dirty="0">
                <a:latin typeface="Gill Sans Ultra Bold Condensed" panose="020B0A06020104020203" pitchFamily="34" charset="0"/>
              </a:rPr>
              <a:t>, </a:t>
            </a:r>
            <a:r>
              <a:rPr lang="en-US" dirty="0" err="1">
                <a:latin typeface="Gill Sans Ultra Bold Condensed" panose="020B0A06020104020203" pitchFamily="34" charset="0"/>
              </a:rPr>
              <a:t>emailek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kiküldése</a:t>
            </a:r>
            <a:endParaRPr lang="en-US" dirty="0">
              <a:latin typeface="Gill Sans Ultra Bold Condensed" panose="020B0A060201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err="1">
                <a:latin typeface="Gill Sans Ultra Bold Condensed" panose="020B0A06020104020203" pitchFamily="34" charset="0"/>
              </a:rPr>
              <a:t>Új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témák,szettek</a:t>
            </a:r>
            <a:r>
              <a:rPr lang="en-US" dirty="0">
                <a:latin typeface="Gill Sans Ultra Bold Condensed" panose="020B0A06020104020203" pitchFamily="34" charset="0"/>
              </a:rPr>
              <a:t> ,</a:t>
            </a:r>
            <a:r>
              <a:rPr lang="en-US" dirty="0" err="1">
                <a:latin typeface="Gill Sans Ultra Bold Condensed" panose="020B0A06020104020203" pitchFamily="34" charset="0"/>
              </a:rPr>
              <a:t>egyéni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építések</a:t>
            </a:r>
            <a:r>
              <a:rPr lang="en-US" dirty="0">
                <a:latin typeface="Gill Sans Ultra Bold Condensed" panose="020B0A06020104020203" pitchFamily="34" charset="0"/>
              </a:rPr>
              <a:t>, </a:t>
            </a:r>
            <a:r>
              <a:rPr lang="en-US" dirty="0" err="1">
                <a:latin typeface="Gill Sans Ultra Bold Condensed" panose="020B0A06020104020203" pitchFamily="34" charset="0"/>
              </a:rPr>
              <a:t>kedvencek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feltöltése</a:t>
            </a:r>
            <a:endParaRPr lang="en-US" dirty="0">
              <a:latin typeface="Gill Sans Ultra Bold Condensed" panose="020B0A060201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>
              <a:latin typeface="Gill Sans Ultra Bold Condensed" panose="020B0A06020104020203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9F31E89-1FF9-67B9-5D0B-04ABF328ABBA}"/>
              </a:ext>
            </a:extLst>
          </p:cNvPr>
          <p:cNvSpPr/>
          <p:nvPr/>
        </p:nvSpPr>
        <p:spPr>
          <a:xfrm>
            <a:off x="12192000" y="0"/>
            <a:ext cx="38472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757" y="41898"/>
            <a:ext cx="9400487" cy="144288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uhaus 93" panose="04030905020B02020C02" pitchFamily="82" charset="0"/>
              </a:rPr>
              <a:t>3 </a:t>
            </a:r>
            <a:r>
              <a:rPr lang="en-US" dirty="0" err="1">
                <a:latin typeface="Bauhaus 93" panose="04030905020B02020C02" pitchFamily="82" charset="0"/>
              </a:rPr>
              <a:t>részre</a:t>
            </a:r>
            <a:r>
              <a:rPr lang="en-US" dirty="0">
                <a:latin typeface="Bauhaus 93" panose="04030905020B02020C02" pitchFamily="82" charset="0"/>
              </a:rPr>
              <a:t> </a:t>
            </a:r>
            <a:r>
              <a:rPr lang="en-US" dirty="0" err="1">
                <a:latin typeface="Bauhaus 93" panose="04030905020B02020C02" pitchFamily="82" charset="0"/>
              </a:rPr>
              <a:t>tagolnám</a:t>
            </a:r>
            <a:r>
              <a:rPr lang="en-US" dirty="0">
                <a:latin typeface="Bauhaus 93" panose="04030905020B02020C02" pitchFamily="82" charset="0"/>
              </a:rPr>
              <a:t> a </a:t>
            </a:r>
            <a:r>
              <a:rPr lang="en-US" dirty="0" err="1">
                <a:latin typeface="Bauhaus 93" panose="04030905020B02020C02" pitchFamily="82" charset="0"/>
              </a:rPr>
              <a:t>programot</a:t>
            </a:r>
            <a:r>
              <a:rPr lang="en-US" dirty="0">
                <a:latin typeface="Bauhaus 93" panose="04030905020B02020C02" pitchFamily="82" charset="0"/>
              </a:rPr>
              <a:t>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Gill Sans Ultra Bold Condensed" panose="020B0A06020104020203" pitchFamily="34" charset="0"/>
              </a:rPr>
              <a:t>Frontend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Gill Sans Ultra Bold Condensed" panose="020B0A06020104020203" pitchFamily="34" charset="0"/>
              </a:rPr>
              <a:t>Backend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err="1">
                <a:latin typeface="Gill Sans Ultra Bold Condensed" panose="020B0A06020104020203" pitchFamily="34" charset="0"/>
              </a:rPr>
              <a:t>Adatbázis</a:t>
            </a:r>
            <a:endParaRPr lang="en-US" dirty="0">
              <a:latin typeface="Gill Sans Ultra Bold Condensed" panose="020B0A06020104020203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FC7BFBC8-2F99-9213-34E9-6C8FAAF171CC}"/>
              </a:ext>
            </a:extLst>
          </p:cNvPr>
          <p:cNvSpPr/>
          <p:nvPr/>
        </p:nvSpPr>
        <p:spPr>
          <a:xfrm>
            <a:off x="12192000" y="0"/>
            <a:ext cx="384720" cy="685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70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38" y="1122363"/>
            <a:ext cx="10477525" cy="1298525"/>
          </a:xfrm>
        </p:spPr>
        <p:txBody>
          <a:bodyPr>
            <a:normAutofit/>
          </a:bodyPr>
          <a:lstStyle/>
          <a:p>
            <a:r>
              <a:rPr dirty="0" err="1">
                <a:latin typeface="Bauhaus 93" panose="04030905020B02020C02" pitchFamily="82" charset="0"/>
              </a:rPr>
              <a:t>Fejleszt</a:t>
            </a:r>
            <a:r>
              <a:rPr sz="4800" b="0" dirty="0" err="1">
                <a:latin typeface="Gill Sans Ultra Bold" panose="020B0A02020104020203" pitchFamily="34" charset="0"/>
                <a:ea typeface="Segoe UI Black" panose="020B0A02040204020203" pitchFamily="34" charset="0"/>
              </a:rPr>
              <a:t>ő</a:t>
            </a:r>
            <a:r>
              <a:rPr dirty="0" err="1">
                <a:latin typeface="Bauhaus 93" panose="04030905020B02020C02" pitchFamily="82" charset="0"/>
              </a:rPr>
              <a:t>eszközök</a:t>
            </a:r>
            <a:endParaRPr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884" y="2757992"/>
            <a:ext cx="10474879" cy="2551178"/>
          </a:xfrm>
        </p:spPr>
        <p:txBody>
          <a:bodyPr>
            <a:normAutofit fontScale="77500" lnSpcReduction="20000"/>
          </a:bodyPr>
          <a:lstStyle/>
          <a:p>
            <a:r>
              <a:rPr dirty="0">
                <a:latin typeface="Gill Sans Ultra Bold" panose="020B0A02020104020203" pitchFamily="34" charset="0"/>
              </a:rPr>
              <a:t>A </a:t>
            </a:r>
            <a:r>
              <a:rPr dirty="0" err="1">
                <a:latin typeface="Gill Sans Ultra Bold" panose="020B0A02020104020203" pitchFamily="34" charset="0"/>
              </a:rPr>
              <a:t>fejlesztés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során</a:t>
            </a:r>
            <a:r>
              <a:rPr dirty="0">
                <a:latin typeface="Gill Sans Ultra Bold" panose="020B0A02020104020203" pitchFamily="34" charset="0"/>
              </a:rPr>
              <a:t> a </a:t>
            </a:r>
            <a:r>
              <a:rPr dirty="0" err="1">
                <a:latin typeface="Gill Sans Ultra Bold" panose="020B0A02020104020203" pitchFamily="34" charset="0"/>
              </a:rPr>
              <a:t>következő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eszközöket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használtam</a:t>
            </a:r>
            <a:r>
              <a:rPr dirty="0">
                <a:latin typeface="Gill Sans Ultra Bold" panose="020B0A02020104020203" pitchFamily="34" charset="0"/>
              </a:rPr>
              <a:t>:</a:t>
            </a:r>
          </a:p>
          <a:p>
            <a:r>
              <a:rPr dirty="0">
                <a:latin typeface="Gill Sans Ultra Bold" panose="020B0A02020104020203" pitchFamily="34" charset="0"/>
              </a:rPr>
              <a:t>- Visual Studio Code (</a:t>
            </a:r>
            <a:r>
              <a:rPr dirty="0" err="1">
                <a:latin typeface="Gill Sans Ultra Bold" panose="020B0A02020104020203" pitchFamily="34" charset="0"/>
              </a:rPr>
              <a:t>VSCode</a:t>
            </a:r>
            <a:r>
              <a:rPr dirty="0">
                <a:latin typeface="Gill Sans Ultra Bold" panose="020B0A02020104020203" pitchFamily="34" charset="0"/>
              </a:rPr>
              <a:t>): A </a:t>
            </a:r>
            <a:r>
              <a:rPr dirty="0" err="1">
                <a:latin typeface="Gill Sans Ultra Bold" panose="020B0A02020104020203" pitchFamily="34" charset="0"/>
              </a:rPr>
              <a:t>fejlesztéshez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szükséges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környezet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és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kód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szerkesztő</a:t>
            </a:r>
            <a:r>
              <a:rPr dirty="0">
                <a:latin typeface="Gill Sans Ultra Bold" panose="020B0A02020104020203" pitchFamily="34" charset="0"/>
              </a:rPr>
              <a:t>.</a:t>
            </a:r>
          </a:p>
          <a:p>
            <a:r>
              <a:rPr dirty="0">
                <a:latin typeface="Gill Sans Ultra Bold" panose="020B0A02020104020203" pitchFamily="34" charset="0"/>
              </a:rPr>
              <a:t>- </a:t>
            </a:r>
            <a:r>
              <a:rPr dirty="0" err="1">
                <a:latin typeface="Gill Sans Ultra Bold" panose="020B0A02020104020203" pitchFamily="34" charset="0"/>
              </a:rPr>
              <a:t>Thunderclient</a:t>
            </a:r>
            <a:r>
              <a:rPr dirty="0">
                <a:latin typeface="Gill Sans Ultra Bold" panose="020B0A02020104020203" pitchFamily="34" charset="0"/>
              </a:rPr>
              <a:t>: API </a:t>
            </a:r>
            <a:r>
              <a:rPr dirty="0" err="1">
                <a:latin typeface="Gill Sans Ultra Bold" panose="020B0A02020104020203" pitchFamily="34" charset="0"/>
              </a:rPr>
              <a:t>tesztelő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eszköz</a:t>
            </a:r>
            <a:r>
              <a:rPr dirty="0">
                <a:latin typeface="Gill Sans Ultra Bold" panose="020B0A02020104020203" pitchFamily="34" charset="0"/>
              </a:rPr>
              <a:t>, </a:t>
            </a:r>
            <a:r>
              <a:rPr dirty="0" err="1">
                <a:latin typeface="Gill Sans Ultra Bold" panose="020B0A02020104020203" pitchFamily="34" charset="0"/>
              </a:rPr>
              <a:t>amely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lehetővé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tette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az</a:t>
            </a:r>
            <a:r>
              <a:rPr dirty="0">
                <a:latin typeface="Gill Sans Ultra Bold" panose="020B0A02020104020203" pitchFamily="34" charset="0"/>
              </a:rPr>
              <a:t> API </a:t>
            </a:r>
            <a:r>
              <a:rPr dirty="0" err="1">
                <a:latin typeface="Gill Sans Ultra Bold" panose="020B0A02020104020203" pitchFamily="34" charset="0"/>
              </a:rPr>
              <a:t>végpontok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gyors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tesztelését</a:t>
            </a:r>
            <a:r>
              <a:rPr dirty="0">
                <a:latin typeface="Gill Sans Ultra Bold" panose="020B0A02020104020203" pitchFamily="34" charset="0"/>
              </a:rPr>
              <a:t>.</a:t>
            </a:r>
          </a:p>
          <a:p>
            <a:r>
              <a:rPr dirty="0">
                <a:latin typeface="Gill Sans Ultra Bold" panose="020B0A02020104020203" pitchFamily="34" charset="0"/>
              </a:rPr>
              <a:t>- GitHub: </a:t>
            </a:r>
            <a:r>
              <a:rPr dirty="0" err="1">
                <a:latin typeface="Gill Sans Ultra Bold" panose="020B0A02020104020203" pitchFamily="34" charset="0"/>
              </a:rPr>
              <a:t>Verziókezelő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rendszer</a:t>
            </a:r>
            <a:r>
              <a:rPr dirty="0">
                <a:latin typeface="Gill Sans Ultra Bold" panose="020B0A02020104020203" pitchFamily="34" charset="0"/>
              </a:rPr>
              <a:t>, </a:t>
            </a:r>
            <a:r>
              <a:rPr dirty="0" err="1">
                <a:latin typeface="Gill Sans Ultra Bold" panose="020B0A02020104020203" pitchFamily="34" charset="0"/>
              </a:rPr>
              <a:t>ahol</a:t>
            </a:r>
            <a:r>
              <a:rPr dirty="0">
                <a:latin typeface="Gill Sans Ultra Bold" panose="020B0A02020104020203" pitchFamily="34" charset="0"/>
              </a:rPr>
              <a:t> a </a:t>
            </a:r>
            <a:r>
              <a:rPr dirty="0" err="1">
                <a:latin typeface="Gill Sans Ultra Bold" panose="020B0A02020104020203" pitchFamily="34" charset="0"/>
              </a:rPr>
              <a:t>kódot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tároltam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és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verziókat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kezeltem</a:t>
            </a:r>
            <a:r>
              <a:rPr dirty="0">
                <a:latin typeface="Gill Sans Ultra Bold" panose="020B0A02020104020203" pitchFamily="34" charset="0"/>
              </a:rPr>
              <a:t>.</a:t>
            </a:r>
          </a:p>
          <a:p>
            <a:r>
              <a:rPr dirty="0">
                <a:latin typeface="Gill Sans Ultra Bold" panose="020B0A02020104020203" pitchFamily="34" charset="0"/>
              </a:rPr>
              <a:t>- XAMPP: </a:t>
            </a:r>
            <a:r>
              <a:rPr dirty="0" err="1">
                <a:latin typeface="Gill Sans Ultra Bold" panose="020B0A02020104020203" pitchFamily="34" charset="0"/>
              </a:rPr>
              <a:t>Lokális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fejlesztői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környezet</a:t>
            </a:r>
            <a:r>
              <a:rPr dirty="0">
                <a:latin typeface="Gill Sans Ultra Bold" panose="020B0A02020104020203" pitchFamily="34" charset="0"/>
              </a:rPr>
              <a:t> MySQL </a:t>
            </a:r>
            <a:r>
              <a:rPr dirty="0" err="1">
                <a:latin typeface="Gill Sans Ultra Bold" panose="020B0A02020104020203" pitchFamily="34" charset="0"/>
              </a:rPr>
              <a:t>adatbázissal</a:t>
            </a:r>
            <a:r>
              <a:rPr dirty="0"/>
              <a:t>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492C37C-3469-499D-513E-3FB5DD6AA59F}"/>
              </a:ext>
            </a:extLst>
          </p:cNvPr>
          <p:cNvSpPr/>
          <p:nvPr/>
        </p:nvSpPr>
        <p:spPr>
          <a:xfrm>
            <a:off x="12192000" y="0"/>
            <a:ext cx="528736" cy="685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2844" y="136526"/>
            <a:ext cx="9866312" cy="1060226"/>
          </a:xfrm>
        </p:spPr>
        <p:txBody>
          <a:bodyPr/>
          <a:lstStyle/>
          <a:p>
            <a:r>
              <a:rPr lang="en-US" dirty="0" err="1">
                <a:latin typeface="Bauhaus 93" panose="04030905020B02020C02" pitchFamily="82" charset="0"/>
              </a:rPr>
              <a:t>Felhasznált</a:t>
            </a:r>
            <a:r>
              <a:rPr lang="en-US" dirty="0"/>
              <a:t> </a:t>
            </a:r>
            <a:r>
              <a:rPr lang="en-US" dirty="0">
                <a:latin typeface="Bauhaus 93" panose="04030905020B02020C02" pitchFamily="82" charset="0"/>
              </a:rPr>
              <a:t>technológiák</a:t>
            </a:r>
            <a:r>
              <a:rPr lang="en-US" dirty="0"/>
              <a:t>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3432" y="1124744"/>
            <a:ext cx="9866312" cy="559673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Gill Sans Ultra Bold Condensed" panose="020B0A06020104020203" pitchFamily="34" charset="0"/>
              </a:rPr>
              <a:t>Adatbázis</a:t>
            </a:r>
            <a:r>
              <a:rPr lang="en-US" dirty="0">
                <a:latin typeface="Gill Sans Ultra Bold Condensed" panose="020B0A06020104020203" pitchFamily="34" charset="0"/>
              </a:rPr>
              <a:t>: MySQL – </a:t>
            </a:r>
            <a:r>
              <a:rPr lang="en-US" dirty="0" err="1">
                <a:latin typeface="Gill Sans Ultra Bold Condensed" panose="020B0A06020104020203" pitchFamily="34" charset="0"/>
              </a:rPr>
              <a:t>dbForge</a:t>
            </a:r>
            <a:r>
              <a:rPr lang="en-US" dirty="0">
                <a:latin typeface="Gill Sans Ultra Bold Condensed" panose="020B0A06020104020203" pitchFamily="34" charset="0"/>
              </a:rPr>
              <a:t>, phpMyAdmin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Gill Sans Ultra Bold Condensed" panose="020B0A06020104020203" pitchFamily="34" charset="0"/>
              </a:rPr>
              <a:t>Github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verziókezelő</a:t>
            </a:r>
            <a:endParaRPr lang="en-US" dirty="0">
              <a:latin typeface="Gill Sans Ultra Bold Condensed" panose="020B0A060201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ill Sans Ultra Bold Condensed" panose="020B0A06020104020203" pitchFamily="34" charset="0"/>
              </a:rPr>
              <a:t>Backend: Laravel 10 </a:t>
            </a:r>
            <a:r>
              <a:rPr lang="en-US" dirty="0" err="1">
                <a:latin typeface="Gill Sans Ultra Bold Condensed" panose="020B0A06020104020203" pitchFamily="34" charset="0"/>
              </a:rPr>
              <a:t>php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keretrendszer</a:t>
            </a:r>
            <a:endParaRPr lang="en-US" dirty="0">
              <a:latin typeface="Gill Sans Ultra Bold Condensed" panose="020B0A060201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ill Sans Ultra Bold Condensed" panose="020B0A06020104020203" pitchFamily="34" charset="0"/>
              </a:rPr>
              <a:t>XAMPP </a:t>
            </a:r>
            <a:r>
              <a:rPr lang="en-US" dirty="0" err="1">
                <a:latin typeface="Gill Sans Ultra Bold Condensed" panose="020B0A06020104020203" pitchFamily="34" charset="0"/>
              </a:rPr>
              <a:t>szabad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és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nyílt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forrású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platformfüggetlen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webszerver-szoftvercsomag</a:t>
            </a:r>
            <a:endParaRPr lang="en-US" dirty="0">
              <a:latin typeface="Gill Sans Ultra Bold Condensed" panose="020B0A060201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ill Sans Ultra Bold Condensed" panose="020B0A06020104020203" pitchFamily="34" charset="0"/>
              </a:rPr>
              <a:t>Frontend: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Gill Sans Ultra Bold Condensed" panose="020B0A06020104020203" pitchFamily="34" charset="0"/>
              </a:rPr>
              <a:t>Vuejs3 </a:t>
            </a:r>
            <a:r>
              <a:rPr lang="en-US" dirty="0" err="1">
                <a:latin typeface="Gill Sans Ultra Bold Condensed" panose="020B0A06020104020203" pitchFamily="34" charset="0"/>
              </a:rPr>
              <a:t>keretrendszer</a:t>
            </a:r>
            <a:endParaRPr lang="en-US" dirty="0">
              <a:latin typeface="Gill Sans Ultra Bold Condensed" panose="020B0A06020104020203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latin typeface="Gill Sans Ultra Bold Condensed" panose="020B0A06020104020203" pitchFamily="34" charset="0"/>
              </a:rPr>
              <a:t>Html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latin typeface="Gill Sans Ultra Bold Condensed" panose="020B0A06020104020203" pitchFamily="34" charset="0"/>
              </a:rPr>
              <a:t>CSS: CSS, SCSS, Compass, </a:t>
            </a:r>
            <a:r>
              <a:rPr lang="en-US" dirty="0" err="1">
                <a:latin typeface="Gill Sans Ultra Bold Condensed" panose="020B0A06020104020203" pitchFamily="34" charset="0"/>
              </a:rPr>
              <a:t>Bootstrap,@keyframes</a:t>
            </a:r>
            <a:r>
              <a:rPr lang="en-US" dirty="0">
                <a:latin typeface="Gill Sans Ultra Bold Condensed" panose="020B0A06020104020203" pitchFamily="34" charset="0"/>
              </a:rPr>
              <a:t>, -</a:t>
            </a:r>
            <a:r>
              <a:rPr lang="en-US" dirty="0" err="1">
                <a:latin typeface="Gill Sans Ultra Bold Condensed" panose="020B0A06020104020203" pitchFamily="34" charset="0"/>
              </a:rPr>
              <a:t>animations,cubic</a:t>
            </a:r>
            <a:r>
              <a:rPr lang="en-US" dirty="0">
                <a:latin typeface="Gill Sans Ultra Bold Condensed" panose="020B0A06020104020203" pitchFamily="34" charset="0"/>
              </a:rPr>
              <a:t>-Bezier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 err="1">
                <a:latin typeface="Gill Sans Ultra Bold Condensed" panose="020B0A06020104020203" pitchFamily="34" charset="0"/>
              </a:rPr>
              <a:t>morpholható</a:t>
            </a:r>
            <a:r>
              <a:rPr lang="en-US" dirty="0">
                <a:latin typeface="Gill Sans Ultra Bold Condensed" panose="020B0A06020104020203" pitchFamily="34" charset="0"/>
              </a:rPr>
              <a:t> </a:t>
            </a:r>
            <a:r>
              <a:rPr lang="en-US" dirty="0" err="1">
                <a:latin typeface="Gill Sans Ultra Bold Condensed" panose="020B0A06020104020203" pitchFamily="34" charset="0"/>
              </a:rPr>
              <a:t>betűtípusok</a:t>
            </a:r>
            <a:r>
              <a:rPr lang="en-US" dirty="0">
                <a:latin typeface="Gill Sans Ultra Bold Condensed" panose="020B0A06020104020203" pitchFamily="34" charset="0"/>
              </a:rPr>
              <a:t>, shade- morph-3d	</a:t>
            </a:r>
          </a:p>
          <a:p>
            <a:pPr lvl="4">
              <a:buFont typeface="Wingdings" panose="05000000000000000000" pitchFamily="2" charset="2"/>
              <a:buChar char="Ø"/>
            </a:pPr>
            <a:endParaRPr lang="en-US" dirty="0">
              <a:latin typeface="Gill Sans Ultra Bold Condensed" panose="020B0A06020104020203" pitchFamily="34" charset="0"/>
            </a:endParaRPr>
          </a:p>
          <a:p>
            <a:pPr lvl="4">
              <a:buFont typeface="Wingdings" panose="05000000000000000000" pitchFamily="2" charset="2"/>
              <a:buChar char="Ø"/>
            </a:pPr>
            <a:endParaRPr lang="en-US" dirty="0">
              <a:latin typeface="Gill Sans Ultra Bold Condensed" panose="020B0A06020104020203" pitchFamily="34" charset="0"/>
            </a:endParaRPr>
          </a:p>
          <a:p>
            <a:pPr marL="1828800" lvl="4" indent="0">
              <a:buNone/>
            </a:pPr>
            <a:r>
              <a:rPr lang="en-US" dirty="0">
                <a:latin typeface="Gill Sans Ultra Bold Condensed" panose="020B0A06020104020203" pitchFamily="34" charset="0"/>
              </a:rPr>
              <a:t>											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Jedlik PPTX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5C50D7A-7D97-E8C8-644E-B8202F3098DC}"/>
              </a:ext>
            </a:extLst>
          </p:cNvPr>
          <p:cNvSpPr/>
          <p:nvPr/>
        </p:nvSpPr>
        <p:spPr>
          <a:xfrm>
            <a:off x="12192000" y="0"/>
            <a:ext cx="38472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51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38" y="1122363"/>
            <a:ext cx="10477525" cy="1586557"/>
          </a:xfrm>
        </p:spPr>
        <p:txBody>
          <a:bodyPr/>
          <a:lstStyle/>
          <a:p>
            <a:r>
              <a:rPr dirty="0">
                <a:latin typeface="Bauhaus 93" panose="04030905020B02020C02" pitchFamily="82" charset="0"/>
              </a:rPr>
              <a:t>Frontend</a:t>
            </a:r>
            <a:r>
              <a:rPr dirty="0"/>
              <a:t> </a:t>
            </a:r>
            <a:r>
              <a:rPr dirty="0" err="1">
                <a:latin typeface="Bauhaus 93" panose="04030905020B02020C02" pitchFamily="82" charset="0"/>
              </a:rPr>
              <a:t>Fejlesztés</a:t>
            </a:r>
            <a:endParaRPr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884" y="2708920"/>
            <a:ext cx="10474879" cy="2643742"/>
          </a:xfrm>
        </p:spPr>
        <p:txBody>
          <a:bodyPr>
            <a:normAutofit fontScale="92500" lnSpcReduction="10000"/>
          </a:bodyPr>
          <a:lstStyle/>
          <a:p>
            <a:r>
              <a:rPr dirty="0">
                <a:latin typeface="Gill Sans Ultra Bold" panose="020B0A02020104020203" pitchFamily="34" charset="0"/>
              </a:rPr>
              <a:t>A frontend </a:t>
            </a:r>
            <a:r>
              <a:rPr dirty="0" err="1">
                <a:latin typeface="Gill Sans Ultra Bold" panose="020B0A02020104020203" pitchFamily="34" charset="0"/>
              </a:rPr>
              <a:t>fejlesztéséhez</a:t>
            </a:r>
            <a:r>
              <a:rPr dirty="0">
                <a:latin typeface="Gill Sans Ultra Bold" panose="020B0A02020104020203" pitchFamily="34" charset="0"/>
              </a:rPr>
              <a:t> a Vue.js 3 </a:t>
            </a:r>
            <a:r>
              <a:rPr dirty="0" err="1">
                <a:latin typeface="Gill Sans Ultra Bold" panose="020B0A02020104020203" pitchFamily="34" charset="0"/>
              </a:rPr>
              <a:t>keretrendszert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használtam</a:t>
            </a:r>
            <a:r>
              <a:rPr dirty="0">
                <a:latin typeface="Gill Sans Ultra Bold" panose="020B0A02020104020203" pitchFamily="34" charset="0"/>
              </a:rPr>
              <a:t>. A Vue.js </a:t>
            </a:r>
            <a:r>
              <a:rPr dirty="0" err="1">
                <a:latin typeface="Gill Sans Ultra Bold" panose="020B0A02020104020203" pitchFamily="34" charset="0"/>
              </a:rPr>
              <a:t>egy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progresszív</a:t>
            </a:r>
            <a:r>
              <a:rPr dirty="0">
                <a:latin typeface="Gill Sans Ultra Bold" panose="020B0A02020104020203" pitchFamily="34" charset="0"/>
              </a:rPr>
              <a:t> JavaScript </a:t>
            </a:r>
            <a:r>
              <a:rPr dirty="0" err="1">
                <a:latin typeface="Gill Sans Ultra Bold" panose="020B0A02020104020203" pitchFamily="34" charset="0"/>
              </a:rPr>
              <a:t>keretrendszer</a:t>
            </a:r>
            <a:r>
              <a:rPr dirty="0">
                <a:latin typeface="Gill Sans Ultra Bold" panose="020B0A02020104020203" pitchFamily="34" charset="0"/>
              </a:rPr>
              <a:t>, </a:t>
            </a:r>
            <a:r>
              <a:rPr dirty="0" err="1">
                <a:latin typeface="Gill Sans Ultra Bold" panose="020B0A02020104020203" pitchFamily="34" charset="0"/>
              </a:rPr>
              <a:t>amely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lehetővé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teszi</a:t>
            </a:r>
            <a:r>
              <a:rPr dirty="0">
                <a:latin typeface="Gill Sans Ultra Bold" panose="020B0A02020104020203" pitchFamily="34" charset="0"/>
              </a:rPr>
              <a:t> a </a:t>
            </a:r>
            <a:r>
              <a:rPr dirty="0" err="1">
                <a:latin typeface="Gill Sans Ultra Bold" panose="020B0A02020104020203" pitchFamily="34" charset="0"/>
              </a:rPr>
              <a:t>komponens-alapú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fejlesztést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és</a:t>
            </a:r>
            <a:r>
              <a:rPr dirty="0">
                <a:latin typeface="Gill Sans Ultra Bold" panose="020B0A02020104020203" pitchFamily="34" charset="0"/>
              </a:rPr>
              <a:t> a </a:t>
            </a:r>
            <a:r>
              <a:rPr dirty="0" err="1">
                <a:latin typeface="Gill Sans Ultra Bold" panose="020B0A02020104020203" pitchFamily="34" charset="0"/>
              </a:rPr>
              <a:t>felhasználói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felület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dinamikus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kezelését</a:t>
            </a:r>
            <a:r>
              <a:rPr dirty="0">
                <a:latin typeface="Gill Sans Ultra Bold" panose="020B0A02020104020203" pitchFamily="34" charset="0"/>
              </a:rPr>
              <a:t>. Az </a:t>
            </a:r>
            <a:r>
              <a:rPr dirty="0" err="1">
                <a:latin typeface="Gill Sans Ultra Bold" panose="020B0A02020104020203" pitchFamily="34" charset="0"/>
              </a:rPr>
              <a:t>alkalmazás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felépítése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során</a:t>
            </a:r>
            <a:r>
              <a:rPr dirty="0">
                <a:latin typeface="Gill Sans Ultra Bold" panose="020B0A02020104020203" pitchFamily="34" charset="0"/>
              </a:rPr>
              <a:t> a </a:t>
            </a:r>
            <a:r>
              <a:rPr dirty="0" err="1">
                <a:latin typeface="Gill Sans Ultra Bold" panose="020B0A02020104020203" pitchFamily="34" charset="0"/>
              </a:rPr>
              <a:t>főbb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funkciókat</a:t>
            </a:r>
            <a:r>
              <a:rPr dirty="0">
                <a:latin typeface="Gill Sans Ultra Bold" panose="020B0A02020104020203" pitchFamily="34" charset="0"/>
              </a:rPr>
              <a:t>, mint a </a:t>
            </a:r>
            <a:r>
              <a:rPr dirty="0" err="1">
                <a:latin typeface="Gill Sans Ultra Bold" panose="020B0A02020104020203" pitchFamily="34" charset="0"/>
              </a:rPr>
              <a:t>szettek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keresése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és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megjelenítése</a:t>
            </a:r>
            <a:r>
              <a:rPr dirty="0">
                <a:latin typeface="Gill Sans Ultra Bold" panose="020B0A02020104020203" pitchFamily="34" charset="0"/>
              </a:rPr>
              <a:t>, </a:t>
            </a:r>
            <a:r>
              <a:rPr dirty="0" err="1">
                <a:latin typeface="Gill Sans Ultra Bold" panose="020B0A02020104020203" pitchFamily="34" charset="0"/>
              </a:rPr>
              <a:t>egyedi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komponensekre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bontottam</a:t>
            </a:r>
            <a:r>
              <a:rPr dirty="0">
                <a:latin typeface="Gill Sans Ultra Bold" panose="020B0A02020104020203" pitchFamily="34" charset="0"/>
              </a:rPr>
              <a:t>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9FE3788-8D65-E79C-8D52-E52FDDEB5D0C}"/>
              </a:ext>
            </a:extLst>
          </p:cNvPr>
          <p:cNvSpPr/>
          <p:nvPr/>
        </p:nvSpPr>
        <p:spPr>
          <a:xfrm>
            <a:off x="12192000" y="0"/>
            <a:ext cx="456728" cy="685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38" y="1122363"/>
            <a:ext cx="10477525" cy="1802581"/>
          </a:xfrm>
        </p:spPr>
        <p:txBody>
          <a:bodyPr/>
          <a:lstStyle/>
          <a:p>
            <a:r>
              <a:rPr dirty="0">
                <a:latin typeface="Bauhaus 93" panose="04030905020B02020C02" pitchFamily="82" charset="0"/>
              </a:rPr>
              <a:t>Backend</a:t>
            </a:r>
            <a:r>
              <a:rPr dirty="0"/>
              <a:t> </a:t>
            </a:r>
            <a:r>
              <a:rPr dirty="0" err="1">
                <a:latin typeface="Bauhaus 93" panose="04030905020B02020C02" pitchFamily="82" charset="0"/>
              </a:rPr>
              <a:t>Fejlesztés</a:t>
            </a:r>
            <a:endParaRPr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561" y="2924944"/>
            <a:ext cx="10474879" cy="2520280"/>
          </a:xfrm>
        </p:spPr>
        <p:txBody>
          <a:bodyPr>
            <a:normAutofit fontScale="92500" lnSpcReduction="10000"/>
          </a:bodyPr>
          <a:lstStyle/>
          <a:p>
            <a:r>
              <a:rPr dirty="0">
                <a:latin typeface="Gill Sans Ultra Bold" panose="020B0A02020104020203" pitchFamily="34" charset="0"/>
              </a:rPr>
              <a:t>A backend </a:t>
            </a:r>
            <a:r>
              <a:rPr dirty="0" err="1">
                <a:latin typeface="Gill Sans Ultra Bold" panose="020B0A02020104020203" pitchFamily="34" charset="0"/>
              </a:rPr>
              <a:t>oldalon</a:t>
            </a:r>
            <a:r>
              <a:rPr dirty="0">
                <a:latin typeface="Gill Sans Ultra Bold" panose="020B0A02020104020203" pitchFamily="34" charset="0"/>
              </a:rPr>
              <a:t> a Laravel 10 PHP </a:t>
            </a:r>
            <a:r>
              <a:rPr dirty="0" err="1">
                <a:latin typeface="Gill Sans Ultra Bold" panose="020B0A02020104020203" pitchFamily="34" charset="0"/>
              </a:rPr>
              <a:t>keretrendszert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használtam</a:t>
            </a:r>
            <a:r>
              <a:rPr dirty="0">
                <a:latin typeface="Gill Sans Ultra Bold" panose="020B0A02020104020203" pitchFamily="34" charset="0"/>
              </a:rPr>
              <a:t>. A Laravel </a:t>
            </a:r>
            <a:r>
              <a:rPr dirty="0" err="1">
                <a:latin typeface="Gill Sans Ultra Bold" panose="020B0A02020104020203" pitchFamily="34" charset="0"/>
              </a:rPr>
              <a:t>egyszerűsíti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az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adatbázis-műveleteket</a:t>
            </a:r>
            <a:r>
              <a:rPr dirty="0">
                <a:latin typeface="Gill Sans Ultra Bold" panose="020B0A02020104020203" pitchFamily="34" charset="0"/>
              </a:rPr>
              <a:t>, </a:t>
            </a:r>
            <a:r>
              <a:rPr dirty="0" err="1">
                <a:latin typeface="Gill Sans Ultra Bold" panose="020B0A02020104020203" pitchFamily="34" charset="0"/>
              </a:rPr>
              <a:t>támogatja</a:t>
            </a:r>
            <a:r>
              <a:rPr dirty="0">
                <a:latin typeface="Gill Sans Ultra Bold" panose="020B0A02020104020203" pitchFamily="34" charset="0"/>
              </a:rPr>
              <a:t> a RESTful API-k </a:t>
            </a:r>
            <a:r>
              <a:rPr dirty="0" err="1">
                <a:latin typeface="Gill Sans Ultra Bold" panose="020B0A02020104020203" pitchFamily="34" charset="0"/>
              </a:rPr>
              <a:t>fejlesztését</a:t>
            </a:r>
            <a:r>
              <a:rPr dirty="0">
                <a:latin typeface="Gill Sans Ultra Bold" panose="020B0A02020104020203" pitchFamily="34" charset="0"/>
              </a:rPr>
              <a:t>, </a:t>
            </a:r>
            <a:r>
              <a:rPr dirty="0" err="1">
                <a:latin typeface="Gill Sans Ultra Bold" panose="020B0A02020104020203" pitchFamily="34" charset="0"/>
              </a:rPr>
              <a:t>és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biztonságos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környezetet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nyújt</a:t>
            </a:r>
            <a:r>
              <a:rPr dirty="0">
                <a:latin typeface="Gill Sans Ultra Bold" panose="020B0A02020104020203" pitchFamily="34" charset="0"/>
              </a:rPr>
              <a:t> a </a:t>
            </a:r>
            <a:r>
              <a:rPr dirty="0" err="1">
                <a:latin typeface="Gill Sans Ultra Bold" panose="020B0A02020104020203" pitchFamily="34" charset="0"/>
              </a:rPr>
              <a:t>webalkalmazások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számára</a:t>
            </a:r>
            <a:r>
              <a:rPr dirty="0">
                <a:latin typeface="Gill Sans Ultra Bold" panose="020B0A02020104020203" pitchFamily="34" charset="0"/>
              </a:rPr>
              <a:t>. Az API </a:t>
            </a:r>
            <a:r>
              <a:rPr dirty="0" err="1">
                <a:latin typeface="Gill Sans Ultra Bold" panose="020B0A02020104020203" pitchFamily="34" charset="0"/>
              </a:rPr>
              <a:t>végpontok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segítségével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biztosítottam</a:t>
            </a:r>
            <a:r>
              <a:rPr dirty="0">
                <a:latin typeface="Gill Sans Ultra Bold" panose="020B0A02020104020203" pitchFamily="34" charset="0"/>
              </a:rPr>
              <a:t> a frontend </a:t>
            </a:r>
            <a:r>
              <a:rPr dirty="0" err="1">
                <a:latin typeface="Gill Sans Ultra Bold" panose="020B0A02020104020203" pitchFamily="34" charset="0"/>
              </a:rPr>
              <a:t>és</a:t>
            </a:r>
            <a:r>
              <a:rPr dirty="0">
                <a:latin typeface="Gill Sans Ultra Bold" panose="020B0A02020104020203" pitchFamily="34" charset="0"/>
              </a:rPr>
              <a:t> backend </a:t>
            </a:r>
            <a:r>
              <a:rPr dirty="0" err="1">
                <a:latin typeface="Gill Sans Ultra Bold" panose="020B0A02020104020203" pitchFamily="34" charset="0"/>
              </a:rPr>
              <a:t>közötti</a:t>
            </a:r>
            <a:r>
              <a:rPr dirty="0">
                <a:latin typeface="Gill Sans Ultra Bold" panose="020B0A02020104020203" pitchFamily="34" charset="0"/>
              </a:rPr>
              <a:t> </a:t>
            </a:r>
            <a:r>
              <a:rPr dirty="0" err="1">
                <a:latin typeface="Gill Sans Ultra Bold" panose="020B0A02020104020203" pitchFamily="34" charset="0"/>
              </a:rPr>
              <a:t>adatkommunikációt</a:t>
            </a:r>
            <a:r>
              <a:rPr dirty="0">
                <a:latin typeface="Gill Sans Ultra Bold" panose="020B0A02020104020203" pitchFamily="34" charset="0"/>
              </a:rPr>
              <a:t>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52F03EC0-F39F-B44D-E602-E3B234520072}"/>
              </a:ext>
            </a:extLst>
          </p:cNvPr>
          <p:cNvSpPr/>
          <p:nvPr/>
        </p:nvSpPr>
        <p:spPr>
          <a:xfrm>
            <a:off x="12192000" y="0"/>
            <a:ext cx="456728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GO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GO TEMPLATE PL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54508</TotalTime>
  <Words>980</Words>
  <Application>Microsoft Office PowerPoint</Application>
  <PresentationFormat>Szélesvásznú</PresentationFormat>
  <Paragraphs>109</Paragraphs>
  <Slides>17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4</vt:i4>
      </vt:variant>
      <vt:variant>
        <vt:lpstr>Diacímek</vt:lpstr>
      </vt:variant>
      <vt:variant>
        <vt:i4>17</vt:i4>
      </vt:variant>
    </vt:vector>
  </HeadingPairs>
  <TitlesOfParts>
    <vt:vector size="28" baseType="lpstr">
      <vt:lpstr>Arial</vt:lpstr>
      <vt:lpstr>Bauhaus 93</vt:lpstr>
      <vt:lpstr>Calibri</vt:lpstr>
      <vt:lpstr>Calibri Light</vt:lpstr>
      <vt:lpstr>Gill Sans Ultra Bold</vt:lpstr>
      <vt:lpstr>Gill Sans Ultra Bold Condensed</vt:lpstr>
      <vt:lpstr>Wingdings</vt:lpstr>
      <vt:lpstr>LEGO TEMPLATE</vt:lpstr>
      <vt:lpstr>LEGO TEMPLATE PLAIN</vt:lpstr>
      <vt:lpstr>Blank</vt:lpstr>
      <vt:lpstr>TITLES</vt:lpstr>
      <vt:lpstr>LEGO® Készletek</vt:lpstr>
      <vt:lpstr>LEGO®Készletek </vt:lpstr>
      <vt:lpstr>Projekt Bevezetése</vt:lpstr>
      <vt:lpstr>Funkciók</vt:lpstr>
      <vt:lpstr>3 részre tagolnám a programot:</vt:lpstr>
      <vt:lpstr>Fejlesztőeszközök</vt:lpstr>
      <vt:lpstr>Felhasznált technológiák:</vt:lpstr>
      <vt:lpstr>Frontend Fejlesztés</vt:lpstr>
      <vt:lpstr>Backend Fejlesztés</vt:lpstr>
      <vt:lpstr>Adatbázis Kezelés</vt:lpstr>
      <vt:lpstr>Insert your title here</vt:lpstr>
      <vt:lpstr>Insert your title here</vt:lpstr>
      <vt:lpstr>Thunderclient teszt</vt:lpstr>
      <vt:lpstr>Kihívások és Megoldások</vt:lpstr>
      <vt:lpstr>LEGO® Template</vt:lpstr>
      <vt:lpstr>Sql nem fut le </vt:lpstr>
      <vt:lpstr>Összegzés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- Template for PowerPoint</dc:title>
  <dc:creator>showeet.com</dc:creator>
  <dc:description>© Copyright Showeet.com</dc:description>
  <cp:lastModifiedBy>yl swg</cp:lastModifiedBy>
  <cp:revision>41</cp:revision>
  <dcterms:created xsi:type="dcterms:W3CDTF">2011-05-09T14:18:21Z</dcterms:created>
  <dcterms:modified xsi:type="dcterms:W3CDTF">2024-08-28T19:59:53Z</dcterms:modified>
  <cp:category>Templates</cp:category>
</cp:coreProperties>
</file>