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33"/>
    <p:restoredTop sz="95777"/>
  </p:normalViewPr>
  <p:slideViewPr>
    <p:cSldViewPr snapToGrid="0" snapToObjects="1">
      <p:cViewPr>
        <p:scale>
          <a:sx n="89" d="100"/>
          <a:sy n="89" d="100"/>
        </p:scale>
        <p:origin x="-9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16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4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2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2BF4F-2F78-9647-8EAB-FFFB35CEB2BE}" type="datetimeFigureOut">
              <a:rPr kumimoji="1" lang="zh-CN" altLang="en-US" smtClean="0"/>
              <a:t>18/8/5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CC89-E01B-E447-8149-4D196262B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83144"/>
              </p:ext>
            </p:extLst>
          </p:nvPr>
        </p:nvGraphicFramePr>
        <p:xfrm>
          <a:off x="4779959" y="2440966"/>
          <a:ext cx="6751320" cy="3262308"/>
        </p:xfrm>
        <a:graphic>
          <a:graphicData uri="http://schemas.openxmlformats.org/drawingml/2006/table">
            <a:tbl>
              <a:tblPr firstRow="1" firstCol="1" bandRow="1"/>
              <a:tblGrid>
                <a:gridCol w="4399915"/>
                <a:gridCol w="650875"/>
                <a:gridCol w="680085"/>
                <a:gridCol w="1020445"/>
              </a:tblGrid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Course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Credits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Scores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Grade Point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Calcullus-1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5.5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98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Calcullus-2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5.5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Probability Theory &amp; Mathematical Statistics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100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0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Functions of Complex Variables and Integral Transform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Signals and System</a:t>
                      </a:r>
                      <a:endParaRPr lang="zh-CN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Random Signal Analysis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99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Communication Technology of Multimedia Data (Data</a:t>
                      </a:r>
                      <a:r>
                        <a:rPr lang="en-US" sz="1400" baseline="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Compression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2.5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97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Digital Signal Processing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2.5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81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Digital Image 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Signal Processing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Digital 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Speech Signal 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rocessing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Weight Average: 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92.6/100 (32.5 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Credits)          GPA: 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3.91/4.0</a:t>
                      </a:r>
                      <a:endParaRPr lang="zh-CN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7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86</Words>
  <Application>Microsoft Macintosh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2018-08-03T15:55:52Z</dcterms:created>
  <dcterms:modified xsi:type="dcterms:W3CDTF">2018-08-05T08:14:19Z</dcterms:modified>
</cp:coreProperties>
</file>