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5143500" type="screen16x9"/>
  <p:notesSz cx="6858000" cy="9144000"/>
  <p:embeddedFontLst>
    <p:embeddedFont>
      <p:font typeface="Proxima Nova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f6e2254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5f6e2254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f6e2254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5f6e2254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f6e2254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5f6e2254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f6e2254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5f6e2254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1_Title and Doughnut Char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1_Title and Line Char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1_Title and Doughnut Chart 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1_Title and Infograhic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1_Title and Infographic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58" name="Google Shape;258;p18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1_Title and Infographic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19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10_Custom Layou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22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22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23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25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5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7" name="Google Shape;437;p26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8" name="Google Shape;438;p26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Google Shape;447;p26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6" name="Google Shape;45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9" name="Google Shape;4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28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6" name="Google Shape;516;p30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2" name="Google Shape;522;p30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30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9" name="Google Shape;52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3" name="Google Shape;533;p31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1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6" name="Google Shape;536;p31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31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31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31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2" name="Google Shape;542;p31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3" name="Google Shape;543;p31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9" name="Google Shape;549;p32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Google Shape;550;p32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Google Shape;551;p32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32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3" name="Google Shape;553;p32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32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Google Shape;557;p32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Google Shape;558;p32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Google Shape;559;p32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Google Shape;560;p32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2" name="Google Shape;562;p32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Google Shape;564;p32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7" name="Google Shape;567;p32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Google Shape;568;p32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73" name="Google Shape;573;p32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0" name="Google Shape;600;p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2" name="Google Shape;602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6" name="Google Shape;606;p33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7" name="Google Shape;607;p33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 and Content">
  <p:cSld name="2_2 Line 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2 Line Title, Infographics and Caption">
  <p:cSld name="3_2 Line Title, Infographics and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>
            <a:spLocks noGrp="1"/>
          </p:cNvSpPr>
          <p:nvPr>
            <p:ph type="pic" idx="2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>
            <a:spLocks noGrp="1"/>
          </p:cNvSpPr>
          <p:nvPr>
            <p:ph type="pic" idx="3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3600" b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3600" b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11718595" y="3690308"/>
            <a:ext cx="870" cy="1071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6_Section 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1_Title and TImeline Infographic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9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/>
          <p:nvPr/>
        </p:nvSpPr>
        <p:spPr>
          <a:xfrm>
            <a:off x="4435012" y="3226533"/>
            <a:ext cx="3989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Your mentor will share career advice and can help expand your professional network. 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900">
              <a:solidFill>
                <a:srgbClr val="F1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endParaRPr sz="2340" b="0" i="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/>
          <p:nvPr/>
        </p:nvSpPr>
        <p:spPr>
          <a:xfrm>
            <a:off x="4435012" y="3226533"/>
            <a:ext cx="3989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Your mentor will share career advice and can help expand your professional network. 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900">
              <a:solidFill>
                <a:srgbClr val="F1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endParaRPr sz="2340" b="0" i="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/>
          <p:nvPr/>
        </p:nvSpPr>
        <p:spPr>
          <a:xfrm>
            <a:off x="4435012" y="3226533"/>
            <a:ext cx="3989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Your mentor will share career advice and can help expand your professional network. 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900">
              <a:solidFill>
                <a:srgbClr val="F1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endParaRPr sz="2340" b="0" i="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/>
          <p:nvPr/>
        </p:nvSpPr>
        <p:spPr>
          <a:xfrm>
            <a:off x="4435012" y="3226533"/>
            <a:ext cx="3989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Your mentor will share career advice and can help expand your professional network. 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900">
              <a:solidFill>
                <a:srgbClr val="F1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endParaRPr sz="2340" b="0" i="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64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Proxima Nova</vt:lpstr>
      <vt:lpstr>Calibri</vt:lpstr>
      <vt:lpstr>Roboto</vt:lpstr>
      <vt:lpstr>MASTER_UPGRAD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SUMITH</cp:lastModifiedBy>
  <cp:revision>91</cp:revision>
  <dcterms:modified xsi:type="dcterms:W3CDTF">2022-04-02T10:14:44Z</dcterms:modified>
</cp:coreProperties>
</file>