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75" r:id="rId3"/>
    <p:sldId id="276" r:id="rId4"/>
    <p:sldId id="286" r:id="rId5"/>
    <p:sldId id="287" r:id="rId6"/>
    <p:sldId id="288" r:id="rId7"/>
  </p:sldIdLst>
  <p:sldSz cx="9144000" cy="5143500" type="screen16x9"/>
  <p:notesSz cx="6858000" cy="9144000"/>
  <p:embeddedFontLst>
    <p:embeddedFont>
      <p:font typeface="Proxima Nova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1E4B79B-6AB3-446C-A889-BEFB945A3AF7}">
  <a:tblStyle styleId="{41E4B79B-6AB3-446C-A889-BEFB945A3A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F5D831-4872-4DCE-942D-8BF217CAFA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ce48b3d5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5ce48b3d5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ce48b3d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5ce48b3d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ce48b3d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5ce48b3d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ce48b3d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5ce48b3d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ce48b3d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5ce48b3d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1_Title and TImeline Infographic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8" name="Google Shape;258;p18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23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5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30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30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3" name="Google Shape;533;p31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Google Shape;536;p31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31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31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9" name="Google Shape;549;p32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32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32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32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6" name="Google Shape;606;p33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Google Shape;607;p33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Line Title, Infographics and Caption">
  <p:cSld name="3_2 Line Title, Infographics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555024" y="2114900"/>
            <a:ext cx="75258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Kickstart Session</a:t>
            </a:r>
            <a:endParaRPr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1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8" name="Google Shape;618;p3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>
            <a:spLocks noGrp="1"/>
          </p:cNvSpPr>
          <p:nvPr>
            <p:ph type="body" idx="1"/>
          </p:nvPr>
        </p:nvSpPr>
        <p:spPr>
          <a:xfrm>
            <a:off x="174575" y="981625"/>
            <a:ext cx="87291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400" b="1"/>
              <a:t>Best Fit Line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780" name="Google Shape;780;p53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5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SLR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53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3" name="Google Shape;7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481138"/>
            <a:ext cx="35433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SLR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SLR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SLR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>
            <a:spLocks noGrp="1"/>
          </p:cNvSpPr>
          <p:nvPr>
            <p:ph type="sldNum" idx="4294967295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4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SLR</a:t>
            </a:r>
            <a:endParaRPr sz="2340" b="0" i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Proxima Nova</vt:lpstr>
      <vt:lpstr>Calibri</vt:lpstr>
      <vt:lpstr>Roboto</vt:lpstr>
      <vt:lpstr>MASTER_UPGRAD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SUMITH</cp:lastModifiedBy>
  <cp:revision>1</cp:revision>
  <dcterms:modified xsi:type="dcterms:W3CDTF">2022-06-25T10:58:57Z</dcterms:modified>
</cp:coreProperties>
</file>