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89"/>
  </p:notesMasterIdLst>
  <p:sldIdLst>
    <p:sldId id="258" r:id="rId2"/>
    <p:sldId id="519" r:id="rId3"/>
    <p:sldId id="531" r:id="rId4"/>
    <p:sldId id="417" r:id="rId5"/>
    <p:sldId id="466" r:id="rId6"/>
    <p:sldId id="388" r:id="rId7"/>
    <p:sldId id="530" r:id="rId8"/>
    <p:sldId id="520" r:id="rId9"/>
    <p:sldId id="521" r:id="rId10"/>
    <p:sldId id="525" r:id="rId11"/>
    <p:sldId id="522" r:id="rId12"/>
    <p:sldId id="524" r:id="rId13"/>
    <p:sldId id="532" r:id="rId14"/>
    <p:sldId id="533" r:id="rId15"/>
    <p:sldId id="539" r:id="rId16"/>
    <p:sldId id="540" r:id="rId17"/>
    <p:sldId id="541" r:id="rId18"/>
    <p:sldId id="543" r:id="rId19"/>
    <p:sldId id="420" r:id="rId20"/>
    <p:sldId id="432" r:id="rId21"/>
    <p:sldId id="480" r:id="rId22"/>
    <p:sldId id="433" r:id="rId23"/>
    <p:sldId id="482" r:id="rId24"/>
    <p:sldId id="434" r:id="rId25"/>
    <p:sldId id="445" r:id="rId26"/>
    <p:sldId id="552" r:id="rId27"/>
    <p:sldId id="556" r:id="rId28"/>
    <p:sldId id="553" r:id="rId29"/>
    <p:sldId id="557" r:id="rId30"/>
    <p:sldId id="554" r:id="rId31"/>
    <p:sldId id="558" r:id="rId32"/>
    <p:sldId id="559" r:id="rId33"/>
    <p:sldId id="560" r:id="rId34"/>
    <p:sldId id="561" r:id="rId35"/>
    <p:sldId id="562" r:id="rId36"/>
    <p:sldId id="555" r:id="rId37"/>
    <p:sldId id="567" r:id="rId38"/>
    <p:sldId id="564" r:id="rId39"/>
    <p:sldId id="565" r:id="rId40"/>
    <p:sldId id="563" r:id="rId41"/>
    <p:sldId id="568" r:id="rId42"/>
    <p:sldId id="569" r:id="rId43"/>
    <p:sldId id="435" r:id="rId44"/>
    <p:sldId id="436" r:id="rId45"/>
    <p:sldId id="481" r:id="rId46"/>
    <p:sldId id="518" r:id="rId47"/>
    <p:sldId id="467" r:id="rId48"/>
    <p:sldId id="473" r:id="rId49"/>
    <p:sldId id="472" r:id="rId50"/>
    <p:sldId id="474" r:id="rId51"/>
    <p:sldId id="484" r:id="rId52"/>
    <p:sldId id="483" r:id="rId53"/>
    <p:sldId id="487" r:id="rId54"/>
    <p:sldId id="489" r:id="rId55"/>
    <p:sldId id="551" r:id="rId56"/>
    <p:sldId id="550" r:id="rId57"/>
    <p:sldId id="547" r:id="rId58"/>
    <p:sldId id="468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502" r:id="rId70"/>
    <p:sldId id="503" r:id="rId71"/>
    <p:sldId id="504" r:id="rId72"/>
    <p:sldId id="505" r:id="rId73"/>
    <p:sldId id="506" r:id="rId74"/>
    <p:sldId id="507" r:id="rId75"/>
    <p:sldId id="508" r:id="rId76"/>
    <p:sldId id="509" r:id="rId77"/>
    <p:sldId id="510" r:id="rId78"/>
    <p:sldId id="511" r:id="rId79"/>
    <p:sldId id="512" r:id="rId80"/>
    <p:sldId id="513" r:id="rId81"/>
    <p:sldId id="514" r:id="rId82"/>
    <p:sldId id="479" r:id="rId83"/>
    <p:sldId id="515" r:id="rId84"/>
    <p:sldId id="516" r:id="rId85"/>
    <p:sldId id="545" r:id="rId86"/>
    <p:sldId id="546" r:id="rId87"/>
    <p:sldId id="416" r:id="rId88"/>
  </p:sldIdLst>
  <p:sldSz cx="9144000" cy="5143500" type="screen16x9"/>
  <p:notesSz cx="6858000" cy="9144000"/>
  <p:embeddedFontLst>
    <p:embeddedFont>
      <p:font typeface="Oswald" panose="020B0604020202020204" charset="0"/>
      <p:regular r:id="rId90"/>
      <p:bold r:id="rId91"/>
    </p:embeddedFont>
    <p:embeddedFont>
      <p:font typeface="맑은 고딕" panose="020B0503020000020004" pitchFamily="50" charset="-127"/>
      <p:regular r:id="rId92"/>
      <p:bold r:id="rId93"/>
    </p:embeddedFont>
    <p:embeddedFont>
      <p:font typeface="Proxima Nova" panose="020B0604020202020204" charset="0"/>
      <p:regular r:id="rId94"/>
      <p:bold r:id="rId95"/>
      <p:italic r:id="rId96"/>
      <p:bold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cy Lam" initials="" lastIdx="35" clrIdx="0"/>
  <p:cmAuthor id="1" name="Meryl Idzikowski" initials="" lastIdx="1" clrIdx="1"/>
  <p:cmAuthor id="2" name="Aleena Byrne" initials="" lastIdx="3" clrIdx="2"/>
  <p:cmAuthor id="3" name="Xiaoyang Yang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  <a:srgbClr val="FFAB40"/>
    <a:srgbClr val="CCECFF"/>
    <a:srgbClr val="434343"/>
    <a:srgbClr val="C27BA0"/>
    <a:srgbClr val="8E7CC3"/>
    <a:srgbClr val="D9D9D9"/>
    <a:srgbClr val="3C78D8"/>
    <a:srgbClr val="674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B12B55-4F07-4C21-B12C-22DC7F49D20D}">
  <a:tblStyle styleId="{2BB12B55-4F07-4C21-B12C-22DC7F49D20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4" autoAdjust="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Sheet1!$E$2:$E$201</c:f>
              <c:numCache>
                <c:formatCode>General</c:formatCode>
                <c:ptCount val="200"/>
                <c:pt idx="0">
                  <c:v>25</c:v>
                </c:pt>
                <c:pt idx="1">
                  <c:v>58</c:v>
                </c:pt>
                <c:pt idx="2">
                  <c:v>54</c:v>
                </c:pt>
                <c:pt idx="3">
                  <c:v>97</c:v>
                </c:pt>
                <c:pt idx="4">
                  <c:v>18</c:v>
                </c:pt>
                <c:pt idx="5">
                  <c:v>57</c:v>
                </c:pt>
                <c:pt idx="6">
                  <c:v>74</c:v>
                </c:pt>
                <c:pt idx="7">
                  <c:v>76</c:v>
                </c:pt>
                <c:pt idx="8">
                  <c:v>34</c:v>
                </c:pt>
                <c:pt idx="9">
                  <c:v>24</c:v>
                </c:pt>
                <c:pt idx="10">
                  <c:v>39</c:v>
                </c:pt>
                <c:pt idx="11">
                  <c:v>48</c:v>
                </c:pt>
                <c:pt idx="12">
                  <c:v>70</c:v>
                </c:pt>
                <c:pt idx="13">
                  <c:v>55</c:v>
                </c:pt>
                <c:pt idx="14">
                  <c:v>67</c:v>
                </c:pt>
                <c:pt idx="15">
                  <c:v>75</c:v>
                </c:pt>
                <c:pt idx="16">
                  <c:v>70</c:v>
                </c:pt>
                <c:pt idx="17">
                  <c:v>28</c:v>
                </c:pt>
                <c:pt idx="18">
                  <c:v>60</c:v>
                </c:pt>
                <c:pt idx="19">
                  <c:v>36</c:v>
                </c:pt>
                <c:pt idx="20">
                  <c:v>83</c:v>
                </c:pt>
                <c:pt idx="21">
                  <c:v>61</c:v>
                </c:pt>
                <c:pt idx="22">
                  <c:v>33</c:v>
                </c:pt>
                <c:pt idx="23">
                  <c:v>91</c:v>
                </c:pt>
                <c:pt idx="24">
                  <c:v>89</c:v>
                </c:pt>
                <c:pt idx="25">
                  <c:v>57</c:v>
                </c:pt>
                <c:pt idx="26">
                  <c:v>82</c:v>
                </c:pt>
                <c:pt idx="27">
                  <c:v>80</c:v>
                </c:pt>
                <c:pt idx="28">
                  <c:v>66</c:v>
                </c:pt>
                <c:pt idx="29">
                  <c:v>68</c:v>
                </c:pt>
                <c:pt idx="30">
                  <c:v>55</c:v>
                </c:pt>
                <c:pt idx="31">
                  <c:v>31</c:v>
                </c:pt>
                <c:pt idx="32">
                  <c:v>18</c:v>
                </c:pt>
                <c:pt idx="33">
                  <c:v>76</c:v>
                </c:pt>
                <c:pt idx="34">
                  <c:v>29</c:v>
                </c:pt>
                <c:pt idx="35">
                  <c:v>51</c:v>
                </c:pt>
                <c:pt idx="36">
                  <c:v>1</c:v>
                </c:pt>
                <c:pt idx="37">
                  <c:v>93</c:v>
                </c:pt>
                <c:pt idx="38">
                  <c:v>35</c:v>
                </c:pt>
                <c:pt idx="39">
                  <c:v>72</c:v>
                </c:pt>
                <c:pt idx="40">
                  <c:v>63</c:v>
                </c:pt>
                <c:pt idx="41">
                  <c:v>53</c:v>
                </c:pt>
                <c:pt idx="42">
                  <c:v>23</c:v>
                </c:pt>
                <c:pt idx="43">
                  <c:v>4</c:v>
                </c:pt>
                <c:pt idx="44">
                  <c:v>2</c:v>
                </c:pt>
                <c:pt idx="45">
                  <c:v>97</c:v>
                </c:pt>
                <c:pt idx="46">
                  <c:v>5</c:v>
                </c:pt>
                <c:pt idx="47">
                  <c:v>82</c:v>
                </c:pt>
                <c:pt idx="48">
                  <c:v>29</c:v>
                </c:pt>
                <c:pt idx="49">
                  <c:v>58</c:v>
                </c:pt>
                <c:pt idx="50">
                  <c:v>82</c:v>
                </c:pt>
                <c:pt idx="51">
                  <c:v>88</c:v>
                </c:pt>
                <c:pt idx="52">
                  <c:v>14</c:v>
                </c:pt>
                <c:pt idx="53">
                  <c:v>74</c:v>
                </c:pt>
                <c:pt idx="54">
                  <c:v>11</c:v>
                </c:pt>
                <c:pt idx="55">
                  <c:v>46</c:v>
                </c:pt>
                <c:pt idx="56">
                  <c:v>46</c:v>
                </c:pt>
                <c:pt idx="57">
                  <c:v>59</c:v>
                </c:pt>
                <c:pt idx="58">
                  <c:v>25</c:v>
                </c:pt>
                <c:pt idx="59">
                  <c:v>57</c:v>
                </c:pt>
                <c:pt idx="60">
                  <c:v>3</c:v>
                </c:pt>
                <c:pt idx="61">
                  <c:v>37</c:v>
                </c:pt>
                <c:pt idx="62">
                  <c:v>61</c:v>
                </c:pt>
                <c:pt idx="63">
                  <c:v>0</c:v>
                </c:pt>
                <c:pt idx="64">
                  <c:v>7</c:v>
                </c:pt>
                <c:pt idx="65">
                  <c:v>74</c:v>
                </c:pt>
                <c:pt idx="66">
                  <c:v>15</c:v>
                </c:pt>
                <c:pt idx="67">
                  <c:v>89</c:v>
                </c:pt>
                <c:pt idx="68">
                  <c:v>73</c:v>
                </c:pt>
                <c:pt idx="69">
                  <c:v>35</c:v>
                </c:pt>
                <c:pt idx="70">
                  <c:v>18</c:v>
                </c:pt>
                <c:pt idx="71">
                  <c:v>82</c:v>
                </c:pt>
                <c:pt idx="72">
                  <c:v>25</c:v>
                </c:pt>
                <c:pt idx="73">
                  <c:v>67</c:v>
                </c:pt>
                <c:pt idx="74">
                  <c:v>5</c:v>
                </c:pt>
                <c:pt idx="75">
                  <c:v>47</c:v>
                </c:pt>
                <c:pt idx="76">
                  <c:v>47</c:v>
                </c:pt>
                <c:pt idx="77">
                  <c:v>74</c:v>
                </c:pt>
                <c:pt idx="78">
                  <c:v>6</c:v>
                </c:pt>
                <c:pt idx="79">
                  <c:v>33</c:v>
                </c:pt>
                <c:pt idx="80">
                  <c:v>50</c:v>
                </c:pt>
                <c:pt idx="81">
                  <c:v>60</c:v>
                </c:pt>
                <c:pt idx="82">
                  <c:v>59</c:v>
                </c:pt>
                <c:pt idx="83">
                  <c:v>31</c:v>
                </c:pt>
                <c:pt idx="84">
                  <c:v>24</c:v>
                </c:pt>
                <c:pt idx="85">
                  <c:v>35</c:v>
                </c:pt>
                <c:pt idx="86">
                  <c:v>96</c:v>
                </c:pt>
                <c:pt idx="87">
                  <c:v>35</c:v>
                </c:pt>
                <c:pt idx="88">
                  <c:v>53</c:v>
                </c:pt>
                <c:pt idx="89">
                  <c:v>6</c:v>
                </c:pt>
                <c:pt idx="90">
                  <c:v>27</c:v>
                </c:pt>
                <c:pt idx="91">
                  <c:v>32</c:v>
                </c:pt>
                <c:pt idx="92">
                  <c:v>39</c:v>
                </c:pt>
                <c:pt idx="93">
                  <c:v>7</c:v>
                </c:pt>
                <c:pt idx="94">
                  <c:v>27</c:v>
                </c:pt>
                <c:pt idx="95">
                  <c:v>6</c:v>
                </c:pt>
                <c:pt idx="96">
                  <c:v>35</c:v>
                </c:pt>
                <c:pt idx="97">
                  <c:v>38</c:v>
                </c:pt>
                <c:pt idx="98">
                  <c:v>26</c:v>
                </c:pt>
                <c:pt idx="99">
                  <c:v>26</c:v>
                </c:pt>
                <c:pt idx="100">
                  <c:v>45</c:v>
                </c:pt>
                <c:pt idx="101">
                  <c:v>25</c:v>
                </c:pt>
                <c:pt idx="102">
                  <c:v>3</c:v>
                </c:pt>
                <c:pt idx="103">
                  <c:v>15</c:v>
                </c:pt>
                <c:pt idx="104">
                  <c:v>29</c:v>
                </c:pt>
                <c:pt idx="105">
                  <c:v>44</c:v>
                </c:pt>
                <c:pt idx="106">
                  <c:v>45</c:v>
                </c:pt>
                <c:pt idx="107">
                  <c:v>50</c:v>
                </c:pt>
                <c:pt idx="108">
                  <c:v>19</c:v>
                </c:pt>
                <c:pt idx="109">
                  <c:v>33</c:v>
                </c:pt>
                <c:pt idx="110">
                  <c:v>16</c:v>
                </c:pt>
                <c:pt idx="111">
                  <c:v>37</c:v>
                </c:pt>
                <c:pt idx="112">
                  <c:v>23</c:v>
                </c:pt>
                <c:pt idx="113">
                  <c:v>50</c:v>
                </c:pt>
                <c:pt idx="114">
                  <c:v>43</c:v>
                </c:pt>
                <c:pt idx="115">
                  <c:v>28</c:v>
                </c:pt>
                <c:pt idx="116">
                  <c:v>22</c:v>
                </c:pt>
                <c:pt idx="117">
                  <c:v>41</c:v>
                </c:pt>
                <c:pt idx="118">
                  <c:v>32</c:v>
                </c:pt>
                <c:pt idx="119">
                  <c:v>7</c:v>
                </c:pt>
                <c:pt idx="120">
                  <c:v>29</c:v>
                </c:pt>
                <c:pt idx="121">
                  <c:v>4</c:v>
                </c:pt>
                <c:pt idx="122">
                  <c:v>26</c:v>
                </c:pt>
                <c:pt idx="123">
                  <c:v>28</c:v>
                </c:pt>
                <c:pt idx="124">
                  <c:v>49</c:v>
                </c:pt>
                <c:pt idx="125">
                  <c:v>6</c:v>
                </c:pt>
                <c:pt idx="126">
                  <c:v>35</c:v>
                </c:pt>
                <c:pt idx="127">
                  <c:v>21</c:v>
                </c:pt>
                <c:pt idx="128">
                  <c:v>27</c:v>
                </c:pt>
                <c:pt idx="129">
                  <c:v>13</c:v>
                </c:pt>
                <c:pt idx="130">
                  <c:v>15</c:v>
                </c:pt>
                <c:pt idx="131">
                  <c:v>14</c:v>
                </c:pt>
                <c:pt idx="132">
                  <c:v>30</c:v>
                </c:pt>
                <c:pt idx="133">
                  <c:v>20</c:v>
                </c:pt>
                <c:pt idx="134">
                  <c:v>20</c:v>
                </c:pt>
                <c:pt idx="135">
                  <c:v>31</c:v>
                </c:pt>
                <c:pt idx="136">
                  <c:v>13</c:v>
                </c:pt>
                <c:pt idx="137">
                  <c:v>32</c:v>
                </c:pt>
                <c:pt idx="138">
                  <c:v>44</c:v>
                </c:pt>
                <c:pt idx="139">
                  <c:v>28</c:v>
                </c:pt>
                <c:pt idx="140">
                  <c:v>2</c:v>
                </c:pt>
                <c:pt idx="141">
                  <c:v>34</c:v>
                </c:pt>
                <c:pt idx="142">
                  <c:v>24</c:v>
                </c:pt>
                <c:pt idx="143">
                  <c:v>30</c:v>
                </c:pt>
                <c:pt idx="144">
                  <c:v>45</c:v>
                </c:pt>
                <c:pt idx="145">
                  <c:v>1</c:v>
                </c:pt>
                <c:pt idx="146">
                  <c:v>8</c:v>
                </c:pt>
                <c:pt idx="147">
                  <c:v>38</c:v>
                </c:pt>
                <c:pt idx="148">
                  <c:v>7</c:v>
                </c:pt>
                <c:pt idx="149">
                  <c:v>89</c:v>
                </c:pt>
                <c:pt idx="150">
                  <c:v>83</c:v>
                </c:pt>
                <c:pt idx="151">
                  <c:v>98</c:v>
                </c:pt>
                <c:pt idx="152">
                  <c:v>91</c:v>
                </c:pt>
                <c:pt idx="153">
                  <c:v>51</c:v>
                </c:pt>
                <c:pt idx="154">
                  <c:v>98</c:v>
                </c:pt>
                <c:pt idx="155">
                  <c:v>62</c:v>
                </c:pt>
                <c:pt idx="156">
                  <c:v>96</c:v>
                </c:pt>
                <c:pt idx="157">
                  <c:v>61</c:v>
                </c:pt>
                <c:pt idx="158">
                  <c:v>72</c:v>
                </c:pt>
                <c:pt idx="159">
                  <c:v>74</c:v>
                </c:pt>
                <c:pt idx="160">
                  <c:v>52</c:v>
                </c:pt>
                <c:pt idx="161">
                  <c:v>76</c:v>
                </c:pt>
                <c:pt idx="162">
                  <c:v>91</c:v>
                </c:pt>
                <c:pt idx="163">
                  <c:v>55</c:v>
                </c:pt>
                <c:pt idx="164">
                  <c:v>98</c:v>
                </c:pt>
                <c:pt idx="165">
                  <c:v>53</c:v>
                </c:pt>
                <c:pt idx="166">
                  <c:v>81</c:v>
                </c:pt>
                <c:pt idx="167">
                  <c:v>75</c:v>
                </c:pt>
                <c:pt idx="168">
                  <c:v>78</c:v>
                </c:pt>
                <c:pt idx="169">
                  <c:v>83</c:v>
                </c:pt>
                <c:pt idx="170">
                  <c:v>65</c:v>
                </c:pt>
                <c:pt idx="171">
                  <c:v>85</c:v>
                </c:pt>
                <c:pt idx="172">
                  <c:v>59</c:v>
                </c:pt>
                <c:pt idx="173">
                  <c:v>88</c:v>
                </c:pt>
                <c:pt idx="174">
                  <c:v>75</c:v>
                </c:pt>
                <c:pt idx="175">
                  <c:v>97</c:v>
                </c:pt>
                <c:pt idx="176">
                  <c:v>66</c:v>
                </c:pt>
                <c:pt idx="177">
                  <c:v>78</c:v>
                </c:pt>
                <c:pt idx="178">
                  <c:v>65</c:v>
                </c:pt>
                <c:pt idx="179">
                  <c:v>74</c:v>
                </c:pt>
                <c:pt idx="180">
                  <c:v>55</c:v>
                </c:pt>
                <c:pt idx="181">
                  <c:v>94</c:v>
                </c:pt>
                <c:pt idx="182">
                  <c:v>60</c:v>
                </c:pt>
                <c:pt idx="183">
                  <c:v>80</c:v>
                </c:pt>
                <c:pt idx="184">
                  <c:v>90</c:v>
                </c:pt>
                <c:pt idx="185">
                  <c:v>89</c:v>
                </c:pt>
                <c:pt idx="186">
                  <c:v>81</c:v>
                </c:pt>
                <c:pt idx="187">
                  <c:v>97</c:v>
                </c:pt>
                <c:pt idx="188">
                  <c:v>87</c:v>
                </c:pt>
                <c:pt idx="189">
                  <c:v>55</c:v>
                </c:pt>
                <c:pt idx="190">
                  <c:v>99</c:v>
                </c:pt>
                <c:pt idx="191">
                  <c:v>91</c:v>
                </c:pt>
                <c:pt idx="192">
                  <c:v>71</c:v>
                </c:pt>
                <c:pt idx="193">
                  <c:v>68</c:v>
                </c:pt>
                <c:pt idx="194">
                  <c:v>68</c:v>
                </c:pt>
                <c:pt idx="195">
                  <c:v>72</c:v>
                </c:pt>
                <c:pt idx="196">
                  <c:v>70</c:v>
                </c:pt>
                <c:pt idx="197">
                  <c:v>98</c:v>
                </c:pt>
                <c:pt idx="198">
                  <c:v>70</c:v>
                </c:pt>
                <c:pt idx="199">
                  <c:v>85</c:v>
                </c:pt>
              </c:numCache>
            </c:numRef>
          </c:xVal>
          <c:yVal>
            <c:numRef>
              <c:f>Sheet1!$F$2:$F$201</c:f>
              <c:numCache>
                <c:formatCode>General</c:formatCode>
                <c:ptCount val="200"/>
                <c:pt idx="0">
                  <c:v>4</c:v>
                </c:pt>
                <c:pt idx="1">
                  <c:v>13</c:v>
                </c:pt>
                <c:pt idx="2">
                  <c:v>42</c:v>
                </c:pt>
                <c:pt idx="3">
                  <c:v>10</c:v>
                </c:pt>
                <c:pt idx="4">
                  <c:v>99</c:v>
                </c:pt>
                <c:pt idx="5">
                  <c:v>94</c:v>
                </c:pt>
                <c:pt idx="6">
                  <c:v>0</c:v>
                </c:pt>
                <c:pt idx="7">
                  <c:v>77</c:v>
                </c:pt>
                <c:pt idx="8">
                  <c:v>28</c:v>
                </c:pt>
                <c:pt idx="9">
                  <c:v>37</c:v>
                </c:pt>
                <c:pt idx="10">
                  <c:v>37</c:v>
                </c:pt>
                <c:pt idx="11">
                  <c:v>72</c:v>
                </c:pt>
                <c:pt idx="12">
                  <c:v>71</c:v>
                </c:pt>
                <c:pt idx="13">
                  <c:v>51</c:v>
                </c:pt>
                <c:pt idx="14">
                  <c:v>68</c:v>
                </c:pt>
                <c:pt idx="15">
                  <c:v>24</c:v>
                </c:pt>
                <c:pt idx="16">
                  <c:v>22</c:v>
                </c:pt>
                <c:pt idx="17">
                  <c:v>24</c:v>
                </c:pt>
                <c:pt idx="18">
                  <c:v>85</c:v>
                </c:pt>
                <c:pt idx="19">
                  <c:v>39</c:v>
                </c:pt>
                <c:pt idx="20">
                  <c:v>80</c:v>
                </c:pt>
                <c:pt idx="21">
                  <c:v>95</c:v>
                </c:pt>
                <c:pt idx="22">
                  <c:v>13</c:v>
                </c:pt>
                <c:pt idx="23">
                  <c:v>7</c:v>
                </c:pt>
                <c:pt idx="24">
                  <c:v>68</c:v>
                </c:pt>
                <c:pt idx="25">
                  <c:v>86</c:v>
                </c:pt>
                <c:pt idx="26">
                  <c:v>25</c:v>
                </c:pt>
                <c:pt idx="27">
                  <c:v>80</c:v>
                </c:pt>
                <c:pt idx="28">
                  <c:v>91</c:v>
                </c:pt>
                <c:pt idx="29">
                  <c:v>52</c:v>
                </c:pt>
                <c:pt idx="30">
                  <c:v>49</c:v>
                </c:pt>
                <c:pt idx="31">
                  <c:v>91</c:v>
                </c:pt>
                <c:pt idx="32">
                  <c:v>48</c:v>
                </c:pt>
                <c:pt idx="33">
                  <c:v>42</c:v>
                </c:pt>
                <c:pt idx="34">
                  <c:v>49</c:v>
                </c:pt>
                <c:pt idx="35">
                  <c:v>34</c:v>
                </c:pt>
                <c:pt idx="36">
                  <c:v>10</c:v>
                </c:pt>
                <c:pt idx="37">
                  <c:v>66</c:v>
                </c:pt>
                <c:pt idx="38">
                  <c:v>37</c:v>
                </c:pt>
                <c:pt idx="39">
                  <c:v>48</c:v>
                </c:pt>
                <c:pt idx="40">
                  <c:v>91</c:v>
                </c:pt>
                <c:pt idx="41">
                  <c:v>26</c:v>
                </c:pt>
                <c:pt idx="42">
                  <c:v>37</c:v>
                </c:pt>
                <c:pt idx="43">
                  <c:v>42</c:v>
                </c:pt>
                <c:pt idx="44">
                  <c:v>88</c:v>
                </c:pt>
                <c:pt idx="45">
                  <c:v>51</c:v>
                </c:pt>
                <c:pt idx="46">
                  <c:v>49</c:v>
                </c:pt>
                <c:pt idx="47">
                  <c:v>0</c:v>
                </c:pt>
                <c:pt idx="48">
                  <c:v>76</c:v>
                </c:pt>
                <c:pt idx="49">
                  <c:v>72</c:v>
                </c:pt>
                <c:pt idx="50">
                  <c:v>67</c:v>
                </c:pt>
                <c:pt idx="51">
                  <c:v>2</c:v>
                </c:pt>
                <c:pt idx="52">
                  <c:v>35</c:v>
                </c:pt>
                <c:pt idx="53">
                  <c:v>47</c:v>
                </c:pt>
                <c:pt idx="54">
                  <c:v>15</c:v>
                </c:pt>
                <c:pt idx="55">
                  <c:v>18</c:v>
                </c:pt>
                <c:pt idx="56">
                  <c:v>48</c:v>
                </c:pt>
                <c:pt idx="57">
                  <c:v>7</c:v>
                </c:pt>
                <c:pt idx="58">
                  <c:v>53</c:v>
                </c:pt>
                <c:pt idx="59">
                  <c:v>78</c:v>
                </c:pt>
                <c:pt idx="60">
                  <c:v>58</c:v>
                </c:pt>
                <c:pt idx="61">
                  <c:v>72</c:v>
                </c:pt>
                <c:pt idx="62">
                  <c:v>72</c:v>
                </c:pt>
                <c:pt idx="63">
                  <c:v>17</c:v>
                </c:pt>
                <c:pt idx="64">
                  <c:v>98</c:v>
                </c:pt>
                <c:pt idx="65">
                  <c:v>88</c:v>
                </c:pt>
                <c:pt idx="66">
                  <c:v>5</c:v>
                </c:pt>
                <c:pt idx="67">
                  <c:v>2</c:v>
                </c:pt>
                <c:pt idx="68">
                  <c:v>24</c:v>
                </c:pt>
                <c:pt idx="69">
                  <c:v>36</c:v>
                </c:pt>
                <c:pt idx="70">
                  <c:v>8</c:v>
                </c:pt>
                <c:pt idx="71">
                  <c:v>34</c:v>
                </c:pt>
                <c:pt idx="72">
                  <c:v>75</c:v>
                </c:pt>
                <c:pt idx="73">
                  <c:v>52</c:v>
                </c:pt>
                <c:pt idx="74">
                  <c:v>85</c:v>
                </c:pt>
                <c:pt idx="75">
                  <c:v>24</c:v>
                </c:pt>
                <c:pt idx="76">
                  <c:v>59</c:v>
                </c:pt>
                <c:pt idx="77">
                  <c:v>4</c:v>
                </c:pt>
                <c:pt idx="78">
                  <c:v>82</c:v>
                </c:pt>
                <c:pt idx="79">
                  <c:v>51</c:v>
                </c:pt>
                <c:pt idx="80">
                  <c:v>29</c:v>
                </c:pt>
                <c:pt idx="81">
                  <c:v>48</c:v>
                </c:pt>
                <c:pt idx="82">
                  <c:v>69</c:v>
                </c:pt>
                <c:pt idx="83">
                  <c:v>98</c:v>
                </c:pt>
                <c:pt idx="84">
                  <c:v>71</c:v>
                </c:pt>
                <c:pt idx="85">
                  <c:v>62</c:v>
                </c:pt>
                <c:pt idx="86">
                  <c:v>24</c:v>
                </c:pt>
                <c:pt idx="87">
                  <c:v>39</c:v>
                </c:pt>
                <c:pt idx="88">
                  <c:v>7</c:v>
                </c:pt>
                <c:pt idx="89">
                  <c:v>91</c:v>
                </c:pt>
                <c:pt idx="90">
                  <c:v>68</c:v>
                </c:pt>
                <c:pt idx="91">
                  <c:v>56</c:v>
                </c:pt>
                <c:pt idx="92">
                  <c:v>61</c:v>
                </c:pt>
                <c:pt idx="93">
                  <c:v>34</c:v>
                </c:pt>
                <c:pt idx="94">
                  <c:v>74</c:v>
                </c:pt>
                <c:pt idx="95">
                  <c:v>21</c:v>
                </c:pt>
                <c:pt idx="96">
                  <c:v>35</c:v>
                </c:pt>
                <c:pt idx="97">
                  <c:v>58</c:v>
                </c:pt>
                <c:pt idx="98">
                  <c:v>73</c:v>
                </c:pt>
                <c:pt idx="99">
                  <c:v>99</c:v>
                </c:pt>
                <c:pt idx="100">
                  <c:v>33</c:v>
                </c:pt>
                <c:pt idx="101">
                  <c:v>36</c:v>
                </c:pt>
                <c:pt idx="102">
                  <c:v>49</c:v>
                </c:pt>
                <c:pt idx="103">
                  <c:v>6</c:v>
                </c:pt>
                <c:pt idx="104">
                  <c:v>50</c:v>
                </c:pt>
                <c:pt idx="105">
                  <c:v>27</c:v>
                </c:pt>
                <c:pt idx="106">
                  <c:v>28</c:v>
                </c:pt>
                <c:pt idx="107">
                  <c:v>92</c:v>
                </c:pt>
                <c:pt idx="108">
                  <c:v>0</c:v>
                </c:pt>
                <c:pt idx="109">
                  <c:v>65</c:v>
                </c:pt>
                <c:pt idx="110">
                  <c:v>25</c:v>
                </c:pt>
                <c:pt idx="111">
                  <c:v>0</c:v>
                </c:pt>
                <c:pt idx="112">
                  <c:v>50</c:v>
                </c:pt>
                <c:pt idx="113">
                  <c:v>40</c:v>
                </c:pt>
                <c:pt idx="114">
                  <c:v>9</c:v>
                </c:pt>
                <c:pt idx="115">
                  <c:v>97</c:v>
                </c:pt>
                <c:pt idx="116">
                  <c:v>79</c:v>
                </c:pt>
                <c:pt idx="117">
                  <c:v>88</c:v>
                </c:pt>
                <c:pt idx="118">
                  <c:v>29</c:v>
                </c:pt>
                <c:pt idx="119">
                  <c:v>59</c:v>
                </c:pt>
                <c:pt idx="120">
                  <c:v>66</c:v>
                </c:pt>
                <c:pt idx="121">
                  <c:v>36</c:v>
                </c:pt>
                <c:pt idx="122">
                  <c:v>32</c:v>
                </c:pt>
                <c:pt idx="123">
                  <c:v>75</c:v>
                </c:pt>
                <c:pt idx="124">
                  <c:v>80</c:v>
                </c:pt>
                <c:pt idx="125">
                  <c:v>7</c:v>
                </c:pt>
                <c:pt idx="126">
                  <c:v>2</c:v>
                </c:pt>
                <c:pt idx="127">
                  <c:v>34</c:v>
                </c:pt>
                <c:pt idx="128">
                  <c:v>27</c:v>
                </c:pt>
                <c:pt idx="129">
                  <c:v>28</c:v>
                </c:pt>
                <c:pt idx="130">
                  <c:v>70</c:v>
                </c:pt>
                <c:pt idx="131">
                  <c:v>89</c:v>
                </c:pt>
                <c:pt idx="132">
                  <c:v>4</c:v>
                </c:pt>
                <c:pt idx="133">
                  <c:v>47</c:v>
                </c:pt>
                <c:pt idx="134">
                  <c:v>13</c:v>
                </c:pt>
                <c:pt idx="135">
                  <c:v>86</c:v>
                </c:pt>
                <c:pt idx="136">
                  <c:v>34</c:v>
                </c:pt>
                <c:pt idx="137">
                  <c:v>4</c:v>
                </c:pt>
                <c:pt idx="138">
                  <c:v>69</c:v>
                </c:pt>
                <c:pt idx="139">
                  <c:v>74</c:v>
                </c:pt>
                <c:pt idx="140">
                  <c:v>51</c:v>
                </c:pt>
                <c:pt idx="141">
                  <c:v>37</c:v>
                </c:pt>
                <c:pt idx="142">
                  <c:v>43</c:v>
                </c:pt>
                <c:pt idx="143">
                  <c:v>35</c:v>
                </c:pt>
                <c:pt idx="144">
                  <c:v>74</c:v>
                </c:pt>
                <c:pt idx="145">
                  <c:v>56</c:v>
                </c:pt>
                <c:pt idx="146">
                  <c:v>10</c:v>
                </c:pt>
                <c:pt idx="147">
                  <c:v>71</c:v>
                </c:pt>
                <c:pt idx="148">
                  <c:v>81</c:v>
                </c:pt>
                <c:pt idx="149">
                  <c:v>28</c:v>
                </c:pt>
                <c:pt idx="150">
                  <c:v>95</c:v>
                </c:pt>
                <c:pt idx="151">
                  <c:v>29</c:v>
                </c:pt>
                <c:pt idx="152">
                  <c:v>29</c:v>
                </c:pt>
                <c:pt idx="153">
                  <c:v>13</c:v>
                </c:pt>
                <c:pt idx="154">
                  <c:v>81</c:v>
                </c:pt>
                <c:pt idx="155">
                  <c:v>73</c:v>
                </c:pt>
                <c:pt idx="156">
                  <c:v>45</c:v>
                </c:pt>
                <c:pt idx="157">
                  <c:v>9</c:v>
                </c:pt>
                <c:pt idx="158">
                  <c:v>49</c:v>
                </c:pt>
                <c:pt idx="159">
                  <c:v>37</c:v>
                </c:pt>
                <c:pt idx="160">
                  <c:v>46</c:v>
                </c:pt>
                <c:pt idx="161">
                  <c:v>7</c:v>
                </c:pt>
                <c:pt idx="162">
                  <c:v>46</c:v>
                </c:pt>
                <c:pt idx="163">
                  <c:v>14</c:v>
                </c:pt>
                <c:pt idx="164">
                  <c:v>83</c:v>
                </c:pt>
                <c:pt idx="165">
                  <c:v>6</c:v>
                </c:pt>
                <c:pt idx="166">
                  <c:v>27</c:v>
                </c:pt>
                <c:pt idx="167">
                  <c:v>93</c:v>
                </c:pt>
                <c:pt idx="168">
                  <c:v>53</c:v>
                </c:pt>
                <c:pt idx="169">
                  <c:v>64</c:v>
                </c:pt>
                <c:pt idx="170">
                  <c:v>62</c:v>
                </c:pt>
                <c:pt idx="171">
                  <c:v>16</c:v>
                </c:pt>
                <c:pt idx="172">
                  <c:v>48</c:v>
                </c:pt>
                <c:pt idx="173">
                  <c:v>24</c:v>
                </c:pt>
                <c:pt idx="174">
                  <c:v>92</c:v>
                </c:pt>
                <c:pt idx="175">
                  <c:v>52</c:v>
                </c:pt>
                <c:pt idx="176">
                  <c:v>63</c:v>
                </c:pt>
                <c:pt idx="177">
                  <c:v>57</c:v>
                </c:pt>
                <c:pt idx="178">
                  <c:v>8</c:v>
                </c:pt>
                <c:pt idx="179">
                  <c:v>29</c:v>
                </c:pt>
                <c:pt idx="180">
                  <c:v>23</c:v>
                </c:pt>
                <c:pt idx="181">
                  <c:v>82</c:v>
                </c:pt>
                <c:pt idx="182">
                  <c:v>56</c:v>
                </c:pt>
                <c:pt idx="183">
                  <c:v>56</c:v>
                </c:pt>
                <c:pt idx="184">
                  <c:v>64</c:v>
                </c:pt>
                <c:pt idx="185">
                  <c:v>94</c:v>
                </c:pt>
                <c:pt idx="186">
                  <c:v>94</c:v>
                </c:pt>
                <c:pt idx="187">
                  <c:v>60</c:v>
                </c:pt>
                <c:pt idx="188">
                  <c:v>79</c:v>
                </c:pt>
                <c:pt idx="189">
                  <c:v>63</c:v>
                </c:pt>
                <c:pt idx="190">
                  <c:v>88</c:v>
                </c:pt>
                <c:pt idx="191">
                  <c:v>95</c:v>
                </c:pt>
                <c:pt idx="192">
                  <c:v>14</c:v>
                </c:pt>
                <c:pt idx="193">
                  <c:v>18</c:v>
                </c:pt>
                <c:pt idx="194">
                  <c:v>50</c:v>
                </c:pt>
                <c:pt idx="195">
                  <c:v>88</c:v>
                </c:pt>
                <c:pt idx="196">
                  <c:v>15</c:v>
                </c:pt>
                <c:pt idx="197">
                  <c:v>56</c:v>
                </c:pt>
                <c:pt idx="198">
                  <c:v>60</c:v>
                </c:pt>
                <c:pt idx="199">
                  <c:v>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4880"/>
        <c:axId val="39883264"/>
      </c:scatterChart>
      <c:valAx>
        <c:axId val="9194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883264"/>
        <c:crosses val="autoZero"/>
        <c:crossBetween val="midCat"/>
      </c:valAx>
      <c:valAx>
        <c:axId val="39883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94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Sheet1!$G$2:$G$201</c:f>
              <c:numCache>
                <c:formatCode>General</c:formatCode>
                <c:ptCount val="200"/>
                <c:pt idx="0">
                  <c:v>1.3979400086720377</c:v>
                </c:pt>
                <c:pt idx="1">
                  <c:v>1.7634279935629373</c:v>
                </c:pt>
                <c:pt idx="2">
                  <c:v>1.7323937598229686</c:v>
                </c:pt>
                <c:pt idx="3">
                  <c:v>1.9867717342662448</c:v>
                </c:pt>
                <c:pt idx="4">
                  <c:v>1.255272505103306</c:v>
                </c:pt>
                <c:pt idx="5">
                  <c:v>1.7558748556724915</c:v>
                </c:pt>
                <c:pt idx="6">
                  <c:v>1.8692317197309762</c:v>
                </c:pt>
                <c:pt idx="7">
                  <c:v>1.8808135922807914</c:v>
                </c:pt>
                <c:pt idx="8">
                  <c:v>1.5314789170422551</c:v>
                </c:pt>
                <c:pt idx="9">
                  <c:v>1.3802112417116059</c:v>
                </c:pt>
                <c:pt idx="10">
                  <c:v>1.5910646070264991</c:v>
                </c:pt>
                <c:pt idx="11">
                  <c:v>1.6812412373755872</c:v>
                </c:pt>
                <c:pt idx="12">
                  <c:v>1.8450980400142569</c:v>
                </c:pt>
                <c:pt idx="13">
                  <c:v>1.7403626894942439</c:v>
                </c:pt>
                <c:pt idx="14">
                  <c:v>1.8260748027008264</c:v>
                </c:pt>
                <c:pt idx="15">
                  <c:v>1.8750612633917001</c:v>
                </c:pt>
                <c:pt idx="16">
                  <c:v>1.8450980400142569</c:v>
                </c:pt>
                <c:pt idx="17">
                  <c:v>1.4471580313422192</c:v>
                </c:pt>
                <c:pt idx="18">
                  <c:v>1.7781512503836436</c:v>
                </c:pt>
                <c:pt idx="19">
                  <c:v>1.5563025007672873</c:v>
                </c:pt>
                <c:pt idx="20">
                  <c:v>1.919078092376074</c:v>
                </c:pt>
                <c:pt idx="21">
                  <c:v>1.7853298350107671</c:v>
                </c:pt>
                <c:pt idx="22">
                  <c:v>1.5185139398778875</c:v>
                </c:pt>
                <c:pt idx="23">
                  <c:v>1.9590413923210936</c:v>
                </c:pt>
                <c:pt idx="24">
                  <c:v>1.9493900066449128</c:v>
                </c:pt>
                <c:pt idx="25">
                  <c:v>1.7558748556724915</c:v>
                </c:pt>
                <c:pt idx="26">
                  <c:v>1.9138138523837167</c:v>
                </c:pt>
                <c:pt idx="27">
                  <c:v>1.9030899869919435</c:v>
                </c:pt>
                <c:pt idx="28">
                  <c:v>1.8195439355418688</c:v>
                </c:pt>
                <c:pt idx="29">
                  <c:v>1.8325089127062364</c:v>
                </c:pt>
                <c:pt idx="30">
                  <c:v>1.7403626894942439</c:v>
                </c:pt>
                <c:pt idx="31">
                  <c:v>1.4913616938342726</c:v>
                </c:pt>
                <c:pt idx="32">
                  <c:v>1.255272505103306</c:v>
                </c:pt>
                <c:pt idx="33">
                  <c:v>1.8808135922807914</c:v>
                </c:pt>
                <c:pt idx="34">
                  <c:v>1.4623979978989561</c:v>
                </c:pt>
                <c:pt idx="35">
                  <c:v>1.7075701760979363</c:v>
                </c:pt>
                <c:pt idx="36">
                  <c:v>0</c:v>
                </c:pt>
                <c:pt idx="37">
                  <c:v>1.968482948553935</c:v>
                </c:pt>
                <c:pt idx="38">
                  <c:v>1.5440680443502757</c:v>
                </c:pt>
                <c:pt idx="39">
                  <c:v>1.8573324964312685</c:v>
                </c:pt>
                <c:pt idx="40">
                  <c:v>1.7993405494535817</c:v>
                </c:pt>
                <c:pt idx="41">
                  <c:v>1.7242758696007889</c:v>
                </c:pt>
                <c:pt idx="42">
                  <c:v>1.3617278360175928</c:v>
                </c:pt>
                <c:pt idx="43">
                  <c:v>0.6020599913279624</c:v>
                </c:pt>
                <c:pt idx="44">
                  <c:v>0.3010299956639812</c:v>
                </c:pt>
                <c:pt idx="45">
                  <c:v>1.9867717342662448</c:v>
                </c:pt>
                <c:pt idx="46">
                  <c:v>0.69897000433601886</c:v>
                </c:pt>
                <c:pt idx="47">
                  <c:v>1.9138138523837167</c:v>
                </c:pt>
                <c:pt idx="48">
                  <c:v>1.4623979978989561</c:v>
                </c:pt>
                <c:pt idx="49">
                  <c:v>1.7634279935629373</c:v>
                </c:pt>
                <c:pt idx="50">
                  <c:v>1.9138138523837167</c:v>
                </c:pt>
                <c:pt idx="51">
                  <c:v>1.9444826721501687</c:v>
                </c:pt>
                <c:pt idx="52">
                  <c:v>1.146128035678238</c:v>
                </c:pt>
                <c:pt idx="53">
                  <c:v>1.8692317197309762</c:v>
                </c:pt>
                <c:pt idx="54">
                  <c:v>1.0413926851582251</c:v>
                </c:pt>
                <c:pt idx="55">
                  <c:v>1.6627578316815741</c:v>
                </c:pt>
                <c:pt idx="56">
                  <c:v>1.6627578316815741</c:v>
                </c:pt>
                <c:pt idx="57">
                  <c:v>1.7708520116421442</c:v>
                </c:pt>
                <c:pt idx="58">
                  <c:v>1.3979400086720377</c:v>
                </c:pt>
                <c:pt idx="59">
                  <c:v>1.7558748556724915</c:v>
                </c:pt>
                <c:pt idx="60">
                  <c:v>0.47712125471966244</c:v>
                </c:pt>
                <c:pt idx="61">
                  <c:v>1.568201724066995</c:v>
                </c:pt>
                <c:pt idx="62">
                  <c:v>1.7853298350107671</c:v>
                </c:pt>
                <c:pt idx="63">
                  <c:v>0</c:v>
                </c:pt>
                <c:pt idx="64">
                  <c:v>0.84509804001425681</c:v>
                </c:pt>
                <c:pt idx="65">
                  <c:v>1.8692317197309762</c:v>
                </c:pt>
                <c:pt idx="66">
                  <c:v>1.1760912590556813</c:v>
                </c:pt>
                <c:pt idx="67">
                  <c:v>1.9493900066449128</c:v>
                </c:pt>
                <c:pt idx="68">
                  <c:v>1.8633228601204559</c:v>
                </c:pt>
                <c:pt idx="69">
                  <c:v>1.5440680443502757</c:v>
                </c:pt>
                <c:pt idx="70">
                  <c:v>1.255272505103306</c:v>
                </c:pt>
                <c:pt idx="71">
                  <c:v>1.9138138523837167</c:v>
                </c:pt>
                <c:pt idx="72">
                  <c:v>1.3979400086720377</c:v>
                </c:pt>
                <c:pt idx="73">
                  <c:v>1.8260748027008264</c:v>
                </c:pt>
                <c:pt idx="74">
                  <c:v>0.69897000433601886</c:v>
                </c:pt>
                <c:pt idx="75">
                  <c:v>1.6720978579357175</c:v>
                </c:pt>
                <c:pt idx="76">
                  <c:v>1.6720978579357175</c:v>
                </c:pt>
                <c:pt idx="77">
                  <c:v>1.8692317197309762</c:v>
                </c:pt>
                <c:pt idx="78">
                  <c:v>0.77815125038364363</c:v>
                </c:pt>
                <c:pt idx="79">
                  <c:v>1.5185139398778875</c:v>
                </c:pt>
                <c:pt idx="80">
                  <c:v>1.6989700043360187</c:v>
                </c:pt>
                <c:pt idx="81">
                  <c:v>1.7781512503836436</c:v>
                </c:pt>
                <c:pt idx="82">
                  <c:v>1.7708520116421442</c:v>
                </c:pt>
                <c:pt idx="83">
                  <c:v>1.4913616938342726</c:v>
                </c:pt>
                <c:pt idx="84">
                  <c:v>1.3802112417116059</c:v>
                </c:pt>
                <c:pt idx="85">
                  <c:v>1.5440680443502757</c:v>
                </c:pt>
                <c:pt idx="86">
                  <c:v>1.9822712330395684</c:v>
                </c:pt>
                <c:pt idx="87">
                  <c:v>1.5440680443502757</c:v>
                </c:pt>
                <c:pt idx="88">
                  <c:v>1.7242758696007889</c:v>
                </c:pt>
                <c:pt idx="89">
                  <c:v>0.77815125038364363</c:v>
                </c:pt>
                <c:pt idx="90">
                  <c:v>1.4313637641589874</c:v>
                </c:pt>
                <c:pt idx="91">
                  <c:v>1.505149978319906</c:v>
                </c:pt>
                <c:pt idx="92">
                  <c:v>1.5910646070264991</c:v>
                </c:pt>
                <c:pt idx="93">
                  <c:v>0.84509804001425681</c:v>
                </c:pt>
                <c:pt idx="94">
                  <c:v>1.4313637641589874</c:v>
                </c:pt>
                <c:pt idx="95">
                  <c:v>0.77815125038364363</c:v>
                </c:pt>
                <c:pt idx="96">
                  <c:v>1.5440680443502757</c:v>
                </c:pt>
                <c:pt idx="97">
                  <c:v>1.5797835966168101</c:v>
                </c:pt>
                <c:pt idx="98">
                  <c:v>1.414973347970818</c:v>
                </c:pt>
                <c:pt idx="99">
                  <c:v>1.414973347970818</c:v>
                </c:pt>
                <c:pt idx="100">
                  <c:v>1.6532125137753437</c:v>
                </c:pt>
                <c:pt idx="101">
                  <c:v>1.3979400086720377</c:v>
                </c:pt>
                <c:pt idx="102">
                  <c:v>0.47712125471966244</c:v>
                </c:pt>
                <c:pt idx="103">
                  <c:v>1.1760912590556813</c:v>
                </c:pt>
                <c:pt idx="104">
                  <c:v>1.4623979978989561</c:v>
                </c:pt>
                <c:pt idx="105">
                  <c:v>1.6434526764861874</c:v>
                </c:pt>
                <c:pt idx="106">
                  <c:v>1.6532125137753437</c:v>
                </c:pt>
                <c:pt idx="107">
                  <c:v>1.6989700043360187</c:v>
                </c:pt>
                <c:pt idx="108">
                  <c:v>1.2787536009528289</c:v>
                </c:pt>
                <c:pt idx="109">
                  <c:v>1.5185139398778875</c:v>
                </c:pt>
                <c:pt idx="110">
                  <c:v>1.2041199826559248</c:v>
                </c:pt>
                <c:pt idx="111">
                  <c:v>1.568201724066995</c:v>
                </c:pt>
                <c:pt idx="112">
                  <c:v>1.3617278360175928</c:v>
                </c:pt>
                <c:pt idx="113">
                  <c:v>1.6989700043360187</c:v>
                </c:pt>
                <c:pt idx="114">
                  <c:v>1.6334684555795864</c:v>
                </c:pt>
                <c:pt idx="115">
                  <c:v>1.4471580313422192</c:v>
                </c:pt>
                <c:pt idx="116">
                  <c:v>1.3424226808222062</c:v>
                </c:pt>
                <c:pt idx="117">
                  <c:v>1.6127838567197355</c:v>
                </c:pt>
                <c:pt idx="118">
                  <c:v>1.505149978319906</c:v>
                </c:pt>
                <c:pt idx="119">
                  <c:v>0.84509804001425681</c:v>
                </c:pt>
                <c:pt idx="120">
                  <c:v>1.4623979978989561</c:v>
                </c:pt>
                <c:pt idx="121">
                  <c:v>0.6020599913279624</c:v>
                </c:pt>
                <c:pt idx="122">
                  <c:v>1.414973347970818</c:v>
                </c:pt>
                <c:pt idx="123">
                  <c:v>1.4471580313422192</c:v>
                </c:pt>
                <c:pt idx="124">
                  <c:v>1.6901960800285136</c:v>
                </c:pt>
                <c:pt idx="125">
                  <c:v>0.77815125038364363</c:v>
                </c:pt>
                <c:pt idx="126">
                  <c:v>1.5440680443502757</c:v>
                </c:pt>
                <c:pt idx="127">
                  <c:v>1.3222192947339193</c:v>
                </c:pt>
                <c:pt idx="128">
                  <c:v>1.4313637641589874</c:v>
                </c:pt>
                <c:pt idx="129">
                  <c:v>1.1139433523068367</c:v>
                </c:pt>
                <c:pt idx="130">
                  <c:v>1.1760912590556813</c:v>
                </c:pt>
                <c:pt idx="131">
                  <c:v>1.146128035678238</c:v>
                </c:pt>
                <c:pt idx="132">
                  <c:v>1.4771212547196624</c:v>
                </c:pt>
                <c:pt idx="133">
                  <c:v>1.3010299956639813</c:v>
                </c:pt>
                <c:pt idx="134">
                  <c:v>1.3010299956639813</c:v>
                </c:pt>
                <c:pt idx="135">
                  <c:v>1.4913616938342726</c:v>
                </c:pt>
                <c:pt idx="136">
                  <c:v>1.1139433523068367</c:v>
                </c:pt>
                <c:pt idx="137">
                  <c:v>1.505149978319906</c:v>
                </c:pt>
                <c:pt idx="138">
                  <c:v>1.6434526764861874</c:v>
                </c:pt>
                <c:pt idx="139">
                  <c:v>1.4471580313422192</c:v>
                </c:pt>
                <c:pt idx="140">
                  <c:v>0.3010299956639812</c:v>
                </c:pt>
                <c:pt idx="141">
                  <c:v>1.5314789170422551</c:v>
                </c:pt>
                <c:pt idx="142">
                  <c:v>1.3802112417116059</c:v>
                </c:pt>
                <c:pt idx="143">
                  <c:v>1.4771212547196624</c:v>
                </c:pt>
                <c:pt idx="144">
                  <c:v>1.6532125137753437</c:v>
                </c:pt>
                <c:pt idx="145">
                  <c:v>0</c:v>
                </c:pt>
                <c:pt idx="146">
                  <c:v>0.90308998699194354</c:v>
                </c:pt>
                <c:pt idx="147">
                  <c:v>1.5797835966168101</c:v>
                </c:pt>
                <c:pt idx="148">
                  <c:v>0.84509804001425681</c:v>
                </c:pt>
                <c:pt idx="149">
                  <c:v>1.9493900066449128</c:v>
                </c:pt>
                <c:pt idx="150">
                  <c:v>1.919078092376074</c:v>
                </c:pt>
                <c:pt idx="151">
                  <c:v>1.9912260756924949</c:v>
                </c:pt>
                <c:pt idx="152">
                  <c:v>1.9590413923210936</c:v>
                </c:pt>
                <c:pt idx="153">
                  <c:v>1.7075701760979363</c:v>
                </c:pt>
                <c:pt idx="154">
                  <c:v>1.9912260756924949</c:v>
                </c:pt>
                <c:pt idx="155">
                  <c:v>1.7923916894982539</c:v>
                </c:pt>
                <c:pt idx="156">
                  <c:v>1.9822712330395684</c:v>
                </c:pt>
                <c:pt idx="157">
                  <c:v>1.7853298350107671</c:v>
                </c:pt>
                <c:pt idx="158">
                  <c:v>1.8573324964312685</c:v>
                </c:pt>
                <c:pt idx="159">
                  <c:v>1.8692317197309762</c:v>
                </c:pt>
                <c:pt idx="160">
                  <c:v>1.7160033436347992</c:v>
                </c:pt>
                <c:pt idx="161">
                  <c:v>1.8808135922807914</c:v>
                </c:pt>
                <c:pt idx="162">
                  <c:v>1.9590413923210936</c:v>
                </c:pt>
                <c:pt idx="163">
                  <c:v>1.7403626894942439</c:v>
                </c:pt>
                <c:pt idx="164">
                  <c:v>1.9912260756924949</c:v>
                </c:pt>
                <c:pt idx="165">
                  <c:v>1.7242758696007889</c:v>
                </c:pt>
                <c:pt idx="166">
                  <c:v>1.9084850188786497</c:v>
                </c:pt>
                <c:pt idx="167">
                  <c:v>1.8750612633917001</c:v>
                </c:pt>
                <c:pt idx="168">
                  <c:v>1.8920946026904804</c:v>
                </c:pt>
                <c:pt idx="169">
                  <c:v>1.919078092376074</c:v>
                </c:pt>
                <c:pt idx="170">
                  <c:v>1.8129133566428555</c:v>
                </c:pt>
                <c:pt idx="171">
                  <c:v>1.9294189257142926</c:v>
                </c:pt>
                <c:pt idx="172">
                  <c:v>1.7708520116421442</c:v>
                </c:pt>
                <c:pt idx="173">
                  <c:v>1.9444826721501687</c:v>
                </c:pt>
                <c:pt idx="174">
                  <c:v>1.8750612633917001</c:v>
                </c:pt>
                <c:pt idx="175">
                  <c:v>1.9867717342662448</c:v>
                </c:pt>
                <c:pt idx="176">
                  <c:v>1.8195439355418688</c:v>
                </c:pt>
                <c:pt idx="177">
                  <c:v>1.8920946026904804</c:v>
                </c:pt>
                <c:pt idx="178">
                  <c:v>1.8129133566428555</c:v>
                </c:pt>
                <c:pt idx="179">
                  <c:v>1.8692317197309762</c:v>
                </c:pt>
                <c:pt idx="180">
                  <c:v>1.7403626894942439</c:v>
                </c:pt>
                <c:pt idx="181">
                  <c:v>1.9731278535996986</c:v>
                </c:pt>
                <c:pt idx="182">
                  <c:v>1.7781512503836436</c:v>
                </c:pt>
                <c:pt idx="183">
                  <c:v>1.9030899869919435</c:v>
                </c:pt>
                <c:pt idx="184">
                  <c:v>1.954242509439325</c:v>
                </c:pt>
                <c:pt idx="185">
                  <c:v>1.9493900066449128</c:v>
                </c:pt>
                <c:pt idx="186">
                  <c:v>1.9084850188786497</c:v>
                </c:pt>
                <c:pt idx="187">
                  <c:v>1.9867717342662448</c:v>
                </c:pt>
                <c:pt idx="188">
                  <c:v>1.9395192526186185</c:v>
                </c:pt>
                <c:pt idx="189">
                  <c:v>1.7403626894942439</c:v>
                </c:pt>
                <c:pt idx="190">
                  <c:v>1.9956351945975499</c:v>
                </c:pt>
                <c:pt idx="191">
                  <c:v>1.9590413923210936</c:v>
                </c:pt>
                <c:pt idx="192">
                  <c:v>1.8512583487190752</c:v>
                </c:pt>
                <c:pt idx="193">
                  <c:v>1.8325089127062364</c:v>
                </c:pt>
                <c:pt idx="194">
                  <c:v>1.8325089127062364</c:v>
                </c:pt>
                <c:pt idx="195">
                  <c:v>1.8573324964312685</c:v>
                </c:pt>
                <c:pt idx="196">
                  <c:v>1.8450980400142569</c:v>
                </c:pt>
                <c:pt idx="197">
                  <c:v>1.9912260756924949</c:v>
                </c:pt>
                <c:pt idx="198">
                  <c:v>1.8450980400142569</c:v>
                </c:pt>
                <c:pt idx="199">
                  <c:v>1.9294189257142926</c:v>
                </c:pt>
              </c:numCache>
            </c:numRef>
          </c:xVal>
          <c:yVal>
            <c:numRef>
              <c:f>Sheet1!$H$2:$H$201</c:f>
              <c:numCache>
                <c:formatCode>General</c:formatCode>
                <c:ptCount val="200"/>
                <c:pt idx="0">
                  <c:v>0.6020599913279624</c:v>
                </c:pt>
                <c:pt idx="1">
                  <c:v>1.1139433523068367</c:v>
                </c:pt>
                <c:pt idx="2">
                  <c:v>1.6232492903979006</c:v>
                </c:pt>
                <c:pt idx="3">
                  <c:v>1</c:v>
                </c:pt>
                <c:pt idx="4">
                  <c:v>1.9956351945975499</c:v>
                </c:pt>
                <c:pt idx="5">
                  <c:v>1.9731278535996986</c:v>
                </c:pt>
                <c:pt idx="6">
                  <c:v>0</c:v>
                </c:pt>
                <c:pt idx="7">
                  <c:v>1.8864907251724818</c:v>
                </c:pt>
                <c:pt idx="8">
                  <c:v>1.4471580313422192</c:v>
                </c:pt>
                <c:pt idx="9">
                  <c:v>1.568201724066995</c:v>
                </c:pt>
                <c:pt idx="10">
                  <c:v>1.568201724066995</c:v>
                </c:pt>
                <c:pt idx="11">
                  <c:v>1.8573324964312685</c:v>
                </c:pt>
                <c:pt idx="12">
                  <c:v>1.8512583487190752</c:v>
                </c:pt>
                <c:pt idx="13">
                  <c:v>1.7075701760979363</c:v>
                </c:pt>
                <c:pt idx="14">
                  <c:v>1.8325089127062364</c:v>
                </c:pt>
                <c:pt idx="15">
                  <c:v>1.3802112417116059</c:v>
                </c:pt>
                <c:pt idx="16">
                  <c:v>1.3424226808222062</c:v>
                </c:pt>
                <c:pt idx="17">
                  <c:v>1.3802112417116059</c:v>
                </c:pt>
                <c:pt idx="18">
                  <c:v>1.9294189257142926</c:v>
                </c:pt>
                <c:pt idx="19">
                  <c:v>1.5910646070264991</c:v>
                </c:pt>
                <c:pt idx="20">
                  <c:v>1.9030899869919435</c:v>
                </c:pt>
                <c:pt idx="21">
                  <c:v>1.9777236052888478</c:v>
                </c:pt>
                <c:pt idx="22">
                  <c:v>1.1139433523068367</c:v>
                </c:pt>
                <c:pt idx="23">
                  <c:v>0.84509804001425681</c:v>
                </c:pt>
                <c:pt idx="24">
                  <c:v>1.8325089127062364</c:v>
                </c:pt>
                <c:pt idx="25">
                  <c:v>1.9344984512435677</c:v>
                </c:pt>
                <c:pt idx="26">
                  <c:v>1.3979400086720377</c:v>
                </c:pt>
                <c:pt idx="27">
                  <c:v>1.9030899869919435</c:v>
                </c:pt>
                <c:pt idx="28">
                  <c:v>1.9590413923210936</c:v>
                </c:pt>
                <c:pt idx="29">
                  <c:v>1.7160033436347992</c:v>
                </c:pt>
                <c:pt idx="30">
                  <c:v>1.6901960800285136</c:v>
                </c:pt>
                <c:pt idx="31">
                  <c:v>1.9590413923210936</c:v>
                </c:pt>
                <c:pt idx="32">
                  <c:v>1.6812412373755872</c:v>
                </c:pt>
                <c:pt idx="33">
                  <c:v>1.6232492903979006</c:v>
                </c:pt>
                <c:pt idx="34">
                  <c:v>1.6901960800285136</c:v>
                </c:pt>
                <c:pt idx="35">
                  <c:v>1.5314789170422551</c:v>
                </c:pt>
                <c:pt idx="36">
                  <c:v>1</c:v>
                </c:pt>
                <c:pt idx="37">
                  <c:v>1.8195439355418688</c:v>
                </c:pt>
                <c:pt idx="38">
                  <c:v>1.568201724066995</c:v>
                </c:pt>
                <c:pt idx="39">
                  <c:v>1.6812412373755872</c:v>
                </c:pt>
                <c:pt idx="40">
                  <c:v>1.9590413923210936</c:v>
                </c:pt>
                <c:pt idx="41">
                  <c:v>1.414973347970818</c:v>
                </c:pt>
                <c:pt idx="42">
                  <c:v>1.568201724066995</c:v>
                </c:pt>
                <c:pt idx="43">
                  <c:v>1.6232492903979006</c:v>
                </c:pt>
                <c:pt idx="44">
                  <c:v>1.9444826721501687</c:v>
                </c:pt>
                <c:pt idx="45">
                  <c:v>1.7075701760979363</c:v>
                </c:pt>
                <c:pt idx="46">
                  <c:v>1.6901960800285136</c:v>
                </c:pt>
                <c:pt idx="47">
                  <c:v>0</c:v>
                </c:pt>
                <c:pt idx="48">
                  <c:v>1.8808135922807914</c:v>
                </c:pt>
                <c:pt idx="49">
                  <c:v>1.8573324964312685</c:v>
                </c:pt>
                <c:pt idx="50">
                  <c:v>1.8260748027008264</c:v>
                </c:pt>
                <c:pt idx="51">
                  <c:v>0.3010299956639812</c:v>
                </c:pt>
                <c:pt idx="52">
                  <c:v>1.5440680443502757</c:v>
                </c:pt>
                <c:pt idx="53">
                  <c:v>1.6720978579357175</c:v>
                </c:pt>
                <c:pt idx="54">
                  <c:v>1.1760912590556813</c:v>
                </c:pt>
                <c:pt idx="55">
                  <c:v>1.255272505103306</c:v>
                </c:pt>
                <c:pt idx="56">
                  <c:v>1.6812412373755872</c:v>
                </c:pt>
                <c:pt idx="57">
                  <c:v>0.84509804001425681</c:v>
                </c:pt>
                <c:pt idx="58">
                  <c:v>1.7242758696007889</c:v>
                </c:pt>
                <c:pt idx="59">
                  <c:v>1.8920946026904804</c:v>
                </c:pt>
                <c:pt idx="60">
                  <c:v>1.7634279935629373</c:v>
                </c:pt>
                <c:pt idx="61">
                  <c:v>1.8573324964312685</c:v>
                </c:pt>
                <c:pt idx="62">
                  <c:v>1.8573324964312685</c:v>
                </c:pt>
                <c:pt idx="63">
                  <c:v>1.2304489213782739</c:v>
                </c:pt>
                <c:pt idx="64">
                  <c:v>1.9912260756924949</c:v>
                </c:pt>
                <c:pt idx="65">
                  <c:v>1.9444826721501687</c:v>
                </c:pt>
                <c:pt idx="66">
                  <c:v>0.69897000433601886</c:v>
                </c:pt>
                <c:pt idx="67">
                  <c:v>0.3010299956639812</c:v>
                </c:pt>
                <c:pt idx="68">
                  <c:v>1.3802112417116059</c:v>
                </c:pt>
                <c:pt idx="69">
                  <c:v>1.5563025007672873</c:v>
                </c:pt>
                <c:pt idx="70">
                  <c:v>0.90308998699194354</c:v>
                </c:pt>
                <c:pt idx="71">
                  <c:v>1.5314789170422551</c:v>
                </c:pt>
                <c:pt idx="72">
                  <c:v>1.8750612633917001</c:v>
                </c:pt>
                <c:pt idx="73">
                  <c:v>1.7160033436347992</c:v>
                </c:pt>
                <c:pt idx="74">
                  <c:v>1.9294189257142926</c:v>
                </c:pt>
                <c:pt idx="75">
                  <c:v>1.3802112417116059</c:v>
                </c:pt>
                <c:pt idx="76">
                  <c:v>1.7708520116421442</c:v>
                </c:pt>
                <c:pt idx="77">
                  <c:v>0.6020599913279624</c:v>
                </c:pt>
                <c:pt idx="78">
                  <c:v>1.9138138523837167</c:v>
                </c:pt>
                <c:pt idx="79">
                  <c:v>1.7075701760979363</c:v>
                </c:pt>
                <c:pt idx="80">
                  <c:v>1.4623979978989561</c:v>
                </c:pt>
                <c:pt idx="81">
                  <c:v>1.6812412373755872</c:v>
                </c:pt>
                <c:pt idx="82">
                  <c:v>1.8388490907372552</c:v>
                </c:pt>
                <c:pt idx="83">
                  <c:v>1.9912260756924949</c:v>
                </c:pt>
                <c:pt idx="84">
                  <c:v>1.8512583487190752</c:v>
                </c:pt>
                <c:pt idx="85">
                  <c:v>1.7923916894982539</c:v>
                </c:pt>
                <c:pt idx="86">
                  <c:v>1.3802112417116059</c:v>
                </c:pt>
                <c:pt idx="87">
                  <c:v>1.5910646070264991</c:v>
                </c:pt>
                <c:pt idx="88">
                  <c:v>0.84509804001425681</c:v>
                </c:pt>
                <c:pt idx="89">
                  <c:v>1.9590413923210936</c:v>
                </c:pt>
                <c:pt idx="90">
                  <c:v>1.8325089127062364</c:v>
                </c:pt>
                <c:pt idx="91">
                  <c:v>1.7481880270062005</c:v>
                </c:pt>
                <c:pt idx="92">
                  <c:v>1.7853298350107671</c:v>
                </c:pt>
                <c:pt idx="93">
                  <c:v>1.5314789170422551</c:v>
                </c:pt>
                <c:pt idx="94">
                  <c:v>1.8692317197309762</c:v>
                </c:pt>
                <c:pt idx="95">
                  <c:v>1.3222192947339193</c:v>
                </c:pt>
                <c:pt idx="96">
                  <c:v>1.5440680443502757</c:v>
                </c:pt>
                <c:pt idx="97">
                  <c:v>1.7634279935629373</c:v>
                </c:pt>
                <c:pt idx="98">
                  <c:v>1.8633228601204559</c:v>
                </c:pt>
                <c:pt idx="99">
                  <c:v>1.9956351945975499</c:v>
                </c:pt>
                <c:pt idx="100">
                  <c:v>1.5185139398778875</c:v>
                </c:pt>
                <c:pt idx="101">
                  <c:v>1.5563025007672873</c:v>
                </c:pt>
                <c:pt idx="102">
                  <c:v>1.6901960800285136</c:v>
                </c:pt>
                <c:pt idx="103">
                  <c:v>0.77815125038364363</c:v>
                </c:pt>
                <c:pt idx="104">
                  <c:v>1.6989700043360187</c:v>
                </c:pt>
                <c:pt idx="105">
                  <c:v>1.4313637641589874</c:v>
                </c:pt>
                <c:pt idx="106">
                  <c:v>1.4471580313422192</c:v>
                </c:pt>
                <c:pt idx="107">
                  <c:v>1.9637878273455553</c:v>
                </c:pt>
                <c:pt idx="108">
                  <c:v>0</c:v>
                </c:pt>
                <c:pt idx="109">
                  <c:v>1.8129133566428555</c:v>
                </c:pt>
                <c:pt idx="110">
                  <c:v>1.3979400086720377</c:v>
                </c:pt>
                <c:pt idx="111">
                  <c:v>0</c:v>
                </c:pt>
                <c:pt idx="112">
                  <c:v>1.6989700043360187</c:v>
                </c:pt>
                <c:pt idx="113">
                  <c:v>1.6020599913279623</c:v>
                </c:pt>
                <c:pt idx="114">
                  <c:v>0.95424250943932487</c:v>
                </c:pt>
                <c:pt idx="115">
                  <c:v>1.9867717342662448</c:v>
                </c:pt>
                <c:pt idx="116">
                  <c:v>1.8976270912904414</c:v>
                </c:pt>
                <c:pt idx="117">
                  <c:v>1.9444826721501687</c:v>
                </c:pt>
                <c:pt idx="118">
                  <c:v>1.4623979978989561</c:v>
                </c:pt>
                <c:pt idx="119">
                  <c:v>1.7708520116421442</c:v>
                </c:pt>
                <c:pt idx="120">
                  <c:v>1.8195439355418688</c:v>
                </c:pt>
                <c:pt idx="121">
                  <c:v>1.5563025007672873</c:v>
                </c:pt>
                <c:pt idx="122">
                  <c:v>1.505149978319906</c:v>
                </c:pt>
                <c:pt idx="123">
                  <c:v>1.8750612633917001</c:v>
                </c:pt>
                <c:pt idx="124">
                  <c:v>1.9030899869919435</c:v>
                </c:pt>
                <c:pt idx="125">
                  <c:v>0.84509804001425681</c:v>
                </c:pt>
                <c:pt idx="126">
                  <c:v>0.3010299956639812</c:v>
                </c:pt>
                <c:pt idx="127">
                  <c:v>1.5314789170422551</c:v>
                </c:pt>
                <c:pt idx="128">
                  <c:v>1.4313637641589874</c:v>
                </c:pt>
                <c:pt idx="129">
                  <c:v>1.4471580313422192</c:v>
                </c:pt>
                <c:pt idx="130">
                  <c:v>1.8450980400142569</c:v>
                </c:pt>
                <c:pt idx="131">
                  <c:v>1.9493900066449128</c:v>
                </c:pt>
                <c:pt idx="132">
                  <c:v>0.6020599913279624</c:v>
                </c:pt>
                <c:pt idx="133">
                  <c:v>1.6720978579357175</c:v>
                </c:pt>
                <c:pt idx="134">
                  <c:v>1.1139433523068367</c:v>
                </c:pt>
                <c:pt idx="135">
                  <c:v>1.9344984512435677</c:v>
                </c:pt>
                <c:pt idx="136">
                  <c:v>1.5314789170422551</c:v>
                </c:pt>
                <c:pt idx="137">
                  <c:v>0.6020599913279624</c:v>
                </c:pt>
                <c:pt idx="138">
                  <c:v>1.8388490907372552</c:v>
                </c:pt>
                <c:pt idx="139">
                  <c:v>1.8692317197309762</c:v>
                </c:pt>
                <c:pt idx="140">
                  <c:v>1.7075701760979363</c:v>
                </c:pt>
                <c:pt idx="141">
                  <c:v>1.568201724066995</c:v>
                </c:pt>
                <c:pt idx="142">
                  <c:v>1.6334684555795864</c:v>
                </c:pt>
                <c:pt idx="143">
                  <c:v>1.5440680443502757</c:v>
                </c:pt>
                <c:pt idx="144">
                  <c:v>1.8692317197309762</c:v>
                </c:pt>
                <c:pt idx="145">
                  <c:v>1.7481880270062005</c:v>
                </c:pt>
                <c:pt idx="146">
                  <c:v>1</c:v>
                </c:pt>
                <c:pt idx="147">
                  <c:v>1.8512583487190752</c:v>
                </c:pt>
                <c:pt idx="148">
                  <c:v>1.9084850188786497</c:v>
                </c:pt>
                <c:pt idx="149">
                  <c:v>1.4471580313422192</c:v>
                </c:pt>
                <c:pt idx="150">
                  <c:v>1.9777236052888478</c:v>
                </c:pt>
                <c:pt idx="151">
                  <c:v>1.4623979978989561</c:v>
                </c:pt>
                <c:pt idx="152">
                  <c:v>1.4623979978989561</c:v>
                </c:pt>
                <c:pt idx="153">
                  <c:v>1.1139433523068367</c:v>
                </c:pt>
                <c:pt idx="154">
                  <c:v>1.9084850188786497</c:v>
                </c:pt>
                <c:pt idx="155">
                  <c:v>1.8633228601204559</c:v>
                </c:pt>
                <c:pt idx="156">
                  <c:v>1.6532125137753437</c:v>
                </c:pt>
                <c:pt idx="157">
                  <c:v>0.95424250943932487</c:v>
                </c:pt>
                <c:pt idx="158">
                  <c:v>1.6901960800285136</c:v>
                </c:pt>
                <c:pt idx="159">
                  <c:v>1.568201724066995</c:v>
                </c:pt>
                <c:pt idx="160">
                  <c:v>1.6627578316815741</c:v>
                </c:pt>
                <c:pt idx="161">
                  <c:v>0.84509804001425681</c:v>
                </c:pt>
                <c:pt idx="162">
                  <c:v>1.6627578316815741</c:v>
                </c:pt>
                <c:pt idx="163">
                  <c:v>1.146128035678238</c:v>
                </c:pt>
                <c:pt idx="164">
                  <c:v>1.919078092376074</c:v>
                </c:pt>
                <c:pt idx="165">
                  <c:v>0.77815125038364363</c:v>
                </c:pt>
                <c:pt idx="166">
                  <c:v>1.4313637641589874</c:v>
                </c:pt>
                <c:pt idx="167">
                  <c:v>1.968482948553935</c:v>
                </c:pt>
                <c:pt idx="168">
                  <c:v>1.7242758696007889</c:v>
                </c:pt>
                <c:pt idx="169">
                  <c:v>1.8061799739838871</c:v>
                </c:pt>
                <c:pt idx="170">
                  <c:v>1.7923916894982539</c:v>
                </c:pt>
                <c:pt idx="171">
                  <c:v>1.2041199826559248</c:v>
                </c:pt>
                <c:pt idx="172">
                  <c:v>1.6812412373755872</c:v>
                </c:pt>
                <c:pt idx="173">
                  <c:v>1.3802112417116059</c:v>
                </c:pt>
                <c:pt idx="174">
                  <c:v>1.9637878273455553</c:v>
                </c:pt>
                <c:pt idx="175">
                  <c:v>1.7160033436347992</c:v>
                </c:pt>
                <c:pt idx="176">
                  <c:v>1.7993405494535817</c:v>
                </c:pt>
                <c:pt idx="177">
                  <c:v>1.7558748556724915</c:v>
                </c:pt>
                <c:pt idx="178">
                  <c:v>0.90308998699194354</c:v>
                </c:pt>
                <c:pt idx="179">
                  <c:v>1.4623979978989561</c:v>
                </c:pt>
                <c:pt idx="180">
                  <c:v>1.3617278360175928</c:v>
                </c:pt>
                <c:pt idx="181">
                  <c:v>1.9138138523837167</c:v>
                </c:pt>
                <c:pt idx="182">
                  <c:v>1.7481880270062005</c:v>
                </c:pt>
                <c:pt idx="183">
                  <c:v>1.7481880270062005</c:v>
                </c:pt>
                <c:pt idx="184">
                  <c:v>1.8061799739838871</c:v>
                </c:pt>
                <c:pt idx="185">
                  <c:v>1.9731278535996986</c:v>
                </c:pt>
                <c:pt idx="186">
                  <c:v>1.9731278535996986</c:v>
                </c:pt>
                <c:pt idx="187">
                  <c:v>1.7781512503836436</c:v>
                </c:pt>
                <c:pt idx="188">
                  <c:v>1.8976270912904414</c:v>
                </c:pt>
                <c:pt idx="189">
                  <c:v>1.7993405494535817</c:v>
                </c:pt>
                <c:pt idx="190">
                  <c:v>1.9444826721501687</c:v>
                </c:pt>
                <c:pt idx="191">
                  <c:v>1.9777236052888478</c:v>
                </c:pt>
                <c:pt idx="192">
                  <c:v>1.146128035678238</c:v>
                </c:pt>
                <c:pt idx="193">
                  <c:v>1.255272505103306</c:v>
                </c:pt>
                <c:pt idx="194">
                  <c:v>1.6989700043360187</c:v>
                </c:pt>
                <c:pt idx="195">
                  <c:v>1.9444826721501687</c:v>
                </c:pt>
                <c:pt idx="196">
                  <c:v>1.1760912590556813</c:v>
                </c:pt>
                <c:pt idx="197">
                  <c:v>1.7481880270062005</c:v>
                </c:pt>
                <c:pt idx="198">
                  <c:v>1.7781512503836436</c:v>
                </c:pt>
                <c:pt idx="199">
                  <c:v>1.568201724066995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32224"/>
        <c:axId val="136132800"/>
      </c:scatterChart>
      <c:valAx>
        <c:axId val="136132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6132800"/>
        <c:crosses val="autoZero"/>
        <c:crossBetween val="midCat"/>
      </c:valAx>
      <c:valAx>
        <c:axId val="136132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1322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Sheet1!$E$2:$E$201</c:f>
              <c:numCache>
                <c:formatCode>General</c:formatCode>
                <c:ptCount val="200"/>
                <c:pt idx="0">
                  <c:v>25</c:v>
                </c:pt>
                <c:pt idx="1">
                  <c:v>58</c:v>
                </c:pt>
                <c:pt idx="2">
                  <c:v>54</c:v>
                </c:pt>
                <c:pt idx="3">
                  <c:v>97</c:v>
                </c:pt>
                <c:pt idx="4">
                  <c:v>18</c:v>
                </c:pt>
                <c:pt idx="5">
                  <c:v>57</c:v>
                </c:pt>
                <c:pt idx="6">
                  <c:v>74</c:v>
                </c:pt>
                <c:pt idx="7">
                  <c:v>76</c:v>
                </c:pt>
                <c:pt idx="8">
                  <c:v>34</c:v>
                </c:pt>
                <c:pt idx="9">
                  <c:v>24</c:v>
                </c:pt>
                <c:pt idx="10">
                  <c:v>39</c:v>
                </c:pt>
                <c:pt idx="11">
                  <c:v>48</c:v>
                </c:pt>
                <c:pt idx="12">
                  <c:v>70</c:v>
                </c:pt>
                <c:pt idx="13">
                  <c:v>55</c:v>
                </c:pt>
                <c:pt idx="14">
                  <c:v>67</c:v>
                </c:pt>
                <c:pt idx="15">
                  <c:v>75</c:v>
                </c:pt>
                <c:pt idx="16">
                  <c:v>70</c:v>
                </c:pt>
                <c:pt idx="17">
                  <c:v>28</c:v>
                </c:pt>
                <c:pt idx="18">
                  <c:v>60</c:v>
                </c:pt>
                <c:pt idx="19">
                  <c:v>36</c:v>
                </c:pt>
                <c:pt idx="20">
                  <c:v>83</c:v>
                </c:pt>
                <c:pt idx="21">
                  <c:v>61</c:v>
                </c:pt>
                <c:pt idx="22">
                  <c:v>33</c:v>
                </c:pt>
                <c:pt idx="23">
                  <c:v>91</c:v>
                </c:pt>
                <c:pt idx="24">
                  <c:v>89</c:v>
                </c:pt>
                <c:pt idx="25">
                  <c:v>57</c:v>
                </c:pt>
                <c:pt idx="26">
                  <c:v>82</c:v>
                </c:pt>
                <c:pt idx="27">
                  <c:v>80</c:v>
                </c:pt>
                <c:pt idx="28">
                  <c:v>66</c:v>
                </c:pt>
                <c:pt idx="29">
                  <c:v>68</c:v>
                </c:pt>
                <c:pt idx="30">
                  <c:v>55</c:v>
                </c:pt>
                <c:pt idx="31">
                  <c:v>31</c:v>
                </c:pt>
                <c:pt idx="32">
                  <c:v>18</c:v>
                </c:pt>
                <c:pt idx="33">
                  <c:v>76</c:v>
                </c:pt>
                <c:pt idx="34">
                  <c:v>29</c:v>
                </c:pt>
                <c:pt idx="35">
                  <c:v>51</c:v>
                </c:pt>
                <c:pt idx="36">
                  <c:v>1</c:v>
                </c:pt>
                <c:pt idx="37">
                  <c:v>93</c:v>
                </c:pt>
                <c:pt idx="38">
                  <c:v>35</c:v>
                </c:pt>
                <c:pt idx="39">
                  <c:v>72</c:v>
                </c:pt>
                <c:pt idx="40">
                  <c:v>63</c:v>
                </c:pt>
                <c:pt idx="41">
                  <c:v>53</c:v>
                </c:pt>
                <c:pt idx="42">
                  <c:v>23</c:v>
                </c:pt>
                <c:pt idx="43">
                  <c:v>4</c:v>
                </c:pt>
                <c:pt idx="44">
                  <c:v>2</c:v>
                </c:pt>
                <c:pt idx="45">
                  <c:v>97</c:v>
                </c:pt>
                <c:pt idx="46">
                  <c:v>5</c:v>
                </c:pt>
                <c:pt idx="47">
                  <c:v>82</c:v>
                </c:pt>
                <c:pt idx="48">
                  <c:v>29</c:v>
                </c:pt>
                <c:pt idx="49">
                  <c:v>58</c:v>
                </c:pt>
                <c:pt idx="50">
                  <c:v>82</c:v>
                </c:pt>
                <c:pt idx="51">
                  <c:v>88</c:v>
                </c:pt>
                <c:pt idx="52">
                  <c:v>14</c:v>
                </c:pt>
                <c:pt idx="53">
                  <c:v>74</c:v>
                </c:pt>
                <c:pt idx="54">
                  <c:v>11</c:v>
                </c:pt>
                <c:pt idx="55">
                  <c:v>46</c:v>
                </c:pt>
                <c:pt idx="56">
                  <c:v>46</c:v>
                </c:pt>
                <c:pt idx="57">
                  <c:v>59</c:v>
                </c:pt>
                <c:pt idx="58">
                  <c:v>25</c:v>
                </c:pt>
                <c:pt idx="59">
                  <c:v>57</c:v>
                </c:pt>
                <c:pt idx="60">
                  <c:v>3</c:v>
                </c:pt>
                <c:pt idx="61">
                  <c:v>37</c:v>
                </c:pt>
                <c:pt idx="62">
                  <c:v>61</c:v>
                </c:pt>
                <c:pt idx="63">
                  <c:v>0</c:v>
                </c:pt>
                <c:pt idx="64">
                  <c:v>7</c:v>
                </c:pt>
                <c:pt idx="65">
                  <c:v>74</c:v>
                </c:pt>
                <c:pt idx="66">
                  <c:v>15</c:v>
                </c:pt>
                <c:pt idx="67">
                  <c:v>89</c:v>
                </c:pt>
                <c:pt idx="68">
                  <c:v>73</c:v>
                </c:pt>
                <c:pt idx="69">
                  <c:v>35</c:v>
                </c:pt>
                <c:pt idx="70">
                  <c:v>18</c:v>
                </c:pt>
                <c:pt idx="71">
                  <c:v>82</c:v>
                </c:pt>
                <c:pt idx="72">
                  <c:v>25</c:v>
                </c:pt>
                <c:pt idx="73">
                  <c:v>67</c:v>
                </c:pt>
                <c:pt idx="74">
                  <c:v>5</c:v>
                </c:pt>
                <c:pt idx="75">
                  <c:v>47</c:v>
                </c:pt>
                <c:pt idx="76">
                  <c:v>47</c:v>
                </c:pt>
                <c:pt idx="77">
                  <c:v>74</c:v>
                </c:pt>
                <c:pt idx="78">
                  <c:v>6</c:v>
                </c:pt>
                <c:pt idx="79">
                  <c:v>33</c:v>
                </c:pt>
                <c:pt idx="80">
                  <c:v>50</c:v>
                </c:pt>
                <c:pt idx="81">
                  <c:v>60</c:v>
                </c:pt>
                <c:pt idx="82">
                  <c:v>59</c:v>
                </c:pt>
                <c:pt idx="83">
                  <c:v>31</c:v>
                </c:pt>
                <c:pt idx="84">
                  <c:v>24</c:v>
                </c:pt>
                <c:pt idx="85">
                  <c:v>35</c:v>
                </c:pt>
                <c:pt idx="86">
                  <c:v>96</c:v>
                </c:pt>
                <c:pt idx="87">
                  <c:v>35</c:v>
                </c:pt>
                <c:pt idx="88">
                  <c:v>53</c:v>
                </c:pt>
                <c:pt idx="89">
                  <c:v>6</c:v>
                </c:pt>
                <c:pt idx="90">
                  <c:v>27</c:v>
                </c:pt>
                <c:pt idx="91">
                  <c:v>32</c:v>
                </c:pt>
                <c:pt idx="92">
                  <c:v>39</c:v>
                </c:pt>
                <c:pt idx="93">
                  <c:v>7</c:v>
                </c:pt>
                <c:pt idx="94">
                  <c:v>27</c:v>
                </c:pt>
                <c:pt idx="95">
                  <c:v>6</c:v>
                </c:pt>
                <c:pt idx="96">
                  <c:v>35</c:v>
                </c:pt>
                <c:pt idx="97">
                  <c:v>38</c:v>
                </c:pt>
                <c:pt idx="98">
                  <c:v>26</c:v>
                </c:pt>
                <c:pt idx="99">
                  <c:v>26</c:v>
                </c:pt>
                <c:pt idx="100">
                  <c:v>45</c:v>
                </c:pt>
                <c:pt idx="101">
                  <c:v>25</c:v>
                </c:pt>
                <c:pt idx="102">
                  <c:v>3</c:v>
                </c:pt>
                <c:pt idx="103">
                  <c:v>15</c:v>
                </c:pt>
                <c:pt idx="104">
                  <c:v>29</c:v>
                </c:pt>
                <c:pt idx="105">
                  <c:v>44</c:v>
                </c:pt>
                <c:pt idx="106">
                  <c:v>45</c:v>
                </c:pt>
                <c:pt idx="107">
                  <c:v>50</c:v>
                </c:pt>
                <c:pt idx="108">
                  <c:v>19</c:v>
                </c:pt>
                <c:pt idx="109">
                  <c:v>33</c:v>
                </c:pt>
                <c:pt idx="110">
                  <c:v>16</c:v>
                </c:pt>
                <c:pt idx="111">
                  <c:v>37</c:v>
                </c:pt>
                <c:pt idx="112">
                  <c:v>23</c:v>
                </c:pt>
                <c:pt idx="113">
                  <c:v>50</c:v>
                </c:pt>
                <c:pt idx="114">
                  <c:v>43</c:v>
                </c:pt>
                <c:pt idx="115">
                  <c:v>28</c:v>
                </c:pt>
                <c:pt idx="116">
                  <c:v>22</c:v>
                </c:pt>
                <c:pt idx="117">
                  <c:v>41</c:v>
                </c:pt>
                <c:pt idx="118">
                  <c:v>32</c:v>
                </c:pt>
                <c:pt idx="119">
                  <c:v>7</c:v>
                </c:pt>
                <c:pt idx="120">
                  <c:v>29</c:v>
                </c:pt>
                <c:pt idx="121">
                  <c:v>4</c:v>
                </c:pt>
                <c:pt idx="122">
                  <c:v>26</c:v>
                </c:pt>
                <c:pt idx="123">
                  <c:v>28</c:v>
                </c:pt>
                <c:pt idx="124">
                  <c:v>49</c:v>
                </c:pt>
                <c:pt idx="125">
                  <c:v>6</c:v>
                </c:pt>
                <c:pt idx="126">
                  <c:v>35</c:v>
                </c:pt>
                <c:pt idx="127">
                  <c:v>21</c:v>
                </c:pt>
                <c:pt idx="128">
                  <c:v>27</c:v>
                </c:pt>
                <c:pt idx="129">
                  <c:v>13</c:v>
                </c:pt>
                <c:pt idx="130">
                  <c:v>15</c:v>
                </c:pt>
                <c:pt idx="131">
                  <c:v>14</c:v>
                </c:pt>
                <c:pt idx="132">
                  <c:v>30</c:v>
                </c:pt>
                <c:pt idx="133">
                  <c:v>20</c:v>
                </c:pt>
                <c:pt idx="134">
                  <c:v>20</c:v>
                </c:pt>
                <c:pt idx="135">
                  <c:v>31</c:v>
                </c:pt>
                <c:pt idx="136">
                  <c:v>13</c:v>
                </c:pt>
                <c:pt idx="137">
                  <c:v>32</c:v>
                </c:pt>
                <c:pt idx="138">
                  <c:v>44</c:v>
                </c:pt>
                <c:pt idx="139">
                  <c:v>28</c:v>
                </c:pt>
                <c:pt idx="140">
                  <c:v>2</c:v>
                </c:pt>
                <c:pt idx="141">
                  <c:v>34</c:v>
                </c:pt>
                <c:pt idx="142">
                  <c:v>24</c:v>
                </c:pt>
                <c:pt idx="143">
                  <c:v>30</c:v>
                </c:pt>
                <c:pt idx="144">
                  <c:v>45</c:v>
                </c:pt>
                <c:pt idx="145">
                  <c:v>1</c:v>
                </c:pt>
                <c:pt idx="146">
                  <c:v>8</c:v>
                </c:pt>
                <c:pt idx="147">
                  <c:v>38</c:v>
                </c:pt>
                <c:pt idx="148">
                  <c:v>7</c:v>
                </c:pt>
                <c:pt idx="149">
                  <c:v>89</c:v>
                </c:pt>
                <c:pt idx="150">
                  <c:v>83</c:v>
                </c:pt>
                <c:pt idx="151">
                  <c:v>98</c:v>
                </c:pt>
                <c:pt idx="152">
                  <c:v>91</c:v>
                </c:pt>
                <c:pt idx="153">
                  <c:v>51</c:v>
                </c:pt>
                <c:pt idx="154">
                  <c:v>98</c:v>
                </c:pt>
                <c:pt idx="155">
                  <c:v>62</c:v>
                </c:pt>
                <c:pt idx="156">
                  <c:v>96</c:v>
                </c:pt>
                <c:pt idx="157">
                  <c:v>61</c:v>
                </c:pt>
                <c:pt idx="158">
                  <c:v>72</c:v>
                </c:pt>
                <c:pt idx="159">
                  <c:v>74</c:v>
                </c:pt>
                <c:pt idx="160">
                  <c:v>52</c:v>
                </c:pt>
                <c:pt idx="161">
                  <c:v>76</c:v>
                </c:pt>
                <c:pt idx="162">
                  <c:v>91</c:v>
                </c:pt>
                <c:pt idx="163">
                  <c:v>55</c:v>
                </c:pt>
                <c:pt idx="164">
                  <c:v>98</c:v>
                </c:pt>
                <c:pt idx="165">
                  <c:v>53</c:v>
                </c:pt>
                <c:pt idx="166">
                  <c:v>81</c:v>
                </c:pt>
                <c:pt idx="167">
                  <c:v>75</c:v>
                </c:pt>
                <c:pt idx="168">
                  <c:v>78</c:v>
                </c:pt>
                <c:pt idx="169">
                  <c:v>83</c:v>
                </c:pt>
                <c:pt idx="170">
                  <c:v>65</c:v>
                </c:pt>
                <c:pt idx="171">
                  <c:v>85</c:v>
                </c:pt>
                <c:pt idx="172">
                  <c:v>59</c:v>
                </c:pt>
                <c:pt idx="173">
                  <c:v>88</c:v>
                </c:pt>
                <c:pt idx="174">
                  <c:v>75</c:v>
                </c:pt>
                <c:pt idx="175">
                  <c:v>97</c:v>
                </c:pt>
                <c:pt idx="176">
                  <c:v>66</c:v>
                </c:pt>
                <c:pt idx="177">
                  <c:v>78</c:v>
                </c:pt>
                <c:pt idx="178">
                  <c:v>65</c:v>
                </c:pt>
                <c:pt idx="179">
                  <c:v>74</c:v>
                </c:pt>
                <c:pt idx="180">
                  <c:v>55</c:v>
                </c:pt>
                <c:pt idx="181">
                  <c:v>94</c:v>
                </c:pt>
                <c:pt idx="182">
                  <c:v>60</c:v>
                </c:pt>
                <c:pt idx="183">
                  <c:v>80</c:v>
                </c:pt>
                <c:pt idx="184">
                  <c:v>90</c:v>
                </c:pt>
                <c:pt idx="185">
                  <c:v>89</c:v>
                </c:pt>
                <c:pt idx="186">
                  <c:v>81</c:v>
                </c:pt>
                <c:pt idx="187">
                  <c:v>97</c:v>
                </c:pt>
                <c:pt idx="188">
                  <c:v>87</c:v>
                </c:pt>
                <c:pt idx="189">
                  <c:v>55</c:v>
                </c:pt>
                <c:pt idx="190">
                  <c:v>99</c:v>
                </c:pt>
                <c:pt idx="191">
                  <c:v>91</c:v>
                </c:pt>
                <c:pt idx="192">
                  <c:v>71</c:v>
                </c:pt>
                <c:pt idx="193">
                  <c:v>68</c:v>
                </c:pt>
                <c:pt idx="194">
                  <c:v>68</c:v>
                </c:pt>
                <c:pt idx="195">
                  <c:v>72</c:v>
                </c:pt>
                <c:pt idx="196">
                  <c:v>70</c:v>
                </c:pt>
                <c:pt idx="197">
                  <c:v>98</c:v>
                </c:pt>
                <c:pt idx="198">
                  <c:v>70</c:v>
                </c:pt>
                <c:pt idx="199">
                  <c:v>85</c:v>
                </c:pt>
              </c:numCache>
            </c:numRef>
          </c:xVal>
          <c:yVal>
            <c:numRef>
              <c:f>Sheet1!$F$2:$F$201</c:f>
              <c:numCache>
                <c:formatCode>General</c:formatCode>
                <c:ptCount val="200"/>
                <c:pt idx="0">
                  <c:v>4</c:v>
                </c:pt>
                <c:pt idx="1">
                  <c:v>13</c:v>
                </c:pt>
                <c:pt idx="2">
                  <c:v>42</c:v>
                </c:pt>
                <c:pt idx="3">
                  <c:v>10</c:v>
                </c:pt>
                <c:pt idx="4">
                  <c:v>99</c:v>
                </c:pt>
                <c:pt idx="5">
                  <c:v>94</c:v>
                </c:pt>
                <c:pt idx="6">
                  <c:v>0</c:v>
                </c:pt>
                <c:pt idx="7">
                  <c:v>77</c:v>
                </c:pt>
                <c:pt idx="8">
                  <c:v>28</c:v>
                </c:pt>
                <c:pt idx="9">
                  <c:v>37</c:v>
                </c:pt>
                <c:pt idx="10">
                  <c:v>37</c:v>
                </c:pt>
                <c:pt idx="11">
                  <c:v>72</c:v>
                </c:pt>
                <c:pt idx="12">
                  <c:v>71</c:v>
                </c:pt>
                <c:pt idx="13">
                  <c:v>51</c:v>
                </c:pt>
                <c:pt idx="14">
                  <c:v>68</c:v>
                </c:pt>
                <c:pt idx="15">
                  <c:v>24</c:v>
                </c:pt>
                <c:pt idx="16">
                  <c:v>22</c:v>
                </c:pt>
                <c:pt idx="17">
                  <c:v>24</c:v>
                </c:pt>
                <c:pt idx="18">
                  <c:v>85</c:v>
                </c:pt>
                <c:pt idx="19">
                  <c:v>39</c:v>
                </c:pt>
                <c:pt idx="20">
                  <c:v>80</c:v>
                </c:pt>
                <c:pt idx="21">
                  <c:v>95</c:v>
                </c:pt>
                <c:pt idx="22">
                  <c:v>13</c:v>
                </c:pt>
                <c:pt idx="23">
                  <c:v>7</c:v>
                </c:pt>
                <c:pt idx="24">
                  <c:v>68</c:v>
                </c:pt>
                <c:pt idx="25">
                  <c:v>86</c:v>
                </c:pt>
                <c:pt idx="26">
                  <c:v>25</c:v>
                </c:pt>
                <c:pt idx="27">
                  <c:v>80</c:v>
                </c:pt>
                <c:pt idx="28">
                  <c:v>91</c:v>
                </c:pt>
                <c:pt idx="29">
                  <c:v>52</c:v>
                </c:pt>
                <c:pt idx="30">
                  <c:v>49</c:v>
                </c:pt>
                <c:pt idx="31">
                  <c:v>91</c:v>
                </c:pt>
                <c:pt idx="32">
                  <c:v>48</c:v>
                </c:pt>
                <c:pt idx="33">
                  <c:v>42</c:v>
                </c:pt>
                <c:pt idx="34">
                  <c:v>49</c:v>
                </c:pt>
                <c:pt idx="35">
                  <c:v>34</c:v>
                </c:pt>
                <c:pt idx="36">
                  <c:v>10</c:v>
                </c:pt>
                <c:pt idx="37">
                  <c:v>66</c:v>
                </c:pt>
                <c:pt idx="38">
                  <c:v>37</c:v>
                </c:pt>
                <c:pt idx="39">
                  <c:v>48</c:v>
                </c:pt>
                <c:pt idx="40">
                  <c:v>91</c:v>
                </c:pt>
                <c:pt idx="41">
                  <c:v>26</c:v>
                </c:pt>
                <c:pt idx="42">
                  <c:v>37</c:v>
                </c:pt>
                <c:pt idx="43">
                  <c:v>42</c:v>
                </c:pt>
                <c:pt idx="44">
                  <c:v>88</c:v>
                </c:pt>
                <c:pt idx="45">
                  <c:v>51</c:v>
                </c:pt>
                <c:pt idx="46">
                  <c:v>49</c:v>
                </c:pt>
                <c:pt idx="47">
                  <c:v>0</c:v>
                </c:pt>
                <c:pt idx="48">
                  <c:v>76</c:v>
                </c:pt>
                <c:pt idx="49">
                  <c:v>72</c:v>
                </c:pt>
                <c:pt idx="50">
                  <c:v>67</c:v>
                </c:pt>
                <c:pt idx="51">
                  <c:v>2</c:v>
                </c:pt>
                <c:pt idx="52">
                  <c:v>35</c:v>
                </c:pt>
                <c:pt idx="53">
                  <c:v>47</c:v>
                </c:pt>
                <c:pt idx="54">
                  <c:v>15</c:v>
                </c:pt>
                <c:pt idx="55">
                  <c:v>18</c:v>
                </c:pt>
                <c:pt idx="56">
                  <c:v>48</c:v>
                </c:pt>
                <c:pt idx="57">
                  <c:v>7</c:v>
                </c:pt>
                <c:pt idx="58">
                  <c:v>53</c:v>
                </c:pt>
                <c:pt idx="59">
                  <c:v>78</c:v>
                </c:pt>
                <c:pt idx="60">
                  <c:v>58</c:v>
                </c:pt>
                <c:pt idx="61">
                  <c:v>72</c:v>
                </c:pt>
                <c:pt idx="62">
                  <c:v>72</c:v>
                </c:pt>
                <c:pt idx="63">
                  <c:v>17</c:v>
                </c:pt>
                <c:pt idx="64">
                  <c:v>98</c:v>
                </c:pt>
                <c:pt idx="65">
                  <c:v>88</c:v>
                </c:pt>
                <c:pt idx="66">
                  <c:v>5</c:v>
                </c:pt>
                <c:pt idx="67">
                  <c:v>2</c:v>
                </c:pt>
                <c:pt idx="68">
                  <c:v>24</c:v>
                </c:pt>
                <c:pt idx="69">
                  <c:v>36</c:v>
                </c:pt>
                <c:pt idx="70">
                  <c:v>8</c:v>
                </c:pt>
                <c:pt idx="71">
                  <c:v>34</c:v>
                </c:pt>
                <c:pt idx="72">
                  <c:v>75</c:v>
                </c:pt>
                <c:pt idx="73">
                  <c:v>52</c:v>
                </c:pt>
                <c:pt idx="74">
                  <c:v>85</c:v>
                </c:pt>
                <c:pt idx="75">
                  <c:v>24</c:v>
                </c:pt>
                <c:pt idx="76">
                  <c:v>59</c:v>
                </c:pt>
                <c:pt idx="77">
                  <c:v>4</c:v>
                </c:pt>
                <c:pt idx="78">
                  <c:v>82</c:v>
                </c:pt>
                <c:pt idx="79">
                  <c:v>51</c:v>
                </c:pt>
                <c:pt idx="80">
                  <c:v>29</c:v>
                </c:pt>
                <c:pt idx="81">
                  <c:v>48</c:v>
                </c:pt>
                <c:pt idx="82">
                  <c:v>69</c:v>
                </c:pt>
                <c:pt idx="83">
                  <c:v>98</c:v>
                </c:pt>
                <c:pt idx="84">
                  <c:v>71</c:v>
                </c:pt>
                <c:pt idx="85">
                  <c:v>62</c:v>
                </c:pt>
                <c:pt idx="86">
                  <c:v>24</c:v>
                </c:pt>
                <c:pt idx="87">
                  <c:v>39</c:v>
                </c:pt>
                <c:pt idx="88">
                  <c:v>7</c:v>
                </c:pt>
                <c:pt idx="89">
                  <c:v>91</c:v>
                </c:pt>
                <c:pt idx="90">
                  <c:v>68</c:v>
                </c:pt>
                <c:pt idx="91">
                  <c:v>56</c:v>
                </c:pt>
                <c:pt idx="92">
                  <c:v>61</c:v>
                </c:pt>
                <c:pt idx="93">
                  <c:v>34</c:v>
                </c:pt>
                <c:pt idx="94">
                  <c:v>74</c:v>
                </c:pt>
                <c:pt idx="95">
                  <c:v>21</c:v>
                </c:pt>
                <c:pt idx="96">
                  <c:v>35</c:v>
                </c:pt>
                <c:pt idx="97">
                  <c:v>58</c:v>
                </c:pt>
                <c:pt idx="98">
                  <c:v>73</c:v>
                </c:pt>
                <c:pt idx="99">
                  <c:v>99</c:v>
                </c:pt>
                <c:pt idx="100">
                  <c:v>33</c:v>
                </c:pt>
                <c:pt idx="101">
                  <c:v>36</c:v>
                </c:pt>
                <c:pt idx="102">
                  <c:v>49</c:v>
                </c:pt>
                <c:pt idx="103">
                  <c:v>6</c:v>
                </c:pt>
                <c:pt idx="104">
                  <c:v>50</c:v>
                </c:pt>
                <c:pt idx="105">
                  <c:v>27</c:v>
                </c:pt>
                <c:pt idx="106">
                  <c:v>28</c:v>
                </c:pt>
                <c:pt idx="107">
                  <c:v>92</c:v>
                </c:pt>
                <c:pt idx="108">
                  <c:v>0</c:v>
                </c:pt>
                <c:pt idx="109">
                  <c:v>65</c:v>
                </c:pt>
                <c:pt idx="110">
                  <c:v>25</c:v>
                </c:pt>
                <c:pt idx="111">
                  <c:v>0</c:v>
                </c:pt>
                <c:pt idx="112">
                  <c:v>50</c:v>
                </c:pt>
                <c:pt idx="113">
                  <c:v>40</c:v>
                </c:pt>
                <c:pt idx="114">
                  <c:v>9</c:v>
                </c:pt>
                <c:pt idx="115">
                  <c:v>97</c:v>
                </c:pt>
                <c:pt idx="116">
                  <c:v>79</c:v>
                </c:pt>
                <c:pt idx="117">
                  <c:v>88</c:v>
                </c:pt>
                <c:pt idx="118">
                  <c:v>29</c:v>
                </c:pt>
                <c:pt idx="119">
                  <c:v>59</c:v>
                </c:pt>
                <c:pt idx="120">
                  <c:v>66</c:v>
                </c:pt>
                <c:pt idx="121">
                  <c:v>36</c:v>
                </c:pt>
                <c:pt idx="122">
                  <c:v>32</c:v>
                </c:pt>
                <c:pt idx="123">
                  <c:v>75</c:v>
                </c:pt>
                <c:pt idx="124">
                  <c:v>80</c:v>
                </c:pt>
                <c:pt idx="125">
                  <c:v>7</c:v>
                </c:pt>
                <c:pt idx="126">
                  <c:v>2</c:v>
                </c:pt>
                <c:pt idx="127">
                  <c:v>34</c:v>
                </c:pt>
                <c:pt idx="128">
                  <c:v>27</c:v>
                </c:pt>
                <c:pt idx="129">
                  <c:v>28</c:v>
                </c:pt>
                <c:pt idx="130">
                  <c:v>70</c:v>
                </c:pt>
                <c:pt idx="131">
                  <c:v>89</c:v>
                </c:pt>
                <c:pt idx="132">
                  <c:v>4</c:v>
                </c:pt>
                <c:pt idx="133">
                  <c:v>47</c:v>
                </c:pt>
                <c:pt idx="134">
                  <c:v>13</c:v>
                </c:pt>
                <c:pt idx="135">
                  <c:v>86</c:v>
                </c:pt>
                <c:pt idx="136">
                  <c:v>34</c:v>
                </c:pt>
                <c:pt idx="137">
                  <c:v>4</c:v>
                </c:pt>
                <c:pt idx="138">
                  <c:v>69</c:v>
                </c:pt>
                <c:pt idx="139">
                  <c:v>74</c:v>
                </c:pt>
                <c:pt idx="140">
                  <c:v>51</c:v>
                </c:pt>
                <c:pt idx="141">
                  <c:v>37</c:v>
                </c:pt>
                <c:pt idx="142">
                  <c:v>43</c:v>
                </c:pt>
                <c:pt idx="143">
                  <c:v>35</c:v>
                </c:pt>
                <c:pt idx="144">
                  <c:v>74</c:v>
                </c:pt>
                <c:pt idx="145">
                  <c:v>56</c:v>
                </c:pt>
                <c:pt idx="146">
                  <c:v>10</c:v>
                </c:pt>
                <c:pt idx="147">
                  <c:v>71</c:v>
                </c:pt>
                <c:pt idx="148">
                  <c:v>81</c:v>
                </c:pt>
                <c:pt idx="149">
                  <c:v>28</c:v>
                </c:pt>
                <c:pt idx="150">
                  <c:v>95</c:v>
                </c:pt>
                <c:pt idx="151">
                  <c:v>29</c:v>
                </c:pt>
                <c:pt idx="152">
                  <c:v>29</c:v>
                </c:pt>
                <c:pt idx="153">
                  <c:v>13</c:v>
                </c:pt>
                <c:pt idx="154">
                  <c:v>81</c:v>
                </c:pt>
                <c:pt idx="155">
                  <c:v>73</c:v>
                </c:pt>
                <c:pt idx="156">
                  <c:v>45</c:v>
                </c:pt>
                <c:pt idx="157">
                  <c:v>9</c:v>
                </c:pt>
                <c:pt idx="158">
                  <c:v>49</c:v>
                </c:pt>
                <c:pt idx="159">
                  <c:v>37</c:v>
                </c:pt>
                <c:pt idx="160">
                  <c:v>46</c:v>
                </c:pt>
                <c:pt idx="161">
                  <c:v>7</c:v>
                </c:pt>
                <c:pt idx="162">
                  <c:v>46</c:v>
                </c:pt>
                <c:pt idx="163">
                  <c:v>14</c:v>
                </c:pt>
                <c:pt idx="164">
                  <c:v>83</c:v>
                </c:pt>
                <c:pt idx="165">
                  <c:v>6</c:v>
                </c:pt>
                <c:pt idx="166">
                  <c:v>27</c:v>
                </c:pt>
                <c:pt idx="167">
                  <c:v>93</c:v>
                </c:pt>
                <c:pt idx="168">
                  <c:v>53</c:v>
                </c:pt>
                <c:pt idx="169">
                  <c:v>64</c:v>
                </c:pt>
                <c:pt idx="170">
                  <c:v>62</c:v>
                </c:pt>
                <c:pt idx="171">
                  <c:v>16</c:v>
                </c:pt>
                <c:pt idx="172">
                  <c:v>48</c:v>
                </c:pt>
                <c:pt idx="173">
                  <c:v>24</c:v>
                </c:pt>
                <c:pt idx="174">
                  <c:v>92</c:v>
                </c:pt>
                <c:pt idx="175">
                  <c:v>52</c:v>
                </c:pt>
                <c:pt idx="176">
                  <c:v>63</c:v>
                </c:pt>
                <c:pt idx="177">
                  <c:v>57</c:v>
                </c:pt>
                <c:pt idx="178">
                  <c:v>8</c:v>
                </c:pt>
                <c:pt idx="179">
                  <c:v>29</c:v>
                </c:pt>
                <c:pt idx="180">
                  <c:v>23</c:v>
                </c:pt>
                <c:pt idx="181">
                  <c:v>82</c:v>
                </c:pt>
                <c:pt idx="182">
                  <c:v>56</c:v>
                </c:pt>
                <c:pt idx="183">
                  <c:v>56</c:v>
                </c:pt>
                <c:pt idx="184">
                  <c:v>64</c:v>
                </c:pt>
                <c:pt idx="185">
                  <c:v>94</c:v>
                </c:pt>
                <c:pt idx="186">
                  <c:v>94</c:v>
                </c:pt>
                <c:pt idx="187">
                  <c:v>60</c:v>
                </c:pt>
                <c:pt idx="188">
                  <c:v>79</c:v>
                </c:pt>
                <c:pt idx="189">
                  <c:v>63</c:v>
                </c:pt>
                <c:pt idx="190">
                  <c:v>88</c:v>
                </c:pt>
                <c:pt idx="191">
                  <c:v>95</c:v>
                </c:pt>
                <c:pt idx="192">
                  <c:v>14</c:v>
                </c:pt>
                <c:pt idx="193">
                  <c:v>18</c:v>
                </c:pt>
                <c:pt idx="194">
                  <c:v>50</c:v>
                </c:pt>
                <c:pt idx="195">
                  <c:v>88</c:v>
                </c:pt>
                <c:pt idx="196">
                  <c:v>15</c:v>
                </c:pt>
                <c:pt idx="197">
                  <c:v>56</c:v>
                </c:pt>
                <c:pt idx="198">
                  <c:v>60</c:v>
                </c:pt>
                <c:pt idx="199">
                  <c:v>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101312"/>
        <c:axId val="137105920"/>
      </c:scatterChart>
      <c:valAx>
        <c:axId val="13710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105920"/>
        <c:crosses val="autoZero"/>
        <c:crossBetween val="midCat"/>
      </c:valAx>
      <c:valAx>
        <c:axId val="13710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101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5253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15m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0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922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933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Shape 20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Shape 2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42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99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35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12m </a:t>
            </a:r>
            <a:r>
              <a:rPr lang="ko-KR" altLang="en-US" dirty="0" smtClean="0"/>
              <a:t>필요 </a:t>
            </a:r>
            <a:r>
              <a:rPr lang="ko-KR" altLang="en-US" dirty="0" err="1" smtClean="0"/>
              <a:t>스킬들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 up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2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31000" y="1211425"/>
            <a:ext cx="7909199" cy="345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Horizontal] 5 items with Bullet Line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9478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8804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402675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3311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8130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Shape 165"/>
          <p:cNvCxnSpPr>
            <a:stCxn id="166" idx="4"/>
          </p:cNvCxnSpPr>
          <p:nvPr/>
        </p:nvCxnSpPr>
        <p:spPr>
          <a:xfrm>
            <a:off x="3128000" y="2736323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6" name="Shape 166"/>
          <p:cNvSpPr/>
          <p:nvPr/>
        </p:nvSpPr>
        <p:spPr>
          <a:xfrm>
            <a:off x="3082700" y="2645723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7" name="Shape 167"/>
          <p:cNvCxnSpPr>
            <a:stCxn id="168" idx="4"/>
          </p:cNvCxnSpPr>
          <p:nvPr/>
        </p:nvCxnSpPr>
        <p:spPr>
          <a:xfrm>
            <a:off x="6060600" y="273631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8" name="Shape 168"/>
          <p:cNvSpPr/>
          <p:nvPr/>
        </p:nvSpPr>
        <p:spPr>
          <a:xfrm>
            <a:off x="6015300" y="264571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9" name="Shape 169"/>
          <p:cNvCxnSpPr>
            <a:stCxn id="170" idx="4"/>
          </p:cNvCxnSpPr>
          <p:nvPr/>
        </p:nvCxnSpPr>
        <p:spPr>
          <a:xfrm rot="10800000">
            <a:off x="1682737" y="316318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 rot="10800000">
            <a:off x="1637437" y="349558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1" name="Shape 171"/>
          <p:cNvCxnSpPr>
            <a:stCxn id="172" idx="4"/>
          </p:cNvCxnSpPr>
          <p:nvPr/>
        </p:nvCxnSpPr>
        <p:spPr>
          <a:xfrm rot="10800000">
            <a:off x="4624737" y="316318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2" name="Shape 172"/>
          <p:cNvSpPr/>
          <p:nvPr/>
        </p:nvSpPr>
        <p:spPr>
          <a:xfrm rot="10800000">
            <a:off x="4579437" y="349558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3" name="Shape 173"/>
          <p:cNvCxnSpPr>
            <a:stCxn id="174" idx="4"/>
          </p:cNvCxnSpPr>
          <p:nvPr/>
        </p:nvCxnSpPr>
        <p:spPr>
          <a:xfrm rot="10800000">
            <a:off x="7612037" y="316318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4" name="Shape 174"/>
          <p:cNvSpPr/>
          <p:nvPr/>
        </p:nvSpPr>
        <p:spPr>
          <a:xfrm rot="10800000">
            <a:off x="7566737" y="349558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1157562" y="29348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ubTitle" idx="2"/>
          </p:nvPr>
        </p:nvSpPr>
        <p:spPr>
          <a:xfrm>
            <a:off x="2621825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3"/>
          </p:nvPr>
        </p:nvSpPr>
        <p:spPr>
          <a:xfrm>
            <a:off x="4086062" y="2934837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"/>
          </p:nvPr>
        </p:nvSpPr>
        <p:spPr>
          <a:xfrm>
            <a:off x="5540200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5"/>
          </p:nvPr>
        </p:nvSpPr>
        <p:spPr>
          <a:xfrm>
            <a:off x="7014525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6"/>
          </p:nvPr>
        </p:nvSpPr>
        <p:spPr>
          <a:xfrm>
            <a:off x="2320550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7"/>
          </p:nvPr>
        </p:nvSpPr>
        <p:spPr>
          <a:xfrm>
            <a:off x="5255537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8"/>
          </p:nvPr>
        </p:nvSpPr>
        <p:spPr>
          <a:xfrm>
            <a:off x="2317100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9"/>
          </p:nvPr>
        </p:nvSpPr>
        <p:spPr>
          <a:xfrm>
            <a:off x="5249700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31275" y="289525"/>
            <a:ext cx="68634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3"/>
          </p:nvPr>
        </p:nvSpPr>
        <p:spPr>
          <a:xfrm>
            <a:off x="6814937" y="3632925"/>
            <a:ext cx="1621800" cy="1211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4"/>
          </p:nvPr>
        </p:nvSpPr>
        <p:spPr>
          <a:xfrm>
            <a:off x="3811083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5"/>
          </p:nvPr>
        </p:nvSpPr>
        <p:spPr>
          <a:xfrm>
            <a:off x="862553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 sz="1200"/>
            </a:lvl2pPr>
            <a:lvl3pPr lvl="2" rtl="0">
              <a:spcBef>
                <a:spcPts val="0"/>
              </a:spcBef>
              <a:buNone/>
              <a:defRPr sz="1200"/>
            </a:lvl3pPr>
            <a:lvl4pPr lvl="3" rtl="0">
              <a:spcBef>
                <a:spcPts val="0"/>
              </a:spcBef>
              <a:buNone/>
              <a:defRPr sz="1200"/>
            </a:lvl4pPr>
            <a:lvl5pPr lvl="4" rtl="0">
              <a:spcBef>
                <a:spcPts val="0"/>
              </a:spcBef>
              <a:buNone/>
              <a:defRPr sz="1200"/>
            </a:lvl5pPr>
            <a:lvl6pPr lvl="5" rtl="0">
              <a:spcBef>
                <a:spcPts val="0"/>
              </a:spcBef>
              <a:buNone/>
              <a:defRPr sz="1200"/>
            </a:lvl6pPr>
            <a:lvl7pPr lvl="6" rtl="0">
              <a:spcBef>
                <a:spcPts val="0"/>
              </a:spcBef>
              <a:buNone/>
              <a:defRPr sz="1200"/>
            </a:lvl7pPr>
            <a:lvl8pPr lvl="7" rtl="0">
              <a:spcBef>
                <a:spcPts val="0"/>
              </a:spcBef>
              <a:buNone/>
              <a:defRPr sz="1200"/>
            </a:lvl8pPr>
            <a:lvl9pPr lvl="8" rtl="0">
              <a:spcBef>
                <a:spcPts val="0"/>
              </a:spcBef>
              <a:buNone/>
              <a:defRPr sz="12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6"/>
          </p:nvPr>
        </p:nvSpPr>
        <p:spPr>
          <a:xfrm>
            <a:off x="860378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7"/>
          </p:nvPr>
        </p:nvSpPr>
        <p:spPr>
          <a:xfrm>
            <a:off x="3808908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Horizontal] 6 items, No Line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7284200" y="3632925"/>
            <a:ext cx="1621800" cy="1211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2"/>
          </p:nvPr>
        </p:nvSpPr>
        <p:spPr>
          <a:xfrm>
            <a:off x="3082550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3080375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4"/>
          </p:nvPr>
        </p:nvSpPr>
        <p:spPr>
          <a:xfrm>
            <a:off x="5865137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5"/>
          </p:nvPr>
        </p:nvSpPr>
        <p:spPr>
          <a:xfrm>
            <a:off x="5862962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8860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7860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5662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164675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9407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3464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6"/>
          </p:nvPr>
        </p:nvSpPr>
        <p:spPr>
          <a:xfrm>
            <a:off x="4523362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7"/>
          </p:nvPr>
        </p:nvSpPr>
        <p:spPr>
          <a:xfrm>
            <a:off x="356112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8"/>
          </p:nvPr>
        </p:nvSpPr>
        <p:spPr>
          <a:xfrm>
            <a:off x="353937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50650" y="299125"/>
            <a:ext cx="68634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9"/>
          </p:nvPr>
        </p:nvSpPr>
        <p:spPr>
          <a:xfrm>
            <a:off x="617850" y="29391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3"/>
          </p:nvPr>
        </p:nvSpPr>
        <p:spPr>
          <a:xfrm>
            <a:off x="3383825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4"/>
          </p:nvPr>
        </p:nvSpPr>
        <p:spPr>
          <a:xfrm>
            <a:off x="4785400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15"/>
          </p:nvPr>
        </p:nvSpPr>
        <p:spPr>
          <a:xfrm>
            <a:off x="6149800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6"/>
          </p:nvPr>
        </p:nvSpPr>
        <p:spPr>
          <a:xfrm>
            <a:off x="7575000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7"/>
          </p:nvPr>
        </p:nvSpPr>
        <p:spPr>
          <a:xfrm>
            <a:off x="1758187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8"/>
          </p:nvPr>
        </p:nvSpPr>
        <p:spPr>
          <a:xfrm>
            <a:off x="1760362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9"/>
          </p:nvPr>
        </p:nvSpPr>
        <p:spPr>
          <a:xfrm>
            <a:off x="4521187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20"/>
          </p:nvPr>
        </p:nvSpPr>
        <p:spPr>
          <a:xfrm>
            <a:off x="1995787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Horizontal] 5 items, No Line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ubTitle" idx="1"/>
          </p:nvPr>
        </p:nvSpPr>
        <p:spPr>
          <a:xfrm>
            <a:off x="7284200" y="3632925"/>
            <a:ext cx="1621800" cy="1211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2"/>
          </p:nvPr>
        </p:nvSpPr>
        <p:spPr>
          <a:xfrm>
            <a:off x="3082550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080375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ubTitle" idx="4"/>
          </p:nvPr>
        </p:nvSpPr>
        <p:spPr>
          <a:xfrm>
            <a:off x="5865137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5862962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99225" y="293510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372875" y="293510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305475" y="293510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827700" y="293510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756175" y="293510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6"/>
          </p:nvPr>
        </p:nvSpPr>
        <p:spPr>
          <a:xfrm>
            <a:off x="4523362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7"/>
          </p:nvPr>
        </p:nvSpPr>
        <p:spPr>
          <a:xfrm>
            <a:off x="356112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8"/>
          </p:nvPr>
        </p:nvSpPr>
        <p:spPr>
          <a:xfrm>
            <a:off x="356112" y="17392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50650" y="299125"/>
            <a:ext cx="68634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ubTitle" idx="9"/>
          </p:nvPr>
        </p:nvSpPr>
        <p:spPr>
          <a:xfrm>
            <a:off x="1128475" y="293940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13"/>
          </p:nvPr>
        </p:nvSpPr>
        <p:spPr>
          <a:xfrm>
            <a:off x="4046850" y="293030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14"/>
          </p:nvPr>
        </p:nvSpPr>
        <p:spPr>
          <a:xfrm>
            <a:off x="5524625" y="293030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15"/>
          </p:nvPr>
        </p:nvSpPr>
        <p:spPr>
          <a:xfrm>
            <a:off x="6965225" y="293030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16"/>
          </p:nvPr>
        </p:nvSpPr>
        <p:spPr>
          <a:xfrm>
            <a:off x="1758187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7"/>
          </p:nvPr>
        </p:nvSpPr>
        <p:spPr>
          <a:xfrm>
            <a:off x="1760362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8"/>
          </p:nvPr>
        </p:nvSpPr>
        <p:spPr>
          <a:xfrm>
            <a:off x="4521187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19"/>
          </p:nvPr>
        </p:nvSpPr>
        <p:spPr>
          <a:xfrm>
            <a:off x="2582612" y="293030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List] Style 2: Header, Description 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hape 239"/>
          <p:cNvCxnSpPr/>
          <p:nvPr/>
        </p:nvCxnSpPr>
        <p:spPr>
          <a:xfrm>
            <a:off x="1107812" y="3684895"/>
            <a:ext cx="0" cy="17279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3895362" y="3684897"/>
            <a:ext cx="0" cy="17279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" name="Shape 241"/>
          <p:cNvCxnSpPr/>
          <p:nvPr/>
        </p:nvCxnSpPr>
        <p:spPr>
          <a:xfrm>
            <a:off x="6675562" y="3684895"/>
            <a:ext cx="0" cy="17279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/>
          <p:nvPr/>
        </p:nvCxnSpPr>
        <p:spPr>
          <a:xfrm>
            <a:off x="2488087" y="3686732"/>
            <a:ext cx="0" cy="17279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3" name="Shape 243"/>
          <p:cNvCxnSpPr/>
          <p:nvPr/>
        </p:nvCxnSpPr>
        <p:spPr>
          <a:xfrm>
            <a:off x="5275637" y="3686733"/>
            <a:ext cx="0" cy="17279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4657637" y="2130001"/>
            <a:ext cx="1236000" cy="14087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BCD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ubTitle" idx="2"/>
          </p:nvPr>
        </p:nvSpPr>
        <p:spPr>
          <a:xfrm>
            <a:off x="489812" y="2129825"/>
            <a:ext cx="1236000" cy="14087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BCD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3"/>
          </p:nvPr>
        </p:nvSpPr>
        <p:spPr>
          <a:xfrm>
            <a:off x="1870087" y="2130001"/>
            <a:ext cx="1236000" cy="14087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BCD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ubTitle" idx="4"/>
          </p:nvPr>
        </p:nvSpPr>
        <p:spPr>
          <a:xfrm>
            <a:off x="3277362" y="2129825"/>
            <a:ext cx="1236000" cy="14087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BCD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5"/>
          </p:nvPr>
        </p:nvSpPr>
        <p:spPr>
          <a:xfrm>
            <a:off x="6037912" y="2130000"/>
            <a:ext cx="1236000" cy="14087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BCD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6"/>
          </p:nvPr>
        </p:nvSpPr>
        <p:spPr>
          <a:xfrm>
            <a:off x="7418187" y="2130001"/>
            <a:ext cx="1236000" cy="14087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BCD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250" name="Shape 250"/>
          <p:cNvCxnSpPr/>
          <p:nvPr/>
        </p:nvCxnSpPr>
        <p:spPr>
          <a:xfrm>
            <a:off x="8046025" y="3224958"/>
            <a:ext cx="0" cy="1620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1" name="Shape 251"/>
          <p:cNvSpPr/>
          <p:nvPr/>
        </p:nvSpPr>
        <p:spPr>
          <a:xfrm>
            <a:off x="1062500" y="3928625"/>
            <a:ext cx="90600" cy="9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850050" y="3928628"/>
            <a:ext cx="90600" cy="9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630250" y="3928625"/>
            <a:ext cx="90600" cy="9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442775" y="3932154"/>
            <a:ext cx="90600" cy="9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230325" y="3932158"/>
            <a:ext cx="90600" cy="9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8000712" y="3441029"/>
            <a:ext cx="90600" cy="906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7" name="Shape 257"/>
          <p:cNvCxnSpPr>
            <a:stCxn id="251" idx="2"/>
          </p:cNvCxnSpPr>
          <p:nvPr/>
        </p:nvCxnSpPr>
        <p:spPr>
          <a:xfrm>
            <a:off x="1062500" y="3973925"/>
            <a:ext cx="69699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50650" y="299125"/>
            <a:ext cx="68634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7"/>
          </p:nvPr>
        </p:nvSpPr>
        <p:spPr>
          <a:xfrm>
            <a:off x="4657637" y="2833441"/>
            <a:ext cx="1236000" cy="78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400" b="1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8"/>
          </p:nvPr>
        </p:nvSpPr>
        <p:spPr>
          <a:xfrm>
            <a:off x="489812" y="2833264"/>
            <a:ext cx="1236000" cy="78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400" b="1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9"/>
          </p:nvPr>
        </p:nvSpPr>
        <p:spPr>
          <a:xfrm>
            <a:off x="1870087" y="2833441"/>
            <a:ext cx="1236000" cy="78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400" b="1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ubTitle" idx="13"/>
          </p:nvPr>
        </p:nvSpPr>
        <p:spPr>
          <a:xfrm>
            <a:off x="3277362" y="2833264"/>
            <a:ext cx="1236000" cy="78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400" b="1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ubTitle" idx="14"/>
          </p:nvPr>
        </p:nvSpPr>
        <p:spPr>
          <a:xfrm>
            <a:off x="6037900" y="2833064"/>
            <a:ext cx="1236000" cy="78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400" b="1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5"/>
          </p:nvPr>
        </p:nvSpPr>
        <p:spPr>
          <a:xfrm>
            <a:off x="7418187" y="2833441"/>
            <a:ext cx="1236000" cy="78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400" b="1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cxnSp>
        <p:nvCxnSpPr>
          <p:cNvPr id="265" name="Shape 265"/>
          <p:cNvCxnSpPr/>
          <p:nvPr/>
        </p:nvCxnSpPr>
        <p:spPr>
          <a:xfrm>
            <a:off x="8026375" y="3707745"/>
            <a:ext cx="0" cy="17279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7981075" y="3928625"/>
            <a:ext cx="90600" cy="9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SUMMARY] Overview Style 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23725" y="3178575"/>
            <a:ext cx="3380399" cy="62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4000" b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3804125" y="1156227"/>
            <a:ext cx="4733700" cy="89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2"/>
          </p:nvPr>
        </p:nvSpPr>
        <p:spPr>
          <a:xfrm>
            <a:off x="3804125" y="2612575"/>
            <a:ext cx="4733700" cy="41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title" idx="3"/>
          </p:nvPr>
        </p:nvSpPr>
        <p:spPr>
          <a:xfrm>
            <a:off x="3804125" y="759050"/>
            <a:ext cx="4733700" cy="476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215025" y="3064575"/>
            <a:ext cx="2846100" cy="2946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215025" y="3499575"/>
            <a:ext cx="2846100" cy="2946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215025" y="3934575"/>
            <a:ext cx="2846100" cy="2946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 idx="4"/>
          </p:nvPr>
        </p:nvSpPr>
        <p:spPr>
          <a:xfrm>
            <a:off x="3804125" y="2244222"/>
            <a:ext cx="4733700" cy="476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5"/>
          </p:nvPr>
        </p:nvSpPr>
        <p:spPr>
          <a:xfrm>
            <a:off x="4215025" y="3021706"/>
            <a:ext cx="2700900" cy="30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ubTitle" idx="6"/>
          </p:nvPr>
        </p:nvSpPr>
        <p:spPr>
          <a:xfrm>
            <a:off x="4215025" y="3458876"/>
            <a:ext cx="2700900" cy="30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7"/>
          </p:nvPr>
        </p:nvSpPr>
        <p:spPr>
          <a:xfrm>
            <a:off x="4215025" y="3890450"/>
            <a:ext cx="2700900" cy="30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8"/>
          </p:nvPr>
        </p:nvSpPr>
        <p:spPr>
          <a:xfrm>
            <a:off x="428075" y="3747516"/>
            <a:ext cx="3371700" cy="62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SUMMARY] Goals (3): Title, Icon, Descripti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308025" y="2065775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b="1">
              <a:solidFill>
                <a:srgbClr val="0097A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580350" y="2065775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852675" y="2065775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211250" y="1669900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938925" y="1669900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483575" y="1669900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308025" y="2453700"/>
            <a:ext cx="1983299" cy="145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2"/>
          </p:nvPr>
        </p:nvSpPr>
        <p:spPr>
          <a:xfrm>
            <a:off x="3580350" y="2453700"/>
            <a:ext cx="1983299" cy="145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3"/>
          </p:nvPr>
        </p:nvSpPr>
        <p:spPr>
          <a:xfrm>
            <a:off x="5852675" y="2453700"/>
            <a:ext cx="1983299" cy="145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2965625" y="497500"/>
            <a:ext cx="3230399" cy="73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SUMMARY] Goals (4): Title, Icon, Description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00462" y="2065775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b="1">
              <a:solidFill>
                <a:srgbClr val="0097A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2520387" y="2065775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640312" y="2065775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151287" y="1669900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031362" y="1669900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5271212" y="1669900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760237" y="2065762"/>
            <a:ext cx="1983299" cy="19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0097A7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391137" y="1669887"/>
            <a:ext cx="721500" cy="7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00475" y="2471350"/>
            <a:ext cx="1983299" cy="145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2520400" y="2471350"/>
            <a:ext cx="1983299" cy="145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4640312" y="2471350"/>
            <a:ext cx="1983299" cy="145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4"/>
          </p:nvPr>
        </p:nvSpPr>
        <p:spPr>
          <a:xfrm>
            <a:off x="6760212" y="2471350"/>
            <a:ext cx="1983300" cy="145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algn="ctr" rtl="0">
              <a:spcBef>
                <a:spcPts val="0"/>
              </a:spcBef>
              <a:buSzPct val="100000"/>
              <a:defRPr sz="1400"/>
            </a:lvl2pPr>
            <a:lvl3pPr lvl="2" algn="ctr" rtl="0">
              <a:spcBef>
                <a:spcPts val="0"/>
              </a:spcBef>
              <a:buSzPct val="100000"/>
              <a:defRPr sz="1400"/>
            </a:lvl3pPr>
            <a:lvl4pPr lvl="3" algn="ctr" rtl="0">
              <a:spcBef>
                <a:spcPts val="0"/>
              </a:spcBef>
              <a:buSzPct val="100000"/>
              <a:defRPr sz="1400"/>
            </a:lvl4pPr>
            <a:lvl5pPr lvl="4" algn="ctr" rtl="0">
              <a:spcBef>
                <a:spcPts val="0"/>
              </a:spcBef>
              <a:buSzPct val="100000"/>
              <a:defRPr sz="1400"/>
            </a:lvl5pPr>
            <a:lvl6pPr lvl="5" algn="ctr" rtl="0">
              <a:spcBef>
                <a:spcPts val="0"/>
              </a:spcBef>
              <a:buSzPct val="100000"/>
              <a:defRPr sz="1400"/>
            </a:lvl6pPr>
            <a:lvl7pPr lvl="6" algn="ctr" rtl="0">
              <a:spcBef>
                <a:spcPts val="0"/>
              </a:spcBef>
              <a:buSzPct val="100000"/>
              <a:defRPr sz="1400"/>
            </a:lvl7pPr>
            <a:lvl8pPr lvl="7" algn="ctr" rtl="0">
              <a:spcBef>
                <a:spcPts val="0"/>
              </a:spcBef>
              <a:buSzPct val="100000"/>
              <a:defRPr sz="1400"/>
            </a:lvl8pPr>
            <a:lvl9pPr lvl="8" algn="ctr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965625" y="497500"/>
            <a:ext cx="3230399" cy="73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SUMMARY] Methodolog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2957550" y="572825"/>
            <a:ext cx="3228900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Methodology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95912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What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00" b="1">
              <a:solidFill>
                <a:srgbClr val="666666"/>
              </a:solidFill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512286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Profile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768047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Where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640162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Who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</p:txBody>
      </p:sp>
      <p:pic>
        <p:nvPicPr>
          <p:cNvPr id="344" name="Shape 344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620324" y="1921310"/>
            <a:ext cx="286973" cy="28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3492450" y="1921310"/>
            <a:ext cx="286973" cy="28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364575" y="1921323"/>
            <a:ext cx="286974" cy="28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236700" y="1921310"/>
            <a:ext cx="286973" cy="28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09100" y="2594925"/>
            <a:ext cx="1735799" cy="14810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2"/>
          </p:nvPr>
        </p:nvSpPr>
        <p:spPr>
          <a:xfrm>
            <a:off x="2768037" y="2594925"/>
            <a:ext cx="1735799" cy="14810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3"/>
          </p:nvPr>
        </p:nvSpPr>
        <p:spPr>
          <a:xfrm>
            <a:off x="4640150" y="2594925"/>
            <a:ext cx="1735799" cy="14810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"/>
          </p:nvPr>
        </p:nvSpPr>
        <p:spPr>
          <a:xfrm>
            <a:off x="6512262" y="2594925"/>
            <a:ext cx="1735800" cy="14811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SUMMARY] Columns: Title, Header, Description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895912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434343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00" b="1">
              <a:solidFill>
                <a:srgbClr val="666666"/>
              </a:solidFill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965625" y="497500"/>
            <a:ext cx="3230399" cy="73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6512286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2768047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434343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4640162" y="1717625"/>
            <a:ext cx="1735799" cy="235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rgbClr val="666666"/>
                </a:solidFill>
              </a:rPr>
              <a:t/>
            </a:r>
            <a:br>
              <a:rPr lang="en" sz="600" b="1">
                <a:solidFill>
                  <a:srgbClr val="666666"/>
                </a:solidFill>
              </a:rPr>
            </a:br>
            <a:endParaRPr lang="en" sz="6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00">
              <a:solidFill>
                <a:srgbClr val="434343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09100" y="2294825"/>
            <a:ext cx="1735799" cy="17810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768050" y="2294825"/>
            <a:ext cx="1735799" cy="17810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4640162" y="2294825"/>
            <a:ext cx="1735799" cy="17810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4"/>
          </p:nvPr>
        </p:nvSpPr>
        <p:spPr>
          <a:xfrm>
            <a:off x="6512275" y="2294825"/>
            <a:ext cx="1735800" cy="1781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ubTitle" idx="5"/>
          </p:nvPr>
        </p:nvSpPr>
        <p:spPr>
          <a:xfrm>
            <a:off x="895925" y="1793825"/>
            <a:ext cx="1735799" cy="405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ubTitle" idx="6"/>
          </p:nvPr>
        </p:nvSpPr>
        <p:spPr>
          <a:xfrm>
            <a:off x="2768050" y="1793825"/>
            <a:ext cx="1735799" cy="405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7"/>
          </p:nvPr>
        </p:nvSpPr>
        <p:spPr>
          <a:xfrm>
            <a:off x="4640162" y="1793825"/>
            <a:ext cx="1735799" cy="405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ubTitle" idx="8"/>
          </p:nvPr>
        </p:nvSpPr>
        <p:spPr>
          <a:xfrm>
            <a:off x="6512300" y="1793825"/>
            <a:ext cx="1735799" cy="405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Diagram Call Out] Point 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771675" y="4771175"/>
            <a:ext cx="219924" cy="21892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426350" y="1376075"/>
            <a:ext cx="3307199" cy="516299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426350" y="1439370"/>
            <a:ext cx="3029999" cy="38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RANSITION] Style 1">
    <p:bg>
      <p:bgPr>
        <a:solidFill>
          <a:srgbClr val="2B2B2B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0" y="2848300"/>
            <a:ext cx="9144000" cy="36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541950" y="2065350"/>
            <a:ext cx="4086600" cy="7502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Diagram Call Out] Point 2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426350" y="1376075"/>
            <a:ext cx="3307199" cy="516299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26350" y="1953075"/>
            <a:ext cx="3307199" cy="516299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426350" y="2016370"/>
            <a:ext cx="3029999" cy="38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ubTitle" idx="2"/>
          </p:nvPr>
        </p:nvSpPr>
        <p:spPr>
          <a:xfrm>
            <a:off x="426350" y="1457023"/>
            <a:ext cx="3029999" cy="38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Diagram Call Out] Point 3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426350" y="1953075"/>
            <a:ext cx="3307199" cy="516299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26350" y="2530075"/>
            <a:ext cx="3307199" cy="516299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26350" y="1376075"/>
            <a:ext cx="3307199" cy="516299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200" b="1" i="0" strike="noStrike" cap="none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1"/>
          </p:nvPr>
        </p:nvSpPr>
        <p:spPr>
          <a:xfrm>
            <a:off x="426350" y="2593370"/>
            <a:ext cx="3029999" cy="38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2"/>
          </p:nvPr>
        </p:nvSpPr>
        <p:spPr>
          <a:xfrm>
            <a:off x="426350" y="2034023"/>
            <a:ext cx="3029999" cy="38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ubTitle" idx="3"/>
          </p:nvPr>
        </p:nvSpPr>
        <p:spPr>
          <a:xfrm>
            <a:off x="426350" y="1457024"/>
            <a:ext cx="3029999" cy="38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buNone/>
              <a:defRPr sz="1400" b="1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Left Image] Point 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ubTitle" idx="1"/>
          </p:nvPr>
        </p:nvSpPr>
        <p:spPr>
          <a:xfrm>
            <a:off x="4846525" y="1297450"/>
            <a:ext cx="3600299" cy="42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845625" y="1586376"/>
            <a:ext cx="3600299" cy="55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330000" y="2440125"/>
            <a:ext cx="5814299" cy="4947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subTitle" idx="2"/>
          </p:nvPr>
        </p:nvSpPr>
        <p:spPr>
          <a:xfrm>
            <a:off x="2347775" y="2502048"/>
            <a:ext cx="5551800" cy="3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00" name="Shape 400"/>
          <p:cNvSpPr/>
          <p:nvPr/>
        </p:nvSpPr>
        <p:spPr>
          <a:xfrm flipH="1">
            <a:off x="2226724" y="2440125"/>
            <a:ext cx="103200" cy="494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97A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Left Image] Point 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subTitle" idx="1"/>
          </p:nvPr>
        </p:nvSpPr>
        <p:spPr>
          <a:xfrm>
            <a:off x="4846525" y="1297450"/>
            <a:ext cx="3600299" cy="42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845625" y="1586376"/>
            <a:ext cx="3600299" cy="55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330000" y="2440125"/>
            <a:ext cx="5814299" cy="4947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330000" y="3021450"/>
            <a:ext cx="5814299" cy="4947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subTitle" idx="2"/>
          </p:nvPr>
        </p:nvSpPr>
        <p:spPr>
          <a:xfrm>
            <a:off x="2347775" y="3083373"/>
            <a:ext cx="5551800" cy="3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07" name="Shape 407"/>
          <p:cNvSpPr/>
          <p:nvPr/>
        </p:nvSpPr>
        <p:spPr>
          <a:xfrm flipH="1">
            <a:off x="2226724" y="3021450"/>
            <a:ext cx="103200" cy="494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97A7"/>
              </a:solidFill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3"/>
          </p:nvPr>
        </p:nvSpPr>
        <p:spPr>
          <a:xfrm>
            <a:off x="2347850" y="2510948"/>
            <a:ext cx="5551800" cy="3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Left Image] Point 3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subTitle" idx="1"/>
          </p:nvPr>
        </p:nvSpPr>
        <p:spPr>
          <a:xfrm>
            <a:off x="4846525" y="1297450"/>
            <a:ext cx="3600299" cy="42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845625" y="1586376"/>
            <a:ext cx="3600299" cy="55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329925" y="2440125"/>
            <a:ext cx="5814299" cy="4947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329925" y="3021450"/>
            <a:ext cx="5814299" cy="4947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329925" y="3602775"/>
            <a:ext cx="5814299" cy="4947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ubTitle" idx="2"/>
          </p:nvPr>
        </p:nvSpPr>
        <p:spPr>
          <a:xfrm>
            <a:off x="2347700" y="3664698"/>
            <a:ext cx="5551800" cy="3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16" name="Shape 416"/>
          <p:cNvSpPr/>
          <p:nvPr/>
        </p:nvSpPr>
        <p:spPr>
          <a:xfrm flipH="1">
            <a:off x="2226649" y="3602775"/>
            <a:ext cx="103200" cy="494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97A7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ubTitle" idx="3"/>
          </p:nvPr>
        </p:nvSpPr>
        <p:spPr>
          <a:xfrm>
            <a:off x="2347775" y="3092273"/>
            <a:ext cx="5551800" cy="3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subTitle" idx="4"/>
          </p:nvPr>
        </p:nvSpPr>
        <p:spPr>
          <a:xfrm>
            <a:off x="2347775" y="2516193"/>
            <a:ext cx="5551800" cy="3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STEPS] Step 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1212200" y="2391553"/>
            <a:ext cx="2086199" cy="941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1367404" y="2556074"/>
            <a:ext cx="2086199" cy="94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2" name="Shape 422"/>
          <p:cNvSpPr/>
          <p:nvPr/>
        </p:nvSpPr>
        <p:spPr>
          <a:xfrm rot="-5400000">
            <a:off x="2896949" y="1911099"/>
            <a:ext cx="418200" cy="3902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385725" y="2568450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1376900" y="3274550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STEPS] Step 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1212200" y="2391553"/>
            <a:ext cx="2086199" cy="9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67404" y="2556074"/>
            <a:ext cx="2086199" cy="94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443975" y="1903984"/>
            <a:ext cx="2086199" cy="941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599179" y="2068505"/>
            <a:ext cx="2086199" cy="94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 rot="-5400000">
            <a:off x="2896949" y="1911099"/>
            <a:ext cx="418200" cy="3902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 rot="-5400000">
            <a:off x="5125974" y="1421079"/>
            <a:ext cx="418200" cy="3902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1385725" y="2568450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1376900" y="3274550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 idx="2"/>
          </p:nvPr>
        </p:nvSpPr>
        <p:spPr>
          <a:xfrm>
            <a:off x="3618650" y="2068500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body" idx="3"/>
          </p:nvPr>
        </p:nvSpPr>
        <p:spPr>
          <a:xfrm>
            <a:off x="3609825" y="2774600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LIST: STEPS] Step 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212200" y="2391553"/>
            <a:ext cx="2086199" cy="9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1367404" y="2556074"/>
            <a:ext cx="2086199" cy="94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3443975" y="1903984"/>
            <a:ext cx="2086199" cy="9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3599179" y="2068505"/>
            <a:ext cx="2086199" cy="94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-5400000">
            <a:off x="2896949" y="1911099"/>
            <a:ext cx="418200" cy="3902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-5400000">
            <a:off x="5125974" y="1421079"/>
            <a:ext cx="418200" cy="3902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675750" y="1428300"/>
            <a:ext cx="2086199" cy="941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385725" y="2568450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1376900" y="3274550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defRPr sz="12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title" idx="2"/>
          </p:nvPr>
        </p:nvSpPr>
        <p:spPr>
          <a:xfrm>
            <a:off x="3618650" y="2068500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3"/>
          </p:nvPr>
        </p:nvSpPr>
        <p:spPr>
          <a:xfrm>
            <a:off x="3609825" y="2774600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B7B7B7"/>
              </a:buClr>
              <a:buSzPct val="100000"/>
              <a:defRPr sz="10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title" idx="4"/>
          </p:nvPr>
        </p:nvSpPr>
        <p:spPr>
          <a:xfrm>
            <a:off x="3618650" y="2068500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5"/>
          </p:nvPr>
        </p:nvSpPr>
        <p:spPr>
          <a:xfrm>
            <a:off x="3609825" y="2774600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830954" y="1592820"/>
            <a:ext cx="2086199" cy="94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title" idx="6"/>
          </p:nvPr>
        </p:nvSpPr>
        <p:spPr>
          <a:xfrm>
            <a:off x="5839775" y="1592825"/>
            <a:ext cx="1915499" cy="76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7"/>
          </p:nvPr>
        </p:nvSpPr>
        <p:spPr>
          <a:xfrm>
            <a:off x="5830950" y="2298925"/>
            <a:ext cx="1915499" cy="13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GRAPH] Title with Description/Unit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97375" y="1133000"/>
            <a:ext cx="7149300" cy="46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997375" y="700500"/>
            <a:ext cx="7149300" cy="46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GRAPH] Title with Description/Unit on Side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97375" y="1335750"/>
            <a:ext cx="7149300" cy="46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buClr>
                <a:srgbClr val="434343"/>
              </a:buClr>
              <a:buSzPct val="100000"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997375" y="903250"/>
            <a:ext cx="7149300" cy="46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RANSITION] Style 2">
    <p:bg>
      <p:bgPr>
        <a:solidFill>
          <a:srgbClr val="2B2B2B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63825" y="0"/>
            <a:ext cx="7099200" cy="5143499"/>
          </a:xfrm>
          <a:prstGeom prst="rtTriangle">
            <a:avLst/>
          </a:prstGeom>
          <a:solidFill>
            <a:srgbClr val="2B2B2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1205" y="3236497"/>
            <a:ext cx="4015800" cy="98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31205" y="2389172"/>
            <a:ext cx="3953999" cy="98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QUOTE] Style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subTitle" idx="1"/>
          </p:nvPr>
        </p:nvSpPr>
        <p:spPr>
          <a:xfrm>
            <a:off x="4289550" y="1085625"/>
            <a:ext cx="3874799" cy="3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499" name="Shape 499"/>
          <p:cNvCxnSpPr/>
          <p:nvPr/>
        </p:nvCxnSpPr>
        <p:spPr>
          <a:xfrm>
            <a:off x="4060225" y="1930675"/>
            <a:ext cx="0" cy="2491500"/>
          </a:xfrm>
          <a:prstGeom prst="straightConnector1">
            <a:avLst/>
          </a:prstGeom>
          <a:noFill/>
          <a:ln w="76200" cap="flat" cmpd="sng">
            <a:solidFill>
              <a:srgbClr val="0097A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 txBox="1"/>
          <p:nvPr/>
        </p:nvSpPr>
        <p:spPr>
          <a:xfrm>
            <a:off x="2877050" y="-308550"/>
            <a:ext cx="1424999" cy="19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QUOTE] Style 2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ubTitle" idx="1"/>
          </p:nvPr>
        </p:nvSpPr>
        <p:spPr>
          <a:xfrm>
            <a:off x="1880000" y="1729950"/>
            <a:ext cx="6504899" cy="2489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603500" y="1073475"/>
            <a:ext cx="1424999" cy="19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0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/>
        </p:nvSpPr>
        <p:spPr>
          <a:xfrm>
            <a:off x="2185650" y="1298100"/>
            <a:ext cx="4772699" cy="254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>
                <a:solidFill>
                  <a:srgbClr val="434343"/>
                </a:solidFill>
              </a:rPr>
              <a:t>Questions</a:t>
            </a:r>
            <a:r>
              <a:rPr lang="en" sz="6000" b="1">
                <a:solidFill>
                  <a:srgbClr val="0097A7"/>
                </a:solidFill>
              </a:rPr>
              <a:t>?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CONTACT] 1 Person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0" y="838500"/>
            <a:ext cx="9144000" cy="73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25" y="2401425"/>
            <a:ext cx="9144000" cy="213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ubTitle" idx="1"/>
          </p:nvPr>
        </p:nvSpPr>
        <p:spPr>
          <a:xfrm>
            <a:off x="4227775" y="2594925"/>
            <a:ext cx="4616099" cy="54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329050" y="3213150"/>
            <a:ext cx="3473399" cy="4386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329050" y="3681500"/>
            <a:ext cx="3473399" cy="4386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subTitle" idx="2"/>
          </p:nvPr>
        </p:nvSpPr>
        <p:spPr>
          <a:xfrm>
            <a:off x="1447500" y="1421025"/>
            <a:ext cx="6354899" cy="43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subTitle" idx="3"/>
          </p:nvPr>
        </p:nvSpPr>
        <p:spPr>
          <a:xfrm>
            <a:off x="4351350" y="3265723"/>
            <a:ext cx="2815499" cy="3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/>
            </a:lvl1pPr>
            <a:lvl2pPr lvl="1" rtl="0">
              <a:spcBef>
                <a:spcPts val="0"/>
              </a:spcBef>
              <a:buNone/>
              <a:defRPr sz="1200"/>
            </a:lvl2pPr>
            <a:lvl3pPr lvl="2" rtl="0">
              <a:spcBef>
                <a:spcPts val="0"/>
              </a:spcBef>
              <a:buNone/>
              <a:defRPr sz="1200"/>
            </a:lvl3pPr>
            <a:lvl4pPr lvl="3" rtl="0">
              <a:spcBef>
                <a:spcPts val="0"/>
              </a:spcBef>
              <a:buNone/>
              <a:defRPr sz="1200"/>
            </a:lvl4pPr>
            <a:lvl5pPr lvl="4" rtl="0">
              <a:spcBef>
                <a:spcPts val="0"/>
              </a:spcBef>
              <a:buNone/>
              <a:defRPr sz="1200"/>
            </a:lvl5pPr>
            <a:lvl6pPr lvl="5" rtl="0">
              <a:spcBef>
                <a:spcPts val="0"/>
              </a:spcBef>
              <a:buNone/>
              <a:defRPr sz="1200"/>
            </a:lvl6pPr>
            <a:lvl7pPr lvl="6" rtl="0">
              <a:spcBef>
                <a:spcPts val="0"/>
              </a:spcBef>
              <a:buNone/>
              <a:defRPr sz="1200"/>
            </a:lvl7pPr>
            <a:lvl8pPr lvl="7" rtl="0">
              <a:spcBef>
                <a:spcPts val="0"/>
              </a:spcBef>
              <a:buNone/>
              <a:defRPr sz="1200"/>
            </a:lvl8pPr>
            <a:lvl9pPr lvl="8">
              <a:spcBef>
                <a:spcPts val="0"/>
              </a:spcBef>
              <a:buNone/>
              <a:defRPr sz="1200"/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subTitle" idx="4"/>
          </p:nvPr>
        </p:nvSpPr>
        <p:spPr>
          <a:xfrm>
            <a:off x="4351350" y="3715193"/>
            <a:ext cx="2815499" cy="3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/>
            </a:lvl1pPr>
            <a:lvl2pPr lvl="1" rtl="0">
              <a:spcBef>
                <a:spcPts val="0"/>
              </a:spcBef>
              <a:buNone/>
              <a:defRPr sz="1200"/>
            </a:lvl2pPr>
            <a:lvl3pPr lvl="2" rtl="0">
              <a:spcBef>
                <a:spcPts val="0"/>
              </a:spcBef>
              <a:buNone/>
              <a:defRPr sz="1200"/>
            </a:lvl3pPr>
            <a:lvl4pPr lvl="3" rtl="0">
              <a:spcBef>
                <a:spcPts val="0"/>
              </a:spcBef>
              <a:buNone/>
              <a:defRPr sz="1200"/>
            </a:lvl4pPr>
            <a:lvl5pPr lvl="4" rtl="0">
              <a:spcBef>
                <a:spcPts val="0"/>
              </a:spcBef>
              <a:buNone/>
              <a:defRPr sz="1200"/>
            </a:lvl5pPr>
            <a:lvl6pPr lvl="5" rtl="0">
              <a:spcBef>
                <a:spcPts val="0"/>
              </a:spcBef>
              <a:buNone/>
              <a:defRPr sz="1200"/>
            </a:lvl6pPr>
            <a:lvl7pPr lvl="6" rtl="0">
              <a:spcBef>
                <a:spcPts val="0"/>
              </a:spcBef>
              <a:buNone/>
              <a:defRPr sz="1200"/>
            </a:lvl7pPr>
            <a:lvl8pPr lvl="7" rtl="0">
              <a:spcBef>
                <a:spcPts val="0"/>
              </a:spcBef>
              <a:buNone/>
              <a:defRPr sz="1200"/>
            </a:lvl8pPr>
            <a:lvl9pPr lvl="8" rtl="0">
              <a:spcBef>
                <a:spcPts val="0"/>
              </a:spcBef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CONTACT] 2 People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25" y="2249025"/>
            <a:ext cx="9144000" cy="213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ubTitle" idx="1"/>
          </p:nvPr>
        </p:nvSpPr>
        <p:spPr>
          <a:xfrm>
            <a:off x="1656575" y="4257925"/>
            <a:ext cx="2724300" cy="368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 b="1"/>
            </a:lvl1pPr>
            <a:lvl2pPr lvl="1" rtl="0">
              <a:spcBef>
                <a:spcPts val="0"/>
              </a:spcBef>
              <a:buNone/>
              <a:defRPr sz="1200"/>
            </a:lvl2pPr>
            <a:lvl3pPr lvl="2" rtl="0">
              <a:spcBef>
                <a:spcPts val="0"/>
              </a:spcBef>
              <a:buNone/>
              <a:defRPr sz="1200"/>
            </a:lvl3pPr>
            <a:lvl4pPr lvl="3" rtl="0">
              <a:spcBef>
                <a:spcPts val="0"/>
              </a:spcBef>
              <a:buNone/>
              <a:defRPr sz="1200"/>
            </a:lvl4pPr>
            <a:lvl5pPr lvl="4" rtl="0">
              <a:spcBef>
                <a:spcPts val="0"/>
              </a:spcBef>
              <a:buNone/>
              <a:defRPr sz="1200"/>
            </a:lvl5pPr>
            <a:lvl6pPr lvl="5" rtl="0">
              <a:spcBef>
                <a:spcPts val="0"/>
              </a:spcBef>
              <a:buNone/>
              <a:defRPr sz="1200"/>
            </a:lvl6pPr>
            <a:lvl7pPr lvl="6" rtl="0">
              <a:spcBef>
                <a:spcPts val="0"/>
              </a:spcBef>
              <a:buNone/>
              <a:defRPr sz="1200"/>
            </a:lvl7pPr>
            <a:lvl8pPr lvl="7" rtl="0">
              <a:spcBef>
                <a:spcPts val="0"/>
              </a:spcBef>
              <a:buNone/>
              <a:defRPr sz="1200"/>
            </a:lvl8pPr>
            <a:lvl9pPr lvl="8" rtl="0">
              <a:spcBef>
                <a:spcPts val="0"/>
              </a:spcBef>
              <a:buNone/>
              <a:defRPr sz="1200"/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0" y="762300"/>
            <a:ext cx="9144000" cy="73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2"/>
          </p:nvPr>
        </p:nvSpPr>
        <p:spPr>
          <a:xfrm>
            <a:off x="1447500" y="1344825"/>
            <a:ext cx="6354899" cy="43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subTitle" idx="3"/>
          </p:nvPr>
        </p:nvSpPr>
        <p:spPr>
          <a:xfrm>
            <a:off x="1447500" y="3562350"/>
            <a:ext cx="3098099" cy="54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ubTitle" idx="4"/>
          </p:nvPr>
        </p:nvSpPr>
        <p:spPr>
          <a:xfrm>
            <a:off x="4840150" y="4257925"/>
            <a:ext cx="2724300" cy="368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 b="1"/>
            </a:lvl1pPr>
            <a:lvl2pPr lvl="1" rtl="0">
              <a:spcBef>
                <a:spcPts val="0"/>
              </a:spcBef>
              <a:buNone/>
              <a:defRPr sz="1200"/>
            </a:lvl2pPr>
            <a:lvl3pPr lvl="2" rtl="0">
              <a:spcBef>
                <a:spcPts val="0"/>
              </a:spcBef>
              <a:buNone/>
              <a:defRPr sz="1200"/>
            </a:lvl3pPr>
            <a:lvl4pPr lvl="3" rtl="0">
              <a:spcBef>
                <a:spcPts val="0"/>
              </a:spcBef>
              <a:buNone/>
              <a:defRPr sz="1200"/>
            </a:lvl4pPr>
            <a:lvl5pPr lvl="4" rtl="0">
              <a:spcBef>
                <a:spcPts val="0"/>
              </a:spcBef>
              <a:buNone/>
              <a:defRPr sz="1200"/>
            </a:lvl5pPr>
            <a:lvl6pPr lvl="5" rtl="0">
              <a:spcBef>
                <a:spcPts val="0"/>
              </a:spcBef>
              <a:buNone/>
              <a:defRPr sz="1200"/>
            </a:lvl6pPr>
            <a:lvl7pPr lvl="6" rtl="0">
              <a:spcBef>
                <a:spcPts val="0"/>
              </a:spcBef>
              <a:buNone/>
              <a:defRPr sz="1200"/>
            </a:lvl7pPr>
            <a:lvl8pPr lvl="7" rtl="0">
              <a:spcBef>
                <a:spcPts val="0"/>
              </a:spcBef>
              <a:buNone/>
              <a:defRPr sz="1200"/>
            </a:lvl8pPr>
            <a:lvl9pPr lvl="8">
              <a:spcBef>
                <a:spcPts val="0"/>
              </a:spcBef>
              <a:buNone/>
              <a:defRPr sz="1200"/>
            </a:lvl9pPr>
          </a:lstStyle>
          <a:p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subTitle" idx="5"/>
          </p:nvPr>
        </p:nvSpPr>
        <p:spPr>
          <a:xfrm>
            <a:off x="4653250" y="3562350"/>
            <a:ext cx="3098099" cy="54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endix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2176550" y="1293750"/>
            <a:ext cx="4772699" cy="254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434343"/>
                </a:solidFill>
              </a:rPr>
              <a:t>Appendix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RANSITION] Style 3">
    <p:bg>
      <p:bgPr>
        <a:solidFill>
          <a:srgbClr val="2B2B2B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rot="-5400000" flipH="1">
            <a:off x="1935899" y="-1029599"/>
            <a:ext cx="5119200" cy="7202699"/>
          </a:xfrm>
          <a:prstGeom prst="rtTriangle">
            <a:avLst/>
          </a:prstGeom>
          <a:solidFill>
            <a:srgbClr val="2B2B2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859325" y="2453700"/>
            <a:ext cx="4015800" cy="98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8pPr>
            <a:lvl9pPr lvl="8" algn="r">
              <a:spcBef>
                <a:spcPts val="0"/>
              </a:spcBef>
              <a:buClr>
                <a:srgbClr val="D9D9D9"/>
              </a:buClr>
              <a:buSzPct val="100000"/>
              <a:defRPr sz="1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2"/>
          </p:nvPr>
        </p:nvSpPr>
        <p:spPr>
          <a:xfrm>
            <a:off x="4833525" y="215673"/>
            <a:ext cx="1305000" cy="32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3"/>
          </p:nvPr>
        </p:nvSpPr>
        <p:spPr>
          <a:xfrm>
            <a:off x="6290925" y="215675"/>
            <a:ext cx="1305000" cy="32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4"/>
          </p:nvPr>
        </p:nvSpPr>
        <p:spPr>
          <a:xfrm>
            <a:off x="7644750" y="224500"/>
            <a:ext cx="1305000" cy="32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5"/>
          </p:nvPr>
        </p:nvSpPr>
        <p:spPr>
          <a:xfrm>
            <a:off x="3479700" y="215675"/>
            <a:ext cx="1305000" cy="32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6"/>
          </p:nvPr>
        </p:nvSpPr>
        <p:spPr>
          <a:xfrm>
            <a:off x="2022300" y="215675"/>
            <a:ext cx="1305000" cy="32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2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35525" y="1606375"/>
            <a:ext cx="3953999" cy="98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None/>
              <a:defRPr sz="48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AGENDA] Basic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219326" y="1397073"/>
            <a:ext cx="5779499" cy="6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096195" y="1397075"/>
            <a:ext cx="1443899" cy="61590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212148" y="2233800"/>
            <a:ext cx="5781899" cy="6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095973" y="2233875"/>
            <a:ext cx="1443899" cy="61590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212148" y="3070525"/>
            <a:ext cx="5781899" cy="6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096195" y="3070550"/>
            <a:ext cx="1443899" cy="61590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219323" y="3907250"/>
            <a:ext cx="5781899" cy="6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0" y="365050"/>
            <a:ext cx="2940599" cy="6159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</a:p>
        </p:txBody>
      </p:sp>
      <p:sp>
        <p:nvSpPr>
          <p:cNvPr id="84" name="Shape 84"/>
          <p:cNvSpPr/>
          <p:nvPr/>
        </p:nvSpPr>
        <p:spPr>
          <a:xfrm>
            <a:off x="1101326" y="3907275"/>
            <a:ext cx="1443899" cy="61590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94175" y="379527"/>
            <a:ext cx="23456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46125" y="1503106"/>
            <a:ext cx="53549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2"/>
          </p:nvPr>
        </p:nvSpPr>
        <p:spPr>
          <a:xfrm>
            <a:off x="2646125" y="2330945"/>
            <a:ext cx="53549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3"/>
          </p:nvPr>
        </p:nvSpPr>
        <p:spPr>
          <a:xfrm>
            <a:off x="2646125" y="3158806"/>
            <a:ext cx="53549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4"/>
          </p:nvPr>
        </p:nvSpPr>
        <p:spPr>
          <a:xfrm>
            <a:off x="2646125" y="3986656"/>
            <a:ext cx="53549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5"/>
          </p:nvPr>
        </p:nvSpPr>
        <p:spPr>
          <a:xfrm>
            <a:off x="1392200" y="1396950"/>
            <a:ext cx="8198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140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 idx="6"/>
          </p:nvPr>
        </p:nvSpPr>
        <p:spPr>
          <a:xfrm>
            <a:off x="1392200" y="2233737"/>
            <a:ext cx="8198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140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 idx="7"/>
          </p:nvPr>
        </p:nvSpPr>
        <p:spPr>
          <a:xfrm>
            <a:off x="1392200" y="3070575"/>
            <a:ext cx="8198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140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 idx="8"/>
          </p:nvPr>
        </p:nvSpPr>
        <p:spPr>
          <a:xfrm>
            <a:off x="1407975" y="3907250"/>
            <a:ext cx="819899" cy="61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140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Vertical] Top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hape 95"/>
          <p:cNvCxnSpPr>
            <a:stCxn id="96" idx="4"/>
          </p:cNvCxnSpPr>
          <p:nvPr/>
        </p:nvCxnSpPr>
        <p:spPr>
          <a:xfrm>
            <a:off x="4545899" y="2071969"/>
            <a:ext cx="0" cy="3061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97"/>
          <p:cNvSpPr/>
          <p:nvPr/>
        </p:nvSpPr>
        <p:spPr>
          <a:xfrm>
            <a:off x="4435950" y="3886894"/>
            <a:ext cx="219899" cy="219899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435950" y="1852069"/>
            <a:ext cx="219899" cy="219899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0650" y="299125"/>
            <a:ext cx="68634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674619" y="4194950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601404" y="2182450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3"/>
          </p:nvPr>
        </p:nvSpPr>
        <p:spPr>
          <a:xfrm>
            <a:off x="2886700" y="1718800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"/>
          </p:nvPr>
        </p:nvSpPr>
        <p:spPr>
          <a:xfrm>
            <a:off x="4786125" y="3731300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Vertical] Midd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>
            <a:off x="4545900" y="-3150"/>
            <a:ext cx="0" cy="5149799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4435950" y="1471775"/>
            <a:ext cx="219899" cy="219899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435950" y="3445525"/>
            <a:ext cx="219899" cy="219899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608150" y="1858713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705566" y="3800551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3"/>
          </p:nvPr>
        </p:nvSpPr>
        <p:spPr>
          <a:xfrm>
            <a:off x="2886700" y="1387775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4"/>
          </p:nvPr>
        </p:nvSpPr>
        <p:spPr>
          <a:xfrm>
            <a:off x="4786125" y="3334150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Vertical] Bot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>
            <a:endCxn id="113" idx="4"/>
          </p:cNvCxnSpPr>
          <p:nvPr/>
        </p:nvCxnSpPr>
        <p:spPr>
          <a:xfrm>
            <a:off x="4545899" y="-3200"/>
            <a:ext cx="0" cy="37626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4" name="Shape 114"/>
          <p:cNvSpPr/>
          <p:nvPr/>
        </p:nvSpPr>
        <p:spPr>
          <a:xfrm>
            <a:off x="4435950" y="515300"/>
            <a:ext cx="219899" cy="219899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435950" y="3539500"/>
            <a:ext cx="219899" cy="219899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90497" y="898756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435950" y="1704475"/>
            <a:ext cx="219899" cy="219899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1590497" y="3901906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4708050" y="2079119"/>
            <a:ext cx="28278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defRPr sz="13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"/>
          </p:nvPr>
        </p:nvSpPr>
        <p:spPr>
          <a:xfrm>
            <a:off x="2886700" y="423350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5"/>
          </p:nvPr>
        </p:nvSpPr>
        <p:spPr>
          <a:xfrm>
            <a:off x="4786125" y="1608950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6"/>
          </p:nvPr>
        </p:nvSpPr>
        <p:spPr>
          <a:xfrm>
            <a:off x="2886700" y="3438250"/>
            <a:ext cx="1430999" cy="403799"/>
          </a:xfrm>
          <a:prstGeom prst="rect">
            <a:avLst/>
          </a:prstGeom>
          <a:solidFill>
            <a:schemeClr val="accent5"/>
          </a:solidFill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[TIMELINE: Horizontal] 6 items with Bullet Line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8860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7860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5662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164675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59407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346450" y="2934850"/>
            <a:ext cx="1488599" cy="380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9" name="Shape 129"/>
          <p:cNvCxnSpPr>
            <a:stCxn id="130" idx="4"/>
          </p:cNvCxnSpPr>
          <p:nvPr/>
        </p:nvCxnSpPr>
        <p:spPr>
          <a:xfrm>
            <a:off x="3890000" y="2736323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0" name="Shape 130"/>
          <p:cNvSpPr/>
          <p:nvPr/>
        </p:nvSpPr>
        <p:spPr>
          <a:xfrm>
            <a:off x="3844700" y="2645723"/>
            <a:ext cx="90600" cy="906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1" name="Shape 131"/>
          <p:cNvCxnSpPr/>
          <p:nvPr/>
        </p:nvCxnSpPr>
        <p:spPr>
          <a:xfrm>
            <a:off x="6679025" y="2692430"/>
            <a:ext cx="0" cy="33239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2" name="Shape 132"/>
          <p:cNvSpPr/>
          <p:nvPr/>
        </p:nvSpPr>
        <p:spPr>
          <a:xfrm>
            <a:off x="6633725" y="264571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3" name="Shape 133"/>
          <p:cNvCxnSpPr>
            <a:stCxn id="134" idx="4"/>
          </p:cNvCxnSpPr>
          <p:nvPr/>
        </p:nvCxnSpPr>
        <p:spPr>
          <a:xfrm rot="10800000">
            <a:off x="2520937" y="316318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" name="Shape 134"/>
          <p:cNvSpPr/>
          <p:nvPr/>
        </p:nvSpPr>
        <p:spPr>
          <a:xfrm rot="10800000">
            <a:off x="2475637" y="349558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5" name="Shape 135"/>
          <p:cNvCxnSpPr>
            <a:stCxn id="136" idx="4"/>
          </p:cNvCxnSpPr>
          <p:nvPr/>
        </p:nvCxnSpPr>
        <p:spPr>
          <a:xfrm rot="10800000">
            <a:off x="5310537" y="316318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/>
          <p:nvPr/>
        </p:nvSpPr>
        <p:spPr>
          <a:xfrm rot="10800000">
            <a:off x="5265237" y="349558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7" name="Shape 137"/>
          <p:cNvCxnSpPr>
            <a:stCxn id="138" idx="4"/>
          </p:cNvCxnSpPr>
          <p:nvPr/>
        </p:nvCxnSpPr>
        <p:spPr>
          <a:xfrm rot="10800000">
            <a:off x="8145437" y="3163189"/>
            <a:ext cx="0" cy="33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8" name="Shape 138"/>
          <p:cNvSpPr/>
          <p:nvPr/>
        </p:nvSpPr>
        <p:spPr>
          <a:xfrm rot="10800000">
            <a:off x="8100137" y="3495589"/>
            <a:ext cx="90600" cy="90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617850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2"/>
          </p:nvPr>
        </p:nvSpPr>
        <p:spPr>
          <a:xfrm>
            <a:off x="1977687" y="2925612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3"/>
          </p:nvPr>
        </p:nvSpPr>
        <p:spPr>
          <a:xfrm>
            <a:off x="3383825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4"/>
          </p:nvPr>
        </p:nvSpPr>
        <p:spPr>
          <a:xfrm>
            <a:off x="4789950" y="2925612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5"/>
          </p:nvPr>
        </p:nvSpPr>
        <p:spPr>
          <a:xfrm>
            <a:off x="6149800" y="29300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6"/>
          </p:nvPr>
        </p:nvSpPr>
        <p:spPr>
          <a:xfrm>
            <a:off x="7565600" y="2934850"/>
            <a:ext cx="1050300" cy="38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55673" y="2645719"/>
            <a:ext cx="90600" cy="906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1102450" y="2736319"/>
            <a:ext cx="0" cy="33239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7" name="Shape 147"/>
          <p:cNvSpPr txBox="1">
            <a:spLocks noGrp="1"/>
          </p:cNvSpPr>
          <p:nvPr>
            <p:ph type="subTitle" idx="7"/>
          </p:nvPr>
        </p:nvSpPr>
        <p:spPr>
          <a:xfrm>
            <a:off x="3082550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8"/>
          </p:nvPr>
        </p:nvSpPr>
        <p:spPr>
          <a:xfrm>
            <a:off x="5865137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9"/>
          </p:nvPr>
        </p:nvSpPr>
        <p:spPr>
          <a:xfrm>
            <a:off x="356112" y="139367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3"/>
          </p:nvPr>
        </p:nvSpPr>
        <p:spPr>
          <a:xfrm>
            <a:off x="3082662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4"/>
          </p:nvPr>
        </p:nvSpPr>
        <p:spPr>
          <a:xfrm>
            <a:off x="5874150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5"/>
          </p:nvPr>
        </p:nvSpPr>
        <p:spPr>
          <a:xfrm>
            <a:off x="356225" y="173877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50650" y="299125"/>
            <a:ext cx="6863400" cy="8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6"/>
          </p:nvPr>
        </p:nvSpPr>
        <p:spPr>
          <a:xfrm>
            <a:off x="7284200" y="3632925"/>
            <a:ext cx="1621800" cy="1211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7"/>
          </p:nvPr>
        </p:nvSpPr>
        <p:spPr>
          <a:xfrm>
            <a:off x="4523362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8"/>
          </p:nvPr>
        </p:nvSpPr>
        <p:spPr>
          <a:xfrm>
            <a:off x="1762537" y="3632925"/>
            <a:ext cx="1621800" cy="689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9"/>
          </p:nvPr>
        </p:nvSpPr>
        <p:spPr>
          <a:xfrm>
            <a:off x="1760362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0"/>
          </p:nvPr>
        </p:nvSpPr>
        <p:spPr>
          <a:xfrm>
            <a:off x="4521187" y="3978025"/>
            <a:ext cx="1621800" cy="87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1200"/>
            </a:lvl1pPr>
            <a:lvl2pPr lvl="1" algn="ctr" rtl="0">
              <a:spcBef>
                <a:spcPts val="0"/>
              </a:spcBef>
              <a:buSzPct val="100000"/>
              <a:defRPr sz="1200"/>
            </a:lvl2pPr>
            <a:lvl3pPr lvl="2" algn="ctr" rtl="0">
              <a:spcBef>
                <a:spcPts val="0"/>
              </a:spcBef>
              <a:buSzPct val="100000"/>
              <a:defRPr sz="1200"/>
            </a:lvl3pPr>
            <a:lvl4pPr lvl="3" algn="ctr" rtl="0">
              <a:spcBef>
                <a:spcPts val="0"/>
              </a:spcBef>
              <a:buSzPct val="100000"/>
              <a:defRPr sz="1200"/>
            </a:lvl4pPr>
            <a:lvl5pPr lvl="4" algn="ctr" rtl="0">
              <a:spcBef>
                <a:spcPts val="0"/>
              </a:spcBef>
              <a:buSzPct val="100000"/>
              <a:defRPr sz="1200"/>
            </a:lvl5pPr>
            <a:lvl6pPr lvl="5" algn="ctr" rtl="0">
              <a:spcBef>
                <a:spcPts val="0"/>
              </a:spcBef>
              <a:buSzPct val="100000"/>
              <a:defRPr sz="1200"/>
            </a:lvl6pPr>
            <a:lvl7pPr lvl="6" algn="ctr" rtl="0">
              <a:spcBef>
                <a:spcPts val="0"/>
              </a:spcBef>
              <a:buSzPct val="100000"/>
              <a:defRPr sz="1200"/>
            </a:lvl7pPr>
            <a:lvl8pPr lvl="7" algn="ctr" rtl="0">
              <a:spcBef>
                <a:spcPts val="0"/>
              </a:spcBef>
              <a:buSzPct val="100000"/>
              <a:defRPr sz="1200"/>
            </a:lvl8pPr>
            <a:lvl9pPr lvl="8" algn="ctr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>
          <a:blip r:embed="rId37">
            <a:alphaModFix amt="10000"/>
          </a:blip>
          <a:stretch>
            <a:fillRect/>
          </a:stretch>
        </p:blipFill>
        <p:spPr>
          <a:xfrm>
            <a:off x="8771675" y="4771175"/>
            <a:ext cx="219924" cy="21892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7" r:id="rId15"/>
    <p:sldLayoutId id="2147483678" r:id="rId16"/>
    <p:sldLayoutId id="2147483679" r:id="rId17"/>
    <p:sldLayoutId id="2147483680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2686" y="-6097"/>
            <a:ext cx="9169372" cy="5155694"/>
          </a:xfrm>
          <a:prstGeom prst="rect">
            <a:avLst/>
          </a:prstGeom>
          <a:solidFill>
            <a:srgbClr val="4343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Shape 552"/>
          <p:cNvSpPr txBox="1"/>
          <p:nvPr/>
        </p:nvSpPr>
        <p:spPr>
          <a:xfrm>
            <a:off x="-150" y="1598933"/>
            <a:ext cx="9144000" cy="9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+mj-ea"/>
                <a:ea typeface="+mj-ea"/>
                <a:cs typeface="Oswald"/>
                <a:sym typeface="Oswald"/>
              </a:rPr>
              <a:t>R </a:t>
            </a:r>
            <a:r>
              <a:rPr lang="ko-KR" altLang="en-US" sz="4800" b="1" dirty="0" smtClean="0">
                <a:solidFill>
                  <a:srgbClr val="FFFFFF"/>
                </a:solidFill>
                <a:latin typeface="+mj-ea"/>
                <a:ea typeface="+mj-ea"/>
                <a:cs typeface="Oswald"/>
                <a:sym typeface="Oswald"/>
              </a:rPr>
              <a:t>실무자 특강</a:t>
            </a:r>
            <a:r>
              <a:rPr lang="en" sz="4800" b="1" dirty="0" smtClean="0">
                <a:solidFill>
                  <a:srgbClr val="FFFFFF"/>
                </a:solidFill>
                <a:latin typeface="+mj-ea"/>
                <a:ea typeface="+mj-ea"/>
                <a:cs typeface="Oswald"/>
                <a:sym typeface="Oswald"/>
              </a:rPr>
              <a:t/>
            </a:r>
            <a:br>
              <a:rPr lang="en" sz="4800" b="1" dirty="0" smtClean="0">
                <a:solidFill>
                  <a:srgbClr val="FFFFFF"/>
                </a:solidFill>
                <a:latin typeface="+mj-ea"/>
                <a:ea typeface="+mj-ea"/>
                <a:cs typeface="Oswald"/>
                <a:sym typeface="Oswald"/>
              </a:rPr>
            </a:br>
            <a:endParaRPr sz="1000" b="1" dirty="0">
              <a:solidFill>
                <a:srgbClr val="999999"/>
              </a:solidFill>
              <a:latin typeface="+mj-ea"/>
              <a:ea typeface="+mj-ea"/>
              <a:cs typeface="Oswald"/>
              <a:sym typeface="Oswa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931790"/>
            <a:ext cx="9143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Oswald"/>
                <a:sym typeface="Oswald"/>
              </a:rPr>
              <a:t>Riotgames</a:t>
            </a:r>
            <a:b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Oswald"/>
                <a:sym typeface="Oswald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Oswald"/>
                <a:sym typeface="Oswald"/>
              </a:rPr>
              <a:t>Insights</a:t>
            </a:r>
            <a:b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Oswald"/>
                <a:sym typeface="Oswald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Oswald"/>
                <a:sym typeface="Oswald"/>
              </a:rPr>
              <a:t>Mira Jang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563638"/>
            <a:ext cx="7200800" cy="27392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소셜커머스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C</a:t>
            </a:r>
            <a:r>
              <a:rPr lang="ko-KR" altLang="en-US" sz="1600" b="1" dirty="0" smtClean="0"/>
              <a:t>사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fontAlgn="base"/>
            <a:r>
              <a:rPr lang="en-US" altLang="ko-KR" sz="1200" dirty="0" smtClean="0"/>
              <a:t>Responsibilities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·         </a:t>
            </a:r>
            <a:r>
              <a:rPr lang="ko-KR" altLang="en-US" sz="1200" dirty="0"/>
              <a:t>유관 부서와의 협력을 통한 </a:t>
            </a:r>
            <a:r>
              <a:rPr lang="en-US" altLang="ko-KR" sz="1200" dirty="0" err="1"/>
              <a:t>Input/Output</a:t>
            </a:r>
            <a:r>
              <a:rPr lang="en-US" altLang="ko-KR" sz="1200" dirty="0"/>
              <a:t> </a:t>
            </a:r>
            <a:r>
              <a:rPr lang="ko-KR" altLang="en-US" sz="1200" dirty="0"/>
              <a:t>측정 지표 개발</a:t>
            </a:r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주요 비즈니스 문제 해결을 위한 근본적 원인 분석</a:t>
            </a:r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</a:t>
            </a:r>
            <a:r>
              <a:rPr lang="en-US" altLang="ko-KR" sz="1200" dirty="0"/>
              <a:t>Analytics </a:t>
            </a:r>
            <a:r>
              <a:rPr lang="ko-KR" altLang="en-US" sz="1200" dirty="0"/>
              <a:t>팀과 협업을 통해 데이터 접근 및 데이터 </a:t>
            </a:r>
            <a:r>
              <a:rPr lang="en-US" altLang="ko-KR" sz="1200" dirty="0"/>
              <a:t>Platform </a:t>
            </a:r>
            <a:r>
              <a:rPr lang="ko-KR" altLang="en-US" sz="1200" dirty="0"/>
              <a:t>요구사항 처리</a:t>
            </a:r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고객에게 긍정적인 영향을 미치는 혁신적인 방법 정의</a:t>
            </a:r>
            <a:r>
              <a:rPr lang="en-US" altLang="ko-KR" sz="1200" dirty="0"/>
              <a:t>, </a:t>
            </a:r>
            <a:r>
              <a:rPr lang="ko-KR" altLang="en-US" sz="1200" dirty="0"/>
              <a:t>설계 및 </a:t>
            </a:r>
            <a:r>
              <a:rPr lang="ko-KR" altLang="en-US" sz="1200" dirty="0" smtClean="0"/>
              <a:t>도출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  <a:p>
            <a:pPr fontAlgn="base"/>
            <a:r>
              <a:rPr lang="en-US" altLang="ko-KR" sz="1200" dirty="0" smtClean="0"/>
              <a:t>Qualifications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·         SQL, Excel, Access </a:t>
            </a:r>
            <a:r>
              <a:rPr lang="ko-KR" altLang="en-US" sz="1200" dirty="0"/>
              <a:t>중</a:t>
            </a:r>
            <a:r>
              <a:rPr lang="en-US" altLang="ko-KR" sz="1200" dirty="0"/>
              <a:t>/</a:t>
            </a:r>
            <a:r>
              <a:rPr lang="ko-KR" altLang="en-US" sz="1200" dirty="0"/>
              <a:t>상급 사용능력 </a:t>
            </a:r>
            <a:r>
              <a:rPr lang="en-US" altLang="ko-KR" sz="1200" dirty="0"/>
              <a:t>(</a:t>
            </a:r>
            <a:r>
              <a:rPr lang="ko-KR" altLang="en-US" sz="1200" dirty="0"/>
              <a:t>최소 초급능력 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금융</a:t>
            </a:r>
            <a:r>
              <a:rPr lang="en-US" altLang="ko-KR" sz="1200" dirty="0"/>
              <a:t>, IT, </a:t>
            </a:r>
            <a:r>
              <a:rPr lang="ko-KR" altLang="en-US" sz="1200" dirty="0"/>
              <a:t>비즈니스</a:t>
            </a:r>
            <a:r>
              <a:rPr lang="en-US" altLang="ko-KR" sz="1200" dirty="0"/>
              <a:t>, </a:t>
            </a:r>
            <a:r>
              <a:rPr lang="ko-KR" altLang="en-US" sz="1200" dirty="0"/>
              <a:t>혹은 데이터 분석 </a:t>
            </a:r>
            <a:r>
              <a:rPr lang="en-US" altLang="ko-KR" sz="1200" dirty="0"/>
              <a:t>(</a:t>
            </a:r>
            <a:r>
              <a:rPr lang="ko-KR" altLang="en-US" sz="1200" dirty="0"/>
              <a:t>수학</a:t>
            </a:r>
            <a:r>
              <a:rPr lang="en-US" altLang="ko-KR" sz="1200" dirty="0"/>
              <a:t>, </a:t>
            </a:r>
            <a:r>
              <a:rPr lang="ko-KR" altLang="en-US" sz="1200" dirty="0"/>
              <a:t>컴퓨터공학</a:t>
            </a:r>
            <a:r>
              <a:rPr lang="en-US" altLang="ko-KR" sz="1200" dirty="0"/>
              <a:t>, </a:t>
            </a:r>
            <a:r>
              <a:rPr lang="ko-KR" altLang="en-US" sz="1200" dirty="0"/>
              <a:t>통계</a:t>
            </a:r>
            <a:r>
              <a:rPr lang="en-US" altLang="ko-KR" sz="1200" dirty="0"/>
              <a:t>, </a:t>
            </a:r>
            <a:r>
              <a:rPr lang="ko-KR" altLang="en-US" sz="1200" dirty="0"/>
              <a:t>경제학 등 관련 전공</a:t>
            </a:r>
            <a:r>
              <a:rPr lang="en-US" altLang="ko-KR" sz="1200" dirty="0"/>
              <a:t>) </a:t>
            </a:r>
            <a:r>
              <a:rPr lang="ko-KR" altLang="en-US" sz="1200" dirty="0"/>
              <a:t>학사학위</a:t>
            </a:r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다양한 </a:t>
            </a:r>
            <a:r>
              <a:rPr lang="ko-KR" altLang="en-US" sz="1200" dirty="0" err="1"/>
              <a:t>리테일</a:t>
            </a:r>
            <a:r>
              <a:rPr lang="ko-KR" altLang="en-US" sz="1200" dirty="0"/>
              <a:t> 비즈니스 모델 이해 및 기술적 실행 능력</a:t>
            </a:r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복잡하고 빠른 속도로 변하는 환경에서 업무 우선순위를 판단하는 능력</a:t>
            </a:r>
          </a:p>
          <a:p>
            <a:pPr fontAlgn="base"/>
            <a:r>
              <a:rPr lang="en-US" altLang="ko-KR" sz="1200" dirty="0"/>
              <a:t>·</a:t>
            </a:r>
            <a:r>
              <a:rPr lang="ko-KR" altLang="en-US" sz="1200" dirty="0"/>
              <a:t>         모호한 문제점 파악</a:t>
            </a:r>
            <a:r>
              <a:rPr lang="en-US" altLang="ko-KR" sz="1200" dirty="0"/>
              <a:t>/</a:t>
            </a:r>
            <a:r>
              <a:rPr lang="ko-KR" altLang="en-US" sz="1200" dirty="0"/>
              <a:t>해결할 수 있는 </a:t>
            </a:r>
            <a:r>
              <a:rPr lang="ko-KR" altLang="en-US" sz="1200" dirty="0" smtClean="0"/>
              <a:t>능력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6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7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8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무슨 일을 하나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사람을 필요로 하나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66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537647"/>
            <a:ext cx="8424936" cy="27622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게임 개발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err="1" smtClean="0"/>
              <a:t>퍼블리싱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N</a:t>
            </a:r>
            <a:r>
              <a:rPr lang="ko-KR" altLang="en-US" sz="1600" b="1" dirty="0" smtClean="0"/>
              <a:t>사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dirty="0"/>
              <a:t> </a:t>
            </a:r>
          </a:p>
          <a:p>
            <a:r>
              <a:rPr lang="en-US" altLang="ko-KR" sz="1050" b="1" dirty="0"/>
              <a:t>[</a:t>
            </a:r>
            <a:r>
              <a:rPr lang="ko-KR" altLang="en-US" sz="1050" b="1" dirty="0"/>
              <a:t>담당업무</a:t>
            </a:r>
            <a:r>
              <a:rPr lang="en-US" altLang="ko-KR" sz="1050" b="1" dirty="0"/>
              <a:t>]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 err="1"/>
              <a:t>게임데이타</a:t>
            </a:r>
            <a:r>
              <a:rPr lang="ko-KR" altLang="en-US" sz="1050" dirty="0"/>
              <a:t> 분석 및 지표 설계</a:t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 smtClean="0"/>
              <a:t>글로벌 마케팅에 </a:t>
            </a:r>
            <a:r>
              <a:rPr lang="ko-KR" altLang="en-US" sz="1050" dirty="0"/>
              <a:t>필요한 지표 제공</a:t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지표 설계에 따른 </a:t>
            </a:r>
            <a:r>
              <a:rPr lang="ko-KR" altLang="en-US" sz="1050" dirty="0" err="1"/>
              <a:t>인사이트</a:t>
            </a:r>
            <a:r>
              <a:rPr lang="ko-KR" altLang="en-US" sz="1050" dirty="0"/>
              <a:t> 도출 및 유관부서 공유</a:t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 err="1"/>
              <a:t>인사이트</a:t>
            </a:r>
            <a:r>
              <a:rPr lang="ko-KR" altLang="en-US" sz="1050" dirty="0"/>
              <a:t> 적용한 데이터를 </a:t>
            </a:r>
            <a:r>
              <a:rPr lang="ko-KR" altLang="en-US" sz="1050" dirty="0" err="1"/>
              <a:t>대쉬보드에</a:t>
            </a:r>
            <a:r>
              <a:rPr lang="ko-KR" altLang="en-US" sz="1050" dirty="0"/>
              <a:t> 적용</a:t>
            </a:r>
            <a:br>
              <a:rPr lang="ko-KR" altLang="en-US" sz="1050" dirty="0"/>
            </a:b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b="1" dirty="0"/>
              <a:t>[</a:t>
            </a:r>
            <a:r>
              <a:rPr lang="ko-KR" altLang="en-US" sz="1050" b="1" dirty="0"/>
              <a:t>자격요건</a:t>
            </a:r>
            <a:r>
              <a:rPr lang="en-US" altLang="ko-KR" sz="1050" b="1" dirty="0" smtClean="0"/>
              <a:t>]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게임 및 게임산업에 대한 기본적인 이해가 있으신 분</a:t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 err="1"/>
              <a:t>사업부서외</a:t>
            </a:r>
            <a:r>
              <a:rPr lang="ko-KR" altLang="en-US" sz="1050" dirty="0"/>
              <a:t> 유관부서와 커뮤니케이션 경험이 풍부하신 분</a:t>
            </a:r>
          </a:p>
          <a:p>
            <a:r>
              <a:rPr lang="ko-KR" altLang="en-US" sz="1050" dirty="0"/>
              <a:t> </a:t>
            </a:r>
          </a:p>
          <a:p>
            <a:r>
              <a:rPr lang="en-US" altLang="ko-KR" sz="1050" b="1" dirty="0"/>
              <a:t>[</a:t>
            </a:r>
            <a:r>
              <a:rPr lang="ko-KR" altLang="en-US" sz="1050" b="1" dirty="0"/>
              <a:t>우대사항</a:t>
            </a:r>
            <a:r>
              <a:rPr lang="en-US" altLang="ko-KR" sz="1050" b="1" dirty="0"/>
              <a:t>]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통계학 전공자 혹은 엑셀서식 및 </a:t>
            </a:r>
            <a:r>
              <a:rPr lang="ko-KR" altLang="en-US" sz="1050" dirty="0" err="1"/>
              <a:t>통계툴을</a:t>
            </a:r>
            <a:r>
              <a:rPr lang="ko-KR" altLang="en-US" sz="1050" dirty="0"/>
              <a:t> 잘 </a:t>
            </a:r>
            <a:r>
              <a:rPr lang="ko-KR" altLang="en-US" sz="1050" dirty="0" err="1"/>
              <a:t>다룰수</a:t>
            </a:r>
            <a:r>
              <a:rPr lang="ko-KR" altLang="en-US" sz="1050" dirty="0"/>
              <a:t> 있는 분</a:t>
            </a:r>
            <a:br>
              <a:rPr lang="ko-KR" altLang="en-US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영어로 업무 </a:t>
            </a:r>
            <a:r>
              <a:rPr lang="ko-KR" altLang="en-US" sz="1050" dirty="0" err="1"/>
              <a:t>가능자</a:t>
            </a:r>
            <a:endParaRPr lang="ko-KR" altLang="en-US" sz="105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6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7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8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무슨 일을 하나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사람을 필요로 하나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3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284312"/>
            <a:ext cx="7416824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Mobile Bank </a:t>
            </a:r>
            <a:r>
              <a:rPr lang="ko-KR" altLang="en-US" sz="1600" b="1" dirty="0" err="1" smtClean="0"/>
              <a:t>스타트업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T</a:t>
            </a:r>
            <a:r>
              <a:rPr lang="ko-KR" altLang="en-US" sz="1600" b="1" dirty="0" smtClean="0"/>
              <a:t>사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ko-KR" altLang="en-US" sz="1200" dirty="0"/>
              <a:t>주요 업무</a:t>
            </a:r>
          </a:p>
          <a:p>
            <a:r>
              <a:rPr lang="en-US" altLang="ko-KR" sz="1200" dirty="0"/>
              <a:t>Key Business Metrics</a:t>
            </a:r>
            <a:r>
              <a:rPr lang="ko-KR" altLang="en-US" sz="1200" dirty="0"/>
              <a:t>의 지속적인 모니터링 및 </a:t>
            </a:r>
            <a:r>
              <a:rPr lang="en-US" altLang="ko-KR" sz="1200" dirty="0"/>
              <a:t>Insight</a:t>
            </a:r>
            <a:r>
              <a:rPr lang="ko-KR" altLang="en-US" sz="1200" dirty="0"/>
              <a:t>도출</a:t>
            </a:r>
          </a:p>
          <a:p>
            <a:r>
              <a:rPr lang="ko-KR" altLang="en-US" sz="1200" dirty="0" err="1"/>
              <a:t>토스팀</a:t>
            </a:r>
            <a:r>
              <a:rPr lang="ko-KR" altLang="en-US" sz="1200" dirty="0"/>
              <a:t> 서비스의 </a:t>
            </a:r>
            <a:r>
              <a:rPr lang="en-US" altLang="ko-KR" sz="1200" dirty="0"/>
              <a:t>Business model </a:t>
            </a:r>
            <a:r>
              <a:rPr lang="ko-KR" altLang="en-US" sz="1200" dirty="0"/>
              <a:t>분석</a:t>
            </a:r>
          </a:p>
          <a:p>
            <a:r>
              <a:rPr lang="en-US" altLang="ko-KR" sz="1200" dirty="0"/>
              <a:t>Data analysis</a:t>
            </a:r>
            <a:r>
              <a:rPr lang="ko-KR" altLang="en-US" sz="1200" dirty="0"/>
              <a:t>를 통한 서비스 개선점 도출 및 방향성 확립</a:t>
            </a:r>
          </a:p>
          <a:p>
            <a:r>
              <a:rPr lang="ko-KR" altLang="en-US" sz="1200" dirty="0"/>
              <a:t>서비스에 대한 가설 설정 및 검증</a:t>
            </a:r>
            <a:r>
              <a:rPr lang="en-US" altLang="ko-KR" sz="1200" dirty="0"/>
              <a:t>, </a:t>
            </a:r>
            <a:r>
              <a:rPr lang="ko-KR" altLang="en-US" sz="1200" dirty="0"/>
              <a:t>지표설정 및 표준화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ko-KR" altLang="en-US" sz="1200" dirty="0"/>
              <a:t>자격 요건</a:t>
            </a:r>
          </a:p>
          <a:p>
            <a:r>
              <a:rPr lang="en-US" altLang="ko-KR" sz="1200" dirty="0"/>
              <a:t>Data</a:t>
            </a:r>
            <a:r>
              <a:rPr lang="ko-KR" altLang="en-US" sz="1200" dirty="0"/>
              <a:t>를 활용하여 유의미한 </a:t>
            </a:r>
            <a:r>
              <a:rPr lang="en-US" altLang="ko-KR" sz="1200" dirty="0"/>
              <a:t>Business Insight</a:t>
            </a:r>
            <a:r>
              <a:rPr lang="ko-KR" altLang="en-US" sz="1200" dirty="0"/>
              <a:t>를 도출하실 수 있는 분</a:t>
            </a:r>
          </a:p>
          <a:p>
            <a:r>
              <a:rPr lang="en-US" altLang="ko-KR" sz="1200" dirty="0"/>
              <a:t>SQL </a:t>
            </a:r>
            <a:r>
              <a:rPr lang="ko-KR" altLang="en-US" sz="1200" dirty="0"/>
              <a:t>또는 </a:t>
            </a:r>
            <a:r>
              <a:rPr lang="en-US" altLang="ko-KR" sz="1200" dirty="0"/>
              <a:t>R</a:t>
            </a:r>
            <a:r>
              <a:rPr lang="ko-KR" altLang="en-US" sz="1200" dirty="0"/>
              <a:t>을 활용하여 직접 데이터를 추출하거나 쿼리를 생성한 경험이 있으신 분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ko-KR" altLang="en-US" sz="1200" dirty="0"/>
              <a:t>우대 사항</a:t>
            </a:r>
          </a:p>
          <a:p>
            <a:r>
              <a:rPr lang="en-US" altLang="ko-KR" sz="1200" dirty="0"/>
              <a:t>VBA </a:t>
            </a:r>
            <a:r>
              <a:rPr lang="ko-KR" altLang="en-US" sz="1200" dirty="0"/>
              <a:t>등 엑셀활용능력이 우수한 분</a:t>
            </a:r>
          </a:p>
          <a:p>
            <a:r>
              <a:rPr lang="ko-KR" altLang="en-US" sz="1200" dirty="0"/>
              <a:t>통계 분석이 가능한 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6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7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8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무슨 일을 하나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사람을 필요로 하나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49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7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+ Analysis + Business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Image result for data analyst data scientist data engine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7614"/>
            <a:ext cx="5102742" cy="305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340244" y="1859290"/>
            <a:ext cx="3492000" cy="2052000"/>
            <a:chOff x="3347864" y="1844050"/>
            <a:chExt cx="3528392" cy="2088232"/>
          </a:xfrm>
        </p:grpSpPr>
        <p:sp>
          <p:nvSpPr>
            <p:cNvPr id="9" name="타원 8"/>
            <p:cNvSpPr/>
            <p:nvPr/>
          </p:nvSpPr>
          <p:spPr>
            <a:xfrm>
              <a:off x="3347864" y="1844050"/>
              <a:ext cx="2088232" cy="208823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111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88024" y="1844050"/>
              <a:ext cx="2088232" cy="208823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111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9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ch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0578"/>
            <a:ext cx="9144000" cy="60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10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인터뷰에서 물어보는 질문들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1624" y="1646908"/>
            <a:ext cx="8340752" cy="26530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A</a:t>
            </a:r>
            <a:r>
              <a:rPr lang="ko-KR" altLang="en-US" sz="1600" dirty="0" smtClean="0"/>
              <a:t>사에서는 </a:t>
            </a:r>
            <a:r>
              <a:rPr lang="en-US" altLang="ko-KR" sz="1600" dirty="0" smtClean="0"/>
              <a:t>120</a:t>
            </a:r>
            <a:r>
              <a:rPr lang="ko-KR" altLang="en-US" sz="1600" dirty="0" smtClean="0"/>
              <a:t>여 가지의 상품을 제공하고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상품 수는 점점 늘어가지만 같은 상품만 반복 구매하는 고객에게 새로운 상품을 써보게 하도록 하고 싶을 때 어떤 데이터를 어떻게 분석해야 하는가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 smtClean="0"/>
              <a:t>고객의 신뢰도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충성도 등을 분석하기 위해서는 어떻게 해야 하는가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/>
              <a:t>고객 행동 분석을 위한 실험을 하려고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어떤 절차를 거쳐서 수행할 것인지 설명해 보시오</a:t>
            </a:r>
            <a:endParaRPr lang="en-US" altLang="ko-KR" sz="1600" dirty="0"/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 smtClean="0"/>
              <a:t>새로운 상품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 출시하려고 할 때 소비자들의 반응은 어떠할 것인가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적정 가격은 어떻게 결정해야 하는가</a:t>
            </a:r>
            <a:r>
              <a:rPr lang="en-US" altLang="ko-KR" sz="1600" dirty="0" smtClean="0"/>
              <a:t>?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181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10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인터뷰에서 물어보는 질문들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624" y="1563638"/>
            <a:ext cx="8340752" cy="26530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Long </a:t>
            </a:r>
            <a:r>
              <a:rPr lang="en-US" altLang="ko-KR" sz="1600" dirty="0"/>
              <a:t>data/Wide data</a:t>
            </a:r>
            <a:r>
              <a:rPr lang="ko-KR" altLang="en-US" sz="1600" dirty="0"/>
              <a:t>는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각각의 데이터는 어떻게 처리해야 하는가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Data</a:t>
            </a:r>
            <a:r>
              <a:rPr lang="ko-KR" altLang="en-US" sz="1600" dirty="0"/>
              <a:t>에서 </a:t>
            </a:r>
            <a:r>
              <a:rPr lang="en-US" altLang="ko-KR" sz="1600" dirty="0"/>
              <a:t>Outlier</a:t>
            </a:r>
            <a:r>
              <a:rPr lang="ko-KR" altLang="en-US" sz="1600" dirty="0"/>
              <a:t>는 어떻게 찾아내는가</a:t>
            </a:r>
            <a:r>
              <a:rPr lang="en-US" altLang="ko-KR" sz="1600" dirty="0"/>
              <a:t>? </a:t>
            </a:r>
            <a:r>
              <a:rPr lang="ko-KR" altLang="en-US" sz="1600" dirty="0"/>
              <a:t>어떻게 할 것인가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Sampling </a:t>
            </a:r>
            <a:r>
              <a:rPr lang="ko-KR" altLang="en-US" sz="1600" dirty="0"/>
              <a:t>방법에는 어떤 것이 있는가</a:t>
            </a:r>
            <a:r>
              <a:rPr lang="en-US" altLang="ko-KR" sz="1600" dirty="0"/>
              <a:t>? </a:t>
            </a:r>
            <a:r>
              <a:rPr lang="ko-KR" altLang="en-US" sz="1600" dirty="0"/>
              <a:t>각각의 장점은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 smtClean="0"/>
              <a:t>언제 리 샘플링이 </a:t>
            </a:r>
            <a:r>
              <a:rPr lang="ko-KR" altLang="en-US" sz="1600" dirty="0"/>
              <a:t>필요한가</a:t>
            </a:r>
            <a:r>
              <a:rPr lang="en-US" altLang="ko-KR" sz="1600" dirty="0"/>
              <a:t>? </a:t>
            </a:r>
            <a:r>
              <a:rPr lang="ko-KR" altLang="en-US" sz="1600" dirty="0" smtClean="0"/>
              <a:t>리 샘플링의 </a:t>
            </a:r>
            <a:r>
              <a:rPr lang="ko-KR" altLang="en-US" sz="1600" dirty="0"/>
              <a:t>방법과 각각의 장점은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K-means </a:t>
            </a:r>
            <a:r>
              <a:rPr lang="en-US" altLang="ko-KR" sz="1600" dirty="0"/>
              <a:t>clustering </a:t>
            </a:r>
            <a:r>
              <a:rPr lang="ko-KR" altLang="en-US" sz="1600" dirty="0"/>
              <a:t>에서 </a:t>
            </a:r>
            <a:r>
              <a:rPr lang="en-US" altLang="ko-KR" sz="1600" dirty="0"/>
              <a:t>K</a:t>
            </a:r>
            <a:r>
              <a:rPr lang="ko-KR" altLang="en-US" sz="1600" dirty="0"/>
              <a:t>의 의미는</a:t>
            </a:r>
            <a:r>
              <a:rPr lang="en-US" altLang="ko-KR" sz="1600" dirty="0"/>
              <a:t>? K</a:t>
            </a:r>
            <a:r>
              <a:rPr lang="ko-KR" altLang="en-US" sz="1600" dirty="0"/>
              <a:t>를 결정하는 방법은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 smtClean="0"/>
              <a:t>과적합화란 </a:t>
            </a:r>
            <a:r>
              <a:rPr lang="ko-KR" altLang="en-US" sz="1600" dirty="0"/>
              <a:t>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어떻게 하면 이를 방지할 수 있는가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False </a:t>
            </a:r>
            <a:r>
              <a:rPr lang="en-US" altLang="ko-KR" sz="1600" dirty="0"/>
              <a:t>Positive/False Negative</a:t>
            </a:r>
            <a:r>
              <a:rPr lang="ko-KR" altLang="en-US" sz="1600" dirty="0"/>
              <a:t>는 무엇인가</a:t>
            </a:r>
            <a:r>
              <a:rPr lang="en-US" altLang="ko-KR" sz="1600" dirty="0"/>
              <a:t>? </a:t>
            </a:r>
            <a:r>
              <a:rPr lang="ko-KR" altLang="en-US" sz="1600" dirty="0" smtClean="0"/>
              <a:t>이 두 가지를 구분해야 하는 이유를 설명해 보시오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704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10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인터뷰에서 물어보는 질문들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전달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624" y="1746477"/>
            <a:ext cx="8340752" cy="19774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 smtClean="0"/>
              <a:t>뉴스나 미디어 기사 등에서 인용하는 통계 자료가 정확하게 사용되었는지의 여부는 어떻게 판단할 수 있을까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chart junk </a:t>
            </a:r>
            <a:r>
              <a:rPr lang="ko-KR" altLang="en-US" sz="1600" dirty="0" smtClean="0"/>
              <a:t>문제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misleading graph</a:t>
            </a:r>
            <a:r>
              <a:rPr lang="ko-KR" altLang="en-US" sz="1600" dirty="0" smtClean="0"/>
              <a:t>를 방지하기 위해서는 어떻게 해야 하나</a:t>
            </a:r>
            <a:r>
              <a:rPr lang="en-US" altLang="ko-KR" sz="1600" dirty="0" smtClean="0"/>
              <a:t>?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제시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여러 개의 차원이 있는 데이터를 시각화 하는 방법을 설명해 보시오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 smtClean="0"/>
              <a:t>랜덤 포레스트 기법을 사용해 고객을 분류하는 시스템을 구축하려고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이를 데이터 분석에 대한 배경 지식이 없는 경영자 혹은 의사결정자에게 설명해 보시오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925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3" y="894966"/>
            <a:ext cx="4579071" cy="335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602"/>
          <p:cNvSpPr txBox="1"/>
          <p:nvPr/>
        </p:nvSpPr>
        <p:spPr>
          <a:xfrm>
            <a:off x="5100719" y="1995686"/>
            <a:ext cx="3767099" cy="18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3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실제로는 어떻게 일하는가</a:t>
            </a:r>
            <a:r>
              <a:rPr lang="en-US" altLang="ko-KR" sz="3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" sz="3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524" y="1671750"/>
            <a:ext cx="8568952" cy="1800000"/>
            <a:chOff x="287524" y="2211710"/>
            <a:chExt cx="8568952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오각형 9"/>
            <p:cNvSpPr/>
            <p:nvPr/>
          </p:nvSpPr>
          <p:spPr>
            <a:xfrm>
              <a:off x="7037491" y="2211710"/>
              <a:ext cx="1818985" cy="936104"/>
            </a:xfrm>
            <a:prstGeom prst="homePlate">
              <a:avLst>
                <a:gd name="adj" fmla="val 18254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전달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5350000" y="2211710"/>
              <a:ext cx="1818985" cy="936104"/>
            </a:xfrm>
            <a:prstGeom prst="homePlate">
              <a:avLst>
                <a:gd name="adj" fmla="val 23952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도출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3662508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전처리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975016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Raw data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확보</a:t>
              </a:r>
            </a:p>
          </p:txBody>
        </p:sp>
        <p:sp>
          <p:nvSpPr>
            <p:cNvPr id="3" name="오각형 2"/>
            <p:cNvSpPr/>
            <p:nvPr/>
          </p:nvSpPr>
          <p:spPr>
            <a:xfrm>
              <a:off x="287524" y="2211710"/>
              <a:ext cx="1818985" cy="936104"/>
            </a:xfrm>
            <a:prstGeom prst="homePlate">
              <a:avLst>
                <a:gd name="adj" fmla="val 23138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문제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정의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프로젝트 진행 순서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52"/>
          <p:cNvSpPr txBox="1"/>
          <p:nvPr/>
        </p:nvSpPr>
        <p:spPr>
          <a:xfrm>
            <a:off x="-150" y="2090007"/>
            <a:ext cx="9144000" cy="9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4800" b="1" dirty="0" smtClean="0">
                <a:solidFill>
                  <a:srgbClr val="FFFFFF"/>
                </a:solidFill>
                <a:latin typeface="+mj-ea"/>
                <a:ea typeface="+mj-ea"/>
                <a:cs typeface="Oswald"/>
                <a:sym typeface="Oswald"/>
              </a:rPr>
              <a:t>자기소개</a:t>
            </a:r>
            <a:endParaRPr sz="1000" b="1" dirty="0">
              <a:solidFill>
                <a:srgbClr val="999999"/>
              </a:solidFill>
              <a:latin typeface="+mj-ea"/>
              <a:ea typeface="+mj-ea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442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524" y="1671750"/>
            <a:ext cx="8568952" cy="1800000"/>
            <a:chOff x="287524" y="2211710"/>
            <a:chExt cx="8568952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오각형 9"/>
            <p:cNvSpPr/>
            <p:nvPr/>
          </p:nvSpPr>
          <p:spPr>
            <a:xfrm>
              <a:off x="7037491" y="2211710"/>
              <a:ext cx="1818985" cy="936104"/>
            </a:xfrm>
            <a:prstGeom prst="homePlate">
              <a:avLst>
                <a:gd name="adj" fmla="val 18254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전달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5350000" y="2211710"/>
              <a:ext cx="1818985" cy="936104"/>
            </a:xfrm>
            <a:prstGeom prst="homePlate">
              <a:avLst>
                <a:gd name="adj" fmla="val 23952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도출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3662508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전처리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975016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Raw data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확보</a:t>
              </a:r>
            </a:p>
          </p:txBody>
        </p:sp>
        <p:sp>
          <p:nvSpPr>
            <p:cNvPr id="3" name="오각형 2"/>
            <p:cNvSpPr/>
            <p:nvPr/>
          </p:nvSpPr>
          <p:spPr>
            <a:xfrm>
              <a:off x="287524" y="2211710"/>
              <a:ext cx="1818985" cy="936104"/>
            </a:xfrm>
            <a:prstGeom prst="homePlate">
              <a:avLst>
                <a:gd name="adj" fmla="val 23138"/>
              </a:avLst>
            </a:prstGeom>
            <a:solidFill>
              <a:srgbClr val="CCECFF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문제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정의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프로젝트 진행 순서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9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67544" y="1131590"/>
            <a:ext cx="8208912" cy="324036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명확한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Scope (Request from others)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유관부서에서 요청하는 </a:t>
            </a:r>
            <a:r>
              <a:rPr lang="en-US" altLang="ko-KR" sz="2000" dirty="0" smtClean="0">
                <a:solidFill>
                  <a:schemeClr val="tx1"/>
                </a:solidFill>
              </a:rPr>
              <a:t>End image</a:t>
            </a:r>
            <a:r>
              <a:rPr lang="ko-KR" altLang="en-US" sz="2000" dirty="0" smtClean="0">
                <a:solidFill>
                  <a:schemeClr val="tx1"/>
                </a:solidFill>
              </a:rPr>
              <a:t>는 무엇인가</a:t>
            </a:r>
            <a:r>
              <a:rPr lang="en-US" altLang="ko-KR" sz="2000" dirty="0" smtClean="0">
                <a:solidFill>
                  <a:schemeClr val="tx1"/>
                </a:solidFill>
              </a:rPr>
              <a:t>? 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- </a:t>
            </a:r>
            <a:r>
              <a:rPr lang="ko-KR" altLang="en-US" sz="2000" dirty="0" smtClean="0">
                <a:solidFill>
                  <a:schemeClr val="tx1"/>
                </a:solidFill>
              </a:rPr>
              <a:t>비즈니스 요건 확인 필요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</a:rPr>
              <a:t>현실적인 목표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(Ability of myself/us)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나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우리 팀에서 소화할 수 있는 범위는 어떠한가</a:t>
            </a:r>
            <a:r>
              <a:rPr lang="en-US" altLang="ko-KR" sz="2000" dirty="0" smtClean="0">
                <a:solidFill>
                  <a:schemeClr val="tx1"/>
                </a:solidFill>
              </a:rPr>
              <a:t>? </a:t>
            </a:r>
            <a:r>
              <a:rPr lang="en-US" altLang="ko-KR" sz="2000" dirty="0">
                <a:solidFill>
                  <a:schemeClr val="tx1"/>
                </a:solidFill>
              </a:rPr>
              <a:t/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모델 정확성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고객 범위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기간 등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되는 것 안되는 것 사전에 소통 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9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524" y="1671750"/>
            <a:ext cx="8568952" cy="1800000"/>
            <a:chOff x="287524" y="2211710"/>
            <a:chExt cx="8568952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오각형 9"/>
            <p:cNvSpPr/>
            <p:nvPr/>
          </p:nvSpPr>
          <p:spPr>
            <a:xfrm>
              <a:off x="7037491" y="2211710"/>
              <a:ext cx="1818985" cy="936104"/>
            </a:xfrm>
            <a:prstGeom prst="homePlate">
              <a:avLst>
                <a:gd name="adj" fmla="val 18254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전달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5350000" y="2211710"/>
              <a:ext cx="1818985" cy="936104"/>
            </a:xfrm>
            <a:prstGeom prst="homePlate">
              <a:avLst>
                <a:gd name="adj" fmla="val 23952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도출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3662508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전처리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975016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rgbClr val="CCECFF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Raw data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확보</a:t>
              </a:r>
            </a:p>
          </p:txBody>
        </p:sp>
        <p:sp>
          <p:nvSpPr>
            <p:cNvPr id="3" name="오각형 2"/>
            <p:cNvSpPr/>
            <p:nvPr/>
          </p:nvSpPr>
          <p:spPr>
            <a:xfrm>
              <a:off x="287524" y="2211710"/>
              <a:ext cx="1818985" cy="936104"/>
            </a:xfrm>
            <a:prstGeom prst="homePlate">
              <a:avLst>
                <a:gd name="adj" fmla="val 23138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문제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정의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프로젝트 진행 순서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67544" y="1131590"/>
            <a:ext cx="8208912" cy="324036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Internal Sources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- SQL</a:t>
            </a:r>
            <a:r>
              <a:rPr lang="ko-KR" altLang="en-US" sz="2000" dirty="0" smtClean="0">
                <a:solidFill>
                  <a:schemeClr val="tx1"/>
                </a:solidFill>
              </a:rPr>
              <a:t>은 필수적이다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 - ETL, Databricks </a:t>
            </a:r>
            <a:r>
              <a:rPr lang="ko-KR" altLang="en-US" sz="2000" dirty="0" smtClean="0">
                <a:solidFill>
                  <a:schemeClr val="tx1"/>
                </a:solidFill>
              </a:rPr>
              <a:t>등 </a:t>
            </a:r>
            <a:r>
              <a:rPr lang="en-US" altLang="ko-KR" sz="2000" dirty="0" smtClean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추출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가공을 도와주는 </a:t>
            </a:r>
            <a:r>
              <a:rPr lang="en-US" altLang="ko-KR" sz="2000" dirty="0" smtClean="0">
                <a:solidFill>
                  <a:schemeClr val="tx1"/>
                </a:solidFill>
              </a:rPr>
              <a:t>Tool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External Sources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Counterparty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Public (from Web) </a:t>
            </a:r>
          </a:p>
        </p:txBody>
      </p:sp>
    </p:spTree>
    <p:extLst>
      <p:ext uri="{BB962C8B-B14F-4D97-AF65-F5344CB8AC3E}">
        <p14:creationId xmlns:p14="http://schemas.microsoft.com/office/powerpoint/2010/main" val="169080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524" y="1671750"/>
            <a:ext cx="8568952" cy="1800000"/>
            <a:chOff x="287524" y="2211710"/>
            <a:chExt cx="8568952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오각형 9"/>
            <p:cNvSpPr/>
            <p:nvPr/>
          </p:nvSpPr>
          <p:spPr>
            <a:xfrm>
              <a:off x="7037491" y="2211710"/>
              <a:ext cx="1818985" cy="936104"/>
            </a:xfrm>
            <a:prstGeom prst="homePlate">
              <a:avLst>
                <a:gd name="adj" fmla="val 18254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전달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5350000" y="2211710"/>
              <a:ext cx="1818985" cy="936104"/>
            </a:xfrm>
            <a:prstGeom prst="homePlate">
              <a:avLst>
                <a:gd name="adj" fmla="val 23952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도출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3662508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rgbClr val="CCECFF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전처리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975016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Raw data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확보</a:t>
              </a:r>
            </a:p>
          </p:txBody>
        </p:sp>
        <p:sp>
          <p:nvSpPr>
            <p:cNvPr id="3" name="오각형 2"/>
            <p:cNvSpPr/>
            <p:nvPr/>
          </p:nvSpPr>
          <p:spPr>
            <a:xfrm>
              <a:off x="287524" y="2211710"/>
              <a:ext cx="1818985" cy="936104"/>
            </a:xfrm>
            <a:prstGeom prst="homePlate">
              <a:avLst>
                <a:gd name="adj" fmla="val 23138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문제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정의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프로젝트 진행 순서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2242212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변수 유형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데이터타입 확인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변수 확인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단변수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기술통계 분석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: </a:t>
            </a:r>
            <a:r>
              <a:rPr lang="ko-KR" altLang="en-US" sz="2400" dirty="0" smtClean="0"/>
              <a:t>이변수 분석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변수 간 관계 분석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www.dodomira.com/wp-content/uploads/2016/10/%ED%94%84%EB%A0%88%EC%A0%A0%ED%85%8C%EC%9D%B4%EC%85%9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35" y="13702"/>
            <a:ext cx="6839730" cy="51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삭제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결측</a:t>
            </a:r>
            <a:r>
              <a:rPr lang="ko-KR" altLang="en-US" sz="2400" dirty="0" smtClean="0"/>
              <a:t> 값이 무작위로 발생했을 경우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대체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최빈값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중간값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일괄 대체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유사유형 대체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예측값</a:t>
            </a:r>
            <a:r>
              <a:rPr lang="ko-KR" altLang="en-US" sz="2400" dirty="0" smtClean="0"/>
              <a:t> 삽입 </a:t>
            </a:r>
            <a:r>
              <a:rPr lang="en-US" altLang="ko-KR" sz="2400" dirty="0" smtClean="0"/>
              <a:t>– regression,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795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출처: stats.stackexchang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44842"/>
            <a:ext cx="7488832" cy="419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7201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이상치가 나타났다</a:t>
            </a:r>
            <a:r>
              <a:rPr lang="en-US" altLang="ko-KR" sz="2400" dirty="0" smtClean="0"/>
              <a:t>?!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7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practical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Image result for practical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Image result for practical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6" name="Picture 10" descr="Image result for practic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5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이상값</a:t>
            </a:r>
            <a:r>
              <a:rPr lang="ko-KR" altLang="en-US" sz="2400" dirty="0" smtClean="0"/>
              <a:t> 찾아내기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그래프로 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회귀 모형에서 </a:t>
            </a:r>
            <a:r>
              <a:rPr lang="ko-KR" altLang="en-US" sz="2400" dirty="0" err="1" smtClean="0"/>
              <a:t>잔차확인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795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숨어있는 아웃라이어를 찾아라. 출처: www.analyticsvidhy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3" y="1635646"/>
            <a:ext cx="9217023" cy="234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4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이상값</a:t>
            </a:r>
            <a:r>
              <a:rPr lang="ko-KR" altLang="en-US" sz="2400" dirty="0" smtClean="0"/>
              <a:t> 찾아내기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그래프로 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회귀 모형에서 </a:t>
            </a:r>
            <a:r>
              <a:rPr lang="ko-KR" altLang="en-US" sz="2400" dirty="0" err="1" smtClean="0"/>
              <a:t>잔차확인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이상값</a:t>
            </a:r>
            <a:r>
              <a:rPr lang="ko-KR" altLang="en-US" sz="2400" dirty="0" smtClean="0"/>
              <a:t> 처리하기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: </a:t>
            </a:r>
            <a:r>
              <a:rPr lang="ko-KR" altLang="en-US" sz="2400" dirty="0" smtClean="0"/>
              <a:t>삭제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단순 에러일 경우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: </a:t>
            </a:r>
            <a:r>
              <a:rPr lang="ko-KR" altLang="en-US" sz="2400" dirty="0" smtClean="0"/>
              <a:t>대체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결측값과</a:t>
            </a:r>
            <a:r>
              <a:rPr lang="ko-KR" altLang="en-US" sz="2400" dirty="0" smtClean="0"/>
              <a:t> 유사하게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: </a:t>
            </a:r>
            <a:r>
              <a:rPr lang="ko-KR" altLang="en-US" sz="2400" dirty="0" smtClean="0"/>
              <a:t>변수화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365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4968552" cy="28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7201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경력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연봉 그래프에서의 </a:t>
            </a:r>
            <a:r>
              <a:rPr lang="ko-KR" altLang="en-US" sz="2400" dirty="0" err="1" smtClean="0"/>
              <a:t>이상값</a:t>
            </a:r>
            <a:r>
              <a:rPr lang="en-US" altLang="ko-KR" sz="2400" dirty="0" smtClean="0"/>
              <a:t>?!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36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이상값</a:t>
            </a:r>
            <a:r>
              <a:rPr lang="ko-KR" altLang="en-US" sz="2000" dirty="0" smtClean="0"/>
              <a:t> 찾아내기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그래프로 확인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회귀 모형에서 </a:t>
            </a:r>
            <a:r>
              <a:rPr lang="ko-KR" altLang="en-US" sz="2000" dirty="0" err="1" smtClean="0"/>
              <a:t>잔차확인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이상값</a:t>
            </a:r>
            <a:r>
              <a:rPr lang="ko-KR" altLang="en-US" sz="2000" dirty="0" smtClean="0"/>
              <a:t> 처리하기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삭제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단순 에러일 경우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대체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결측값과</a:t>
            </a:r>
            <a:r>
              <a:rPr lang="ko-KR" altLang="en-US" sz="2000" dirty="0" smtClean="0"/>
              <a:t> 유사하게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변수화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: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리샘플링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: </a:t>
            </a:r>
            <a:r>
              <a:rPr lang="ko-KR" altLang="en-US" sz="2000" dirty="0" smtClean="0"/>
              <a:t>케이스를 분리하여 분석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모델을 여러 개 </a:t>
            </a:r>
            <a:r>
              <a:rPr lang="ko-KR" altLang="en-US" sz="2000" dirty="0" err="1" smtClean="0"/>
              <a:t>만들어야</a:t>
            </a:r>
            <a:r>
              <a:rPr lang="ko-KR" altLang="en-US" sz="2000" dirty="0" err="1"/>
              <a:t>함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19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7201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경력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연봉 그래프에서의 </a:t>
            </a:r>
            <a:r>
              <a:rPr lang="ko-KR" altLang="en-US" sz="2400" dirty="0" err="1" smtClean="0"/>
              <a:t>이상값</a:t>
            </a:r>
            <a:r>
              <a:rPr lang="en-US" altLang="ko-KR" sz="2400" dirty="0" smtClean="0"/>
              <a:t>?!</a:t>
            </a:r>
            <a:endParaRPr lang="ko-KR" altLang="en-US" sz="2400" dirty="0"/>
          </a:p>
        </p:txBody>
      </p:sp>
      <p:pic>
        <p:nvPicPr>
          <p:cNvPr id="5122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8" y="1419622"/>
            <a:ext cx="514276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8144" y="229562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설명변수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종속 변수 모두에서 </a:t>
            </a:r>
            <a:r>
              <a:rPr lang="en-US" altLang="ko-KR" sz="2400" dirty="0" smtClean="0"/>
              <a:t>Outlier!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2109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Scaling – </a:t>
            </a:r>
            <a:r>
              <a:rPr lang="ko-KR" altLang="en-US" sz="2400" dirty="0" smtClean="0"/>
              <a:t>단위를 바꾸고 싶을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분포가 편향되어 있을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변수 간의 관계가 잘 드러나지 않을 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75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Scaling – Log, Square root</a:t>
            </a:r>
          </a:p>
        </p:txBody>
      </p:sp>
    </p:spTree>
    <p:extLst>
      <p:ext uri="{BB962C8B-B14F-4D97-AF65-F5344CB8AC3E}">
        <p14:creationId xmlns:p14="http://schemas.microsoft.com/office/powerpoint/2010/main" val="21925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136458"/>
              </p:ext>
            </p:extLst>
          </p:nvPr>
        </p:nvGraphicFramePr>
        <p:xfrm>
          <a:off x="399115" y="1500379"/>
          <a:ext cx="4199570" cy="251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37201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이랬던 변수가</a:t>
            </a:r>
            <a:r>
              <a:rPr lang="en-US" altLang="ko-KR" sz="2400" dirty="0" smtClean="0"/>
              <a:t>...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12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9115" y="1491630"/>
            <a:ext cx="8565373" cy="2528491"/>
            <a:chOff x="-90487" y="1195387"/>
            <a:chExt cx="9324975" cy="2752725"/>
          </a:xfrm>
        </p:grpSpPr>
        <p:graphicFrame>
          <p:nvGraphicFramePr>
            <p:cNvPr id="5" name="차트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6361260"/>
                </p:ext>
              </p:extLst>
            </p:nvPr>
          </p:nvGraphicFramePr>
          <p:xfrm>
            <a:off x="4662488" y="11953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차트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4702721"/>
                </p:ext>
              </p:extLst>
            </p:nvPr>
          </p:nvGraphicFramePr>
          <p:xfrm>
            <a:off x="-90487" y="1204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467544" y="37201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이렇게 달라졌어요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39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2144595" y="572825"/>
            <a:ext cx="4854810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/>
              <a:t>Table of contents</a:t>
            </a:r>
            <a:endParaRPr lang="en" sz="3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666098" y="1923678"/>
            <a:ext cx="5811805" cy="2078261"/>
            <a:chOff x="645669" y="1923678"/>
            <a:chExt cx="5811805" cy="2078261"/>
          </a:xfrm>
        </p:grpSpPr>
        <p:sp>
          <p:nvSpPr>
            <p:cNvPr id="1057" name="Shape 1057"/>
            <p:cNvSpPr txBox="1"/>
            <p:nvPr/>
          </p:nvSpPr>
          <p:spPr>
            <a:xfrm>
              <a:off x="4727387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434343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TIME SERIES ANALYSIS</a:t>
              </a:r>
              <a:endParaRPr lang="en-US" altLang="ko-KR"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1027" name="Picture 3" descr="C:\Users\mjang\Downloads\noun_286701_cc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5301515" y="2102501"/>
              <a:ext cx="581830" cy="61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Shape 1058"/>
            <p:cNvSpPr txBox="1"/>
            <p:nvPr/>
          </p:nvSpPr>
          <p:spPr>
            <a:xfrm>
              <a:off x="2686528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 smtClean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WEB CRAWLING &amp; WORD CLOUD</a:t>
              </a:r>
              <a:endParaRPr lang="en-US" altLang="ko-KR"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C:\Users\mjang\Downloads\noun_528074_cc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3296842" y="2038825"/>
              <a:ext cx="509459" cy="536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Shape 1055"/>
            <p:cNvSpPr txBox="1"/>
            <p:nvPr/>
          </p:nvSpPr>
          <p:spPr>
            <a:xfrm>
              <a:off x="645669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 smtClean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434343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DATA ANALYST</a:t>
              </a:r>
              <a:b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</a:b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IN REAL LIFE</a:t>
              </a:r>
              <a:endParaRPr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23" y="2052450"/>
              <a:ext cx="807378" cy="66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4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Scaling – Log, Square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Binning – </a:t>
            </a:r>
            <a:r>
              <a:rPr lang="ko-KR" altLang="en-US" sz="2400" dirty="0" err="1" smtClean="0"/>
              <a:t>연속형</a:t>
            </a:r>
            <a:r>
              <a:rPr lang="ko-KR" altLang="en-US" sz="2400" dirty="0" smtClean="0"/>
              <a:t> 변수를 범주형 변수로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171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843558"/>
            <a:ext cx="8352928" cy="1121626"/>
            <a:chOff x="395536" y="852897"/>
            <a:chExt cx="8352928" cy="1121626"/>
          </a:xfrm>
        </p:grpSpPr>
        <p:sp>
          <p:nvSpPr>
            <p:cNvPr id="7" name="오각형 6"/>
            <p:cNvSpPr/>
            <p:nvPr/>
          </p:nvSpPr>
          <p:spPr>
            <a:xfrm>
              <a:off x="395536" y="906903"/>
              <a:ext cx="8352928" cy="18002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47664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67877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8090" y="852897"/>
              <a:ext cx="288032" cy="288032"/>
            </a:xfrm>
            <a:prstGeom prst="ellips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308304" y="852897"/>
              <a:ext cx="288032" cy="288032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5596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EDA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5809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Missing value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6022" y="13281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Outlier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6236" y="132819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Engineering</a:t>
              </a:r>
              <a:endParaRPr lang="ko-KR" altLang="en-US" sz="1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35596" y="2235517"/>
            <a:ext cx="745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Scaling – Log, Square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Binning – </a:t>
            </a:r>
            <a:r>
              <a:rPr lang="ko-KR" altLang="en-US" sz="2400" dirty="0" err="1" smtClean="0"/>
              <a:t>연속형</a:t>
            </a:r>
            <a:r>
              <a:rPr lang="ko-KR" altLang="en-US" sz="2400" dirty="0" smtClean="0"/>
              <a:t> 변수를 범주형 변수로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Transform – </a:t>
            </a:r>
            <a:r>
              <a:rPr lang="ko-KR" altLang="en-US" sz="2400" dirty="0" smtClean="0"/>
              <a:t>기존 변수의 성질을 변경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0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arbage in garbage ou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Image result for garbage in garbage ou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Image result for garbage in garbage ou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6" name="Picture 8" descr="Image result for garbage in garbag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909637"/>
            <a:ext cx="58007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00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524" y="1671750"/>
            <a:ext cx="8568952" cy="1800000"/>
            <a:chOff x="287524" y="2211710"/>
            <a:chExt cx="8568952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오각형 9"/>
            <p:cNvSpPr/>
            <p:nvPr/>
          </p:nvSpPr>
          <p:spPr>
            <a:xfrm>
              <a:off x="7037491" y="2211710"/>
              <a:ext cx="1818985" cy="936104"/>
            </a:xfrm>
            <a:prstGeom prst="homePlate">
              <a:avLst>
                <a:gd name="adj" fmla="val 18254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전달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5350000" y="2211710"/>
              <a:ext cx="1818985" cy="936104"/>
            </a:xfrm>
            <a:prstGeom prst="homePlate">
              <a:avLst>
                <a:gd name="adj" fmla="val 23952"/>
              </a:avLst>
            </a:prstGeom>
            <a:solidFill>
              <a:srgbClr val="CCECFF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도출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3662508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전처리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975016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Raw data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확보</a:t>
              </a:r>
            </a:p>
          </p:txBody>
        </p:sp>
        <p:sp>
          <p:nvSpPr>
            <p:cNvPr id="3" name="오각형 2"/>
            <p:cNvSpPr/>
            <p:nvPr/>
          </p:nvSpPr>
          <p:spPr>
            <a:xfrm>
              <a:off x="287524" y="2211710"/>
              <a:ext cx="1818985" cy="936104"/>
            </a:xfrm>
            <a:prstGeom prst="homePlate">
              <a:avLst>
                <a:gd name="adj" fmla="val 23138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문제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정의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프로젝트 진행 순서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7524" y="1671750"/>
            <a:ext cx="8568952" cy="1800000"/>
            <a:chOff x="287524" y="2211710"/>
            <a:chExt cx="8568952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오각형 9"/>
            <p:cNvSpPr/>
            <p:nvPr/>
          </p:nvSpPr>
          <p:spPr>
            <a:xfrm>
              <a:off x="7037491" y="2211710"/>
              <a:ext cx="1818985" cy="936104"/>
            </a:xfrm>
            <a:prstGeom prst="homePlate">
              <a:avLst>
                <a:gd name="adj" fmla="val 18254"/>
              </a:avLst>
            </a:prstGeom>
            <a:solidFill>
              <a:srgbClr val="CCECFF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전달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5350000" y="2211710"/>
              <a:ext cx="1818985" cy="936104"/>
            </a:xfrm>
            <a:prstGeom prst="homePlate">
              <a:avLst>
                <a:gd name="adj" fmla="val 23952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도출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3662508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2400" dirty="0">
                  <a:solidFill>
                    <a:schemeClr val="tx1"/>
                  </a:solidFill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전처리</a:t>
              </a:r>
            </a:p>
          </p:txBody>
        </p:sp>
        <p:sp>
          <p:nvSpPr>
            <p:cNvPr id="7" name="오각형 6"/>
            <p:cNvSpPr/>
            <p:nvPr/>
          </p:nvSpPr>
          <p:spPr>
            <a:xfrm>
              <a:off x="1975016" y="2211710"/>
              <a:ext cx="1818985" cy="936104"/>
            </a:xfrm>
            <a:prstGeom prst="homePlate">
              <a:avLst>
                <a:gd name="adj" fmla="val 24766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Raw data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>
                  <a:solidFill>
                    <a:schemeClr val="tx1"/>
                  </a:solidFill>
                </a:rPr>
                <a:t>확보</a:t>
              </a:r>
            </a:p>
          </p:txBody>
        </p:sp>
        <p:sp>
          <p:nvSpPr>
            <p:cNvPr id="3" name="오각형 2"/>
            <p:cNvSpPr/>
            <p:nvPr/>
          </p:nvSpPr>
          <p:spPr>
            <a:xfrm>
              <a:off x="287524" y="2211710"/>
              <a:ext cx="1818985" cy="936104"/>
            </a:xfrm>
            <a:prstGeom prst="homePlate">
              <a:avLst>
                <a:gd name="adj" fmla="val 23138"/>
              </a:avLst>
            </a:prstGeom>
            <a:solidFill>
              <a:schemeClr val="bg1"/>
            </a:solidFill>
            <a:ln>
              <a:solidFill>
                <a:srgbClr val="009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문제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</a:rPr>
              </a:br>
              <a:r>
                <a:rPr lang="ko-KR" altLang="en-US" sz="2400" dirty="0" smtClean="0">
                  <a:solidFill>
                    <a:schemeClr val="tx1"/>
                  </a:solidFill>
                </a:rPr>
                <a:t>정의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프로젝트 진행 순서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67544" y="1131590"/>
            <a:ext cx="8208912" cy="324036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무엇을 말해야 하는가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 (Content)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그래서 </a:t>
            </a:r>
            <a:r>
              <a:rPr lang="en-US" altLang="ko-KR" sz="2000" dirty="0" smtClean="0">
                <a:solidFill>
                  <a:schemeClr val="tx1"/>
                </a:solidFill>
              </a:rPr>
              <a:t>Business impact</a:t>
            </a:r>
            <a:r>
              <a:rPr lang="ko-KR" altLang="en-US" sz="2000" dirty="0" smtClean="0">
                <a:solidFill>
                  <a:schemeClr val="tx1"/>
                </a:solidFill>
              </a:rPr>
              <a:t>는 무엇인가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데이터 분석을 모르는 사람에게 모델을 어떻게 설명할 것인가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</a:rPr>
              <a:t>어떻게 말해야 하는가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 (Visualization)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그래프를 이해하는데 </a:t>
            </a:r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</a:rPr>
              <a:t>초 이상 걸리는가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</a:rPr>
              <a:t>멋있고 복잡한 그래프 </a:t>
            </a:r>
            <a:r>
              <a:rPr lang="en-US" altLang="ko-KR" sz="2000" dirty="0" smtClean="0">
                <a:solidFill>
                  <a:schemeClr val="tx1"/>
                </a:solidFill>
              </a:rPr>
              <a:t>vs </a:t>
            </a:r>
            <a:r>
              <a:rPr lang="ko-KR" altLang="en-US" sz="2000" dirty="0" smtClean="0">
                <a:solidFill>
                  <a:schemeClr val="tx1"/>
                </a:solidFill>
              </a:rPr>
              <a:t>투박하지만 간결한 그래프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r="583" b="2488"/>
          <a:stretch/>
        </p:blipFill>
        <p:spPr bwMode="auto">
          <a:xfrm>
            <a:off x="0" y="375811"/>
            <a:ext cx="9144000" cy="439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602"/>
          <p:cNvSpPr txBox="1"/>
          <p:nvPr/>
        </p:nvSpPr>
        <p:spPr>
          <a:xfrm>
            <a:off x="171892" y="2067694"/>
            <a:ext cx="4904164" cy="18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CASE STUDY, </a:t>
            </a:r>
            <a:br>
              <a:rPr lang="en" sz="3600" b="1" dirty="0" smtClean="0">
                <a:solidFill>
                  <a:srgbClr val="FFFFFF"/>
                </a:solidFill>
              </a:rPr>
            </a:br>
            <a:r>
              <a:rPr lang="en" sz="3600" b="1" dirty="0" smtClean="0">
                <a:solidFill>
                  <a:srgbClr val="FFFFFF"/>
                </a:solidFill>
              </a:rPr>
              <a:t>Q&amp;A?</a:t>
            </a:r>
            <a:endParaRPr lang="e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2144595" y="572825"/>
            <a:ext cx="4854810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/>
              <a:t>Table of contents</a:t>
            </a:r>
            <a:endParaRPr lang="en" sz="3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666098" y="1923678"/>
            <a:ext cx="5811805" cy="2078261"/>
            <a:chOff x="645669" y="1923678"/>
            <a:chExt cx="5811805" cy="2078261"/>
          </a:xfrm>
        </p:grpSpPr>
        <p:sp>
          <p:nvSpPr>
            <p:cNvPr id="1057" name="Shape 1057"/>
            <p:cNvSpPr txBox="1"/>
            <p:nvPr/>
          </p:nvSpPr>
          <p:spPr>
            <a:xfrm>
              <a:off x="4727387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434343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TIME SERIES ANALYSIS</a:t>
              </a:r>
              <a:endParaRPr lang="en-US" altLang="ko-KR"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1027" name="Picture 3" descr="C:\Users\mjang\Downloads\noun_286701_cc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5301515" y="2102501"/>
              <a:ext cx="581830" cy="61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Shape 1058"/>
            <p:cNvSpPr txBox="1"/>
            <p:nvPr/>
          </p:nvSpPr>
          <p:spPr>
            <a:xfrm>
              <a:off x="2686528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7A7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0097A7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0097A7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0097A7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 smtClean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r>
                <a:rPr lang="en-US" altLang="ko-KR" sz="1600" b="1" dirty="0" smtClean="0">
                  <a:solidFill>
                    <a:srgbClr val="0097A7"/>
                  </a:solidFill>
                  <a:latin typeface="+mn-ea"/>
                  <a:ea typeface="+mn-ea"/>
                </a:rPr>
                <a:t>WEB CRAWLING &amp; WORD CLOUD</a:t>
              </a:r>
              <a:endParaRPr lang="en-US" altLang="ko-KR" sz="1050" b="1" dirty="0">
                <a:solidFill>
                  <a:srgbClr val="0097A7"/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C:\Users\mjang\Downloads\noun_528074_cc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3296842" y="2038825"/>
              <a:ext cx="509459" cy="536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Shape 1055"/>
            <p:cNvSpPr txBox="1"/>
            <p:nvPr/>
          </p:nvSpPr>
          <p:spPr>
            <a:xfrm>
              <a:off x="645669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 smtClean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434343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DATA ANALYST</a:t>
              </a:r>
              <a:b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</a:b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IN REAL LIFE</a:t>
              </a:r>
              <a:endParaRPr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23" y="2052450"/>
              <a:ext cx="807378" cy="66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7" y="48351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Web Crawling Packages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07" y="1131590"/>
            <a:ext cx="4750097" cy="336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2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Web Crawling in R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67685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가볍다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사용하기 쉽다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202878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장</a:t>
            </a:r>
            <a:r>
              <a:rPr lang="ko-KR" altLang="en-US" sz="2400"/>
              <a:t>점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86994" y="202878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단점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06069" y="2676857"/>
            <a:ext cx="2736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적은 </a:t>
            </a:r>
            <a:r>
              <a:rPr lang="en-US" altLang="ko-KR" sz="2400" dirty="0" smtClean="0"/>
              <a:t>Library </a:t>
            </a:r>
            <a:r>
              <a:rPr lang="ko-KR" altLang="en-US" sz="2400" dirty="0" smtClean="0"/>
              <a:t>수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루비에 비해</a:t>
            </a:r>
            <a:r>
              <a:rPr lang="en-US" altLang="ko-KR" dirty="0" smtClean="0"/>
              <a:t>)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Multi-Process</a:t>
            </a:r>
          </a:p>
        </p:txBody>
      </p:sp>
    </p:spTree>
    <p:extLst>
      <p:ext uri="{BB962C8B-B14F-4D97-AF65-F5344CB8AC3E}">
        <p14:creationId xmlns:p14="http://schemas.microsoft.com/office/powerpoint/2010/main" val="349330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2144595" y="572825"/>
            <a:ext cx="4854810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/>
              <a:t>Table of contents</a:t>
            </a:r>
            <a:endParaRPr lang="en" sz="3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666098" y="1923678"/>
            <a:ext cx="5811805" cy="2078261"/>
            <a:chOff x="645669" y="1923678"/>
            <a:chExt cx="5811805" cy="2078261"/>
          </a:xfrm>
        </p:grpSpPr>
        <p:sp>
          <p:nvSpPr>
            <p:cNvPr id="1057" name="Shape 1057"/>
            <p:cNvSpPr txBox="1"/>
            <p:nvPr/>
          </p:nvSpPr>
          <p:spPr>
            <a:xfrm>
              <a:off x="4727387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434343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TIME SERIES ANALYSIS</a:t>
              </a:r>
              <a:endParaRPr lang="en-US" altLang="ko-KR"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1027" name="Picture 3" descr="C:\Users\mjang\Downloads\noun_286701_cc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5301515" y="2102501"/>
              <a:ext cx="581830" cy="61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Shape 1058"/>
            <p:cNvSpPr txBox="1"/>
            <p:nvPr/>
          </p:nvSpPr>
          <p:spPr>
            <a:xfrm>
              <a:off x="2686528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 smtClean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WEB CRAWLING &amp; WORD CLOUD</a:t>
              </a:r>
              <a:endParaRPr lang="en-US" altLang="ko-KR"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C:\Users\mjang\Downloads\noun_528074_cc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3296842" y="2038825"/>
              <a:ext cx="509459" cy="536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Shape 1055"/>
            <p:cNvSpPr txBox="1"/>
            <p:nvPr/>
          </p:nvSpPr>
          <p:spPr>
            <a:xfrm>
              <a:off x="645669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7A7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0097A7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0097A7"/>
                  </a:solidFill>
                  <a:latin typeface="+mn-ea"/>
                  <a:ea typeface="+mn-ea"/>
                </a:rPr>
              </a:br>
              <a:endParaRPr lang="en" sz="500" b="1" dirty="0" smtClean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" altLang="ko-KR" sz="500" b="1" dirty="0">
                <a:solidFill>
                  <a:srgbClr val="0097A7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0097A7"/>
                </a:solidFill>
                <a:latin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lang="en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0097A7"/>
                  </a:solidFill>
                  <a:latin typeface="+mn-ea"/>
                  <a:ea typeface="+mn-ea"/>
                </a:rPr>
                <a:t>DATA ANALYST</a:t>
              </a:r>
              <a:br>
                <a:rPr lang="en-US" altLang="ko-KR" sz="1600" b="1" dirty="0" smtClean="0">
                  <a:solidFill>
                    <a:srgbClr val="0097A7"/>
                  </a:solidFill>
                  <a:latin typeface="+mn-ea"/>
                  <a:ea typeface="+mn-ea"/>
                </a:rPr>
              </a:br>
              <a:r>
                <a:rPr lang="en-US" altLang="ko-KR" sz="1600" b="1" dirty="0" smtClean="0">
                  <a:solidFill>
                    <a:srgbClr val="0097A7"/>
                  </a:solidFill>
                  <a:latin typeface="+mn-ea"/>
                  <a:ea typeface="+mn-ea"/>
                </a:rPr>
                <a:t>IN REAL LIFE</a:t>
              </a:r>
              <a:endParaRPr sz="1050" b="1" dirty="0">
                <a:solidFill>
                  <a:srgbClr val="0097A7"/>
                </a:solidFill>
                <a:latin typeface="+mn-ea"/>
                <a:ea typeface="+mn-e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23" y="2052450"/>
              <a:ext cx="807378" cy="66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6" y="1707654"/>
            <a:ext cx="72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웹 크롤링의 원리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Web Crawling</a:t>
            </a:r>
            <a:r>
              <a:rPr lang="ko-KR" altLang="en-US" sz="2400" dirty="0" smtClean="0"/>
              <a:t>을 위한 사전 지식</a:t>
            </a:r>
            <a:endParaRPr lang="ko-KR" altLang="en-US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051720" y="2571750"/>
            <a:ext cx="5040560" cy="1301913"/>
            <a:chOff x="1547664" y="2571750"/>
            <a:chExt cx="5040560" cy="1301913"/>
          </a:xfrm>
        </p:grpSpPr>
        <p:sp>
          <p:nvSpPr>
            <p:cNvPr id="2" name="타원 1"/>
            <p:cNvSpPr/>
            <p:nvPr/>
          </p:nvSpPr>
          <p:spPr>
            <a:xfrm>
              <a:off x="1547664" y="2643758"/>
              <a:ext cx="1152128" cy="1152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smtClean="0"/>
                <a:t>브라우저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436096" y="2643758"/>
              <a:ext cx="1152128" cy="1152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915816" y="2895786"/>
              <a:ext cx="2232248" cy="648072"/>
              <a:chOff x="2915816" y="2931790"/>
              <a:chExt cx="2232248" cy="648072"/>
            </a:xfrm>
          </p:grpSpPr>
          <p:sp>
            <p:nvSpPr>
              <p:cNvPr id="3" name="오른쪽 화살표 2"/>
              <p:cNvSpPr/>
              <p:nvPr/>
            </p:nvSpPr>
            <p:spPr>
              <a:xfrm>
                <a:off x="2915816" y="2931790"/>
                <a:ext cx="2232248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오른쪽 화살표 7"/>
              <p:cNvSpPr/>
              <p:nvPr/>
            </p:nvSpPr>
            <p:spPr>
              <a:xfrm rot="10800000">
                <a:off x="2915816" y="3291830"/>
                <a:ext cx="2232248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587416" y="2571750"/>
              <a:ext cx="961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11756" y="3565886"/>
              <a:ext cx="961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respond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076" y="3565886"/>
              <a:ext cx="961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rendering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7416" y="3565886"/>
              <a:ext cx="961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&lt;html&gt;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8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Web Crawling</a:t>
            </a:r>
            <a:r>
              <a:rPr lang="ko-KR" altLang="en-US" sz="2400" dirty="0" smtClean="0"/>
              <a:t>을 위한 사전 지식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06" y="1995686"/>
            <a:ext cx="729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HTML: </a:t>
            </a:r>
            <a:r>
              <a:rPr lang="ko-KR" altLang="en-US" sz="2400" dirty="0" smtClean="0"/>
              <a:t>구조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CSS: </a:t>
            </a:r>
            <a:r>
              <a:rPr lang="ko-KR" altLang="en-US" sz="2400" dirty="0" smtClean="0"/>
              <a:t>시각화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JavaScript: </a:t>
            </a:r>
            <a:r>
              <a:rPr lang="ko-KR" altLang="en-US" sz="2400" dirty="0" smtClean="0"/>
              <a:t>동적표현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2404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pic>
        <p:nvPicPr>
          <p:cNvPr id="1026" name="Picture 2" descr="HTML Tre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8"/>
          <a:stretch/>
        </p:blipFill>
        <p:spPr bwMode="auto">
          <a:xfrm>
            <a:off x="1050831" y="1419622"/>
            <a:ext cx="445926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05028" y="1851670"/>
            <a:ext cx="31154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&lt;tag&gt;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&lt;/tag&gt;</a:t>
            </a:r>
            <a:r>
              <a:rPr lang="ko-KR" altLang="en-US" sz="1600" dirty="0" smtClean="0"/>
              <a:t>사이의 텍스트를 크롤링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원하는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로 가서 크롤링하는 것이 효율적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그러기 위해서는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를 파악해야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4897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Web Crawling </a:t>
            </a:r>
            <a:r>
              <a:rPr lang="ko-KR" altLang="en-US" sz="2400" dirty="0" smtClean="0"/>
              <a:t>예제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2259617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U</a:t>
            </a:r>
            <a:r>
              <a:rPr lang="en-US" altLang="ko-KR" sz="1800" dirty="0" smtClean="0"/>
              <a:t>rl </a:t>
            </a:r>
            <a:r>
              <a:rPr lang="ko-KR" altLang="en-US" sz="1800" dirty="0" smtClean="0"/>
              <a:t>저장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페이지구조 확인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Html</a:t>
            </a:r>
            <a:r>
              <a:rPr lang="ko-KR" altLang="en-US" sz="1800" dirty="0"/>
              <a:t>파일 </a:t>
            </a:r>
            <a:r>
              <a:rPr lang="ko-KR" altLang="en-US" sz="1800" dirty="0" smtClean="0"/>
              <a:t>저장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원하는 데이터 선택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원하는 형태로 저장</a:t>
            </a:r>
            <a:endParaRPr lang="en-US" altLang="ko-KR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161154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Rvest </a:t>
            </a:r>
            <a:r>
              <a:rPr lang="ko-KR" altLang="en-US" sz="2400" dirty="0" smtClean="0"/>
              <a:t>패키지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06068" y="2259617"/>
            <a:ext cx="4586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i="1" dirty="0"/>
              <a:t>U</a:t>
            </a:r>
            <a:r>
              <a:rPr lang="en-US" altLang="ko-KR" sz="1800" i="1" dirty="0" smtClean="0"/>
              <a:t>rl&lt;- “</a:t>
            </a:r>
            <a:r>
              <a:rPr lang="ko-KR" altLang="en-US" sz="1800" i="1" dirty="0" smtClean="0"/>
              <a:t>주소</a:t>
            </a:r>
            <a:r>
              <a:rPr lang="en-US" altLang="ko-KR" sz="1800" i="1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i="1" dirty="0" smtClean="0"/>
              <a:t>F12</a:t>
            </a:r>
            <a:r>
              <a:rPr lang="ko-KR" altLang="en-US" sz="1800" i="1" dirty="0" smtClean="0"/>
              <a:t>로 </a:t>
            </a:r>
            <a:r>
              <a:rPr lang="en-US" altLang="ko-KR" sz="1800" i="1" dirty="0" smtClean="0"/>
              <a:t>html </a:t>
            </a:r>
            <a:r>
              <a:rPr lang="ko-KR" altLang="en-US" sz="1800" i="1" dirty="0" smtClean="0"/>
              <a:t>확인 </a:t>
            </a:r>
            <a:endParaRPr lang="en-US" altLang="ko-KR" sz="18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i="1" dirty="0"/>
              <a:t>Read_html (url</a:t>
            </a:r>
            <a:r>
              <a:rPr lang="ko-KR" altLang="en-US" sz="1800" i="1" dirty="0"/>
              <a:t>포함한 객체</a:t>
            </a:r>
            <a:r>
              <a:rPr lang="en-US" altLang="ko-KR" sz="1800" i="1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i="1" dirty="0" smtClean="0"/>
              <a:t>Html_nodes(“</a:t>
            </a:r>
            <a:r>
              <a:rPr lang="ko-KR" altLang="en-US" sz="1800" i="1" dirty="0" smtClean="0"/>
              <a:t>태그주소</a:t>
            </a:r>
            <a:r>
              <a:rPr lang="en-US" altLang="ko-KR" sz="1800" i="1" dirty="0" smtClean="0"/>
              <a:t>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i="1" dirty="0" smtClean="0"/>
              <a:t>Html_text()</a:t>
            </a:r>
            <a:br>
              <a:rPr lang="en-US" altLang="ko-KR" sz="1800" i="1" dirty="0" smtClean="0"/>
            </a:br>
            <a:r>
              <a:rPr lang="en-US" altLang="ko-KR" sz="1800" i="1" dirty="0" smtClean="0"/>
              <a:t>Html_name()</a:t>
            </a:r>
            <a:br>
              <a:rPr lang="en-US" altLang="ko-KR" sz="1800" i="1" dirty="0" smtClean="0"/>
            </a:br>
            <a:r>
              <a:rPr lang="en-US" altLang="ko-KR" sz="1800" i="1" dirty="0" smtClean="0"/>
              <a:t>Html_tag</a:t>
            </a:r>
            <a:r>
              <a:rPr lang="en-US" altLang="ko-KR" sz="1800" i="1" dirty="0"/>
              <a:t/>
            </a:r>
            <a:br>
              <a:rPr lang="en-US" altLang="ko-KR" sz="1800" i="1" dirty="0"/>
            </a:br>
            <a:r>
              <a:rPr lang="en-US" altLang="ko-KR" sz="1800" i="1" dirty="0" smtClean="0"/>
              <a:t>Html_attr()</a:t>
            </a:r>
            <a:br>
              <a:rPr lang="en-US" altLang="ko-KR" sz="1800" i="1" dirty="0" smtClean="0"/>
            </a:br>
            <a:r>
              <a:rPr lang="en-US" altLang="ko-KR" sz="1800" i="1" dirty="0" smtClean="0"/>
              <a:t>…</a:t>
            </a:r>
            <a:endParaRPr lang="en-US" altLang="ko-KR" sz="1800" i="1" dirty="0"/>
          </a:p>
        </p:txBody>
      </p:sp>
    </p:spTree>
    <p:extLst>
      <p:ext uri="{BB962C8B-B14F-4D97-AF65-F5344CB8AC3E}">
        <p14:creationId xmlns:p14="http://schemas.microsoft.com/office/powerpoint/2010/main" val="2543360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7654"/>
            <a:ext cx="6667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Web Crawling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– attribute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458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</a:t>
            </a:r>
            <a:r>
              <a:rPr lang="en-US" altLang="ko-KR" sz="2400" dirty="0" smtClean="0"/>
              <a:t>Crawling – </a:t>
            </a:r>
            <a:r>
              <a:rPr lang="ko-KR" altLang="en-US" sz="2400" dirty="0" smtClean="0"/>
              <a:t>실습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21507" y="221171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Op.gg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http://www.bobaedream.co.kr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07036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</a:t>
            </a:r>
            <a:r>
              <a:rPr lang="en-US" altLang="ko-KR" sz="2400" dirty="0" smtClean="0"/>
              <a:t>Crawling – </a:t>
            </a:r>
            <a:r>
              <a:rPr lang="ko-KR" altLang="en-US" sz="2400" dirty="0" smtClean="0"/>
              <a:t>실습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21507" y="221171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Op.gg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http://www.bobaedream.co.kr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99812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한글 </a:t>
            </a:r>
            <a:r>
              <a:rPr lang="en-US" altLang="ko-KR" sz="2400" dirty="0" smtClean="0"/>
              <a:t>Encoding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06" y="1995686"/>
            <a:ext cx="729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UTF8 (</a:t>
            </a:r>
            <a:r>
              <a:rPr lang="ko-KR" altLang="en-US" sz="2400" dirty="0" smtClean="0"/>
              <a:t>리눅스 계열</a:t>
            </a:r>
            <a:r>
              <a:rPr lang="en-US" altLang="ko-KR" sz="2400" dirty="0" smtClean="0"/>
              <a:t>, Mac OS)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CP949 (Window OS)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ACSII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670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/>
        </p:nvSpPr>
        <p:spPr>
          <a:xfrm>
            <a:off x="0" y="1354025"/>
            <a:ext cx="9144000" cy="3085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2144595" y="572825"/>
            <a:ext cx="4854810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/>
              <a:t>Table of contents</a:t>
            </a:r>
            <a:endParaRPr lang="en" sz="3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666098" y="1923678"/>
            <a:ext cx="5811805" cy="2078261"/>
            <a:chOff x="645669" y="1923678"/>
            <a:chExt cx="5811805" cy="2078261"/>
          </a:xfrm>
        </p:grpSpPr>
        <p:sp>
          <p:nvSpPr>
            <p:cNvPr id="1057" name="Shape 1057"/>
            <p:cNvSpPr txBox="1"/>
            <p:nvPr/>
          </p:nvSpPr>
          <p:spPr>
            <a:xfrm>
              <a:off x="4727387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7A7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0097A7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0097A7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0097A7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0097A7"/>
                  </a:solidFill>
                  <a:latin typeface="+mn-ea"/>
                  <a:ea typeface="+mn-ea"/>
                </a:rPr>
                <a:t>TIME SERIES ANALYSIS</a:t>
              </a:r>
              <a:endParaRPr lang="en-US" altLang="ko-KR" sz="1050" b="1" dirty="0">
                <a:solidFill>
                  <a:srgbClr val="0097A7"/>
                </a:solidFill>
                <a:latin typeface="+mn-ea"/>
                <a:ea typeface="+mn-ea"/>
              </a:endParaRPr>
            </a:p>
          </p:txBody>
        </p:sp>
        <p:pic>
          <p:nvPicPr>
            <p:cNvPr id="1027" name="Picture 3" descr="C:\Users\mjang\Downloads\noun_286701_cc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5301515" y="2102501"/>
              <a:ext cx="581830" cy="61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Shape 1058"/>
            <p:cNvSpPr txBox="1"/>
            <p:nvPr/>
          </p:nvSpPr>
          <p:spPr>
            <a:xfrm>
              <a:off x="2686528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 smtClean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WEB CRAWLING &amp; WORD CLOUD</a:t>
              </a:r>
              <a:endParaRPr lang="en-US" altLang="ko-KR"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1028" name="Picture 4" descr="C:\Users\mjang\Downloads\noun_528074_cc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87"/>
            <a:stretch/>
          </p:blipFill>
          <p:spPr bwMode="auto">
            <a:xfrm>
              <a:off x="3296842" y="2038825"/>
              <a:ext cx="509459" cy="536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Shape 1055"/>
            <p:cNvSpPr txBox="1"/>
            <p:nvPr/>
          </p:nvSpPr>
          <p:spPr>
            <a:xfrm>
              <a:off x="645669" y="1923678"/>
              <a:ext cx="1730087" cy="2078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  <a:t/>
              </a:r>
              <a:br>
                <a:rPr lang="en" sz="500" b="1" dirty="0">
                  <a:solidFill>
                    <a:srgbClr val="666666"/>
                  </a:solidFill>
                  <a:latin typeface="+mn-ea"/>
                  <a:ea typeface="+mn-ea"/>
                </a:rPr>
              </a:br>
              <a:endParaRPr lang="en" sz="500" b="1" dirty="0" smtClean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>
                <a:lnSpc>
                  <a:spcPct val="115000"/>
                </a:lnSpc>
              </a:pPr>
              <a:endParaRPr lang="en-US" altLang="ko-KR" sz="500" b="1" dirty="0">
                <a:solidFill>
                  <a:srgbClr val="666666"/>
                </a:solidFill>
                <a:latin typeface="+mn-ea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endParaRPr lang="en" sz="500" b="1" dirty="0">
                <a:solidFill>
                  <a:srgbClr val="666666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endParaRPr lang="en-US" altLang="ko-KR" sz="1600" b="1" dirty="0" smtClean="0">
                <a:solidFill>
                  <a:srgbClr val="434343"/>
                </a:solidFill>
                <a:latin typeface="+mn-ea"/>
                <a:ea typeface="+mn-ea"/>
              </a:endParaRP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ct val="61111"/>
              </a:pP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DATA ANALYST</a:t>
              </a:r>
              <a:b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</a:br>
              <a:r>
                <a:rPr lang="en-US" altLang="ko-KR" sz="1600" b="1" dirty="0" smtClean="0">
                  <a:solidFill>
                    <a:srgbClr val="434343"/>
                  </a:solidFill>
                  <a:latin typeface="+mn-ea"/>
                  <a:ea typeface="+mn-ea"/>
                </a:rPr>
                <a:t>IN REAL LIFE</a:t>
              </a:r>
              <a:endParaRPr sz="1050" b="1" dirty="0">
                <a:solidFill>
                  <a:srgbClr val="666666"/>
                </a:solidFill>
                <a:latin typeface="+mn-ea"/>
                <a:ea typeface="+mn-e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23" y="2052450"/>
              <a:ext cx="807378" cy="66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Time series data</a:t>
            </a:r>
            <a:r>
              <a:rPr lang="ko-KR" altLang="en-US" sz="2400" dirty="0" smtClean="0"/>
              <a:t>는 무엇인가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84292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시간의 흐름에 따라 관측된 자료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시차</a:t>
            </a:r>
            <a:r>
              <a:rPr lang="en-US" altLang="ko-KR" sz="2400" dirty="0" smtClean="0"/>
              <a:t>(time lag)</a:t>
            </a:r>
            <a:r>
              <a:rPr lang="ko-KR" altLang="en-US" sz="2400" dirty="0" smtClean="0"/>
              <a:t>와 관측치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8692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1921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pic>
        <p:nvPicPr>
          <p:cNvPr id="2050" name="Picture 2" descr="data scientist : before and no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26" y="699542"/>
            <a:ext cx="6489148" cy="41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Time series </a:t>
            </a:r>
            <a:r>
              <a:rPr lang="ko-KR" altLang="en-US" sz="2400" dirty="0" smtClean="0"/>
              <a:t>형</a:t>
            </a:r>
            <a:r>
              <a:rPr lang="ko-KR" altLang="en-US" sz="2400" dirty="0"/>
              <a:t>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188429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규칙적</a:t>
            </a:r>
            <a:r>
              <a:rPr lang="en-US" altLang="ko-KR" sz="2400" dirty="0" smtClean="0"/>
              <a:t> : Trend, Cyclical, Seasonal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불규칙적</a:t>
            </a:r>
            <a:r>
              <a:rPr lang="en-US" altLang="ko-KR" sz="2400" dirty="0" smtClean="0"/>
              <a:t> : Random</a:t>
            </a:r>
          </a:p>
        </p:txBody>
      </p:sp>
    </p:spTree>
    <p:extLst>
      <p:ext uri="{BB962C8B-B14F-4D97-AF65-F5344CB8AC3E}">
        <p14:creationId xmlns:p14="http://schemas.microsoft.com/office/powerpoint/2010/main" val="2874687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규칙적 </a:t>
            </a:r>
            <a:r>
              <a:rPr lang="ko-KR" altLang="en-US" sz="2400" dirty="0" smtClean="0"/>
              <a:t>시계열 </a:t>
            </a:r>
            <a:r>
              <a:rPr lang="en-US" altLang="ko-KR" sz="2400" dirty="0" smtClean="0"/>
              <a:t>(Trend)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491630"/>
            <a:ext cx="4680521" cy="333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876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규칙적 </a:t>
            </a:r>
            <a:r>
              <a:rPr lang="ko-KR" altLang="en-US" sz="2400" dirty="0" smtClean="0"/>
              <a:t>시계열 </a:t>
            </a:r>
            <a:r>
              <a:rPr lang="en-US" altLang="ko-KR" sz="2400" dirty="0" smtClean="0"/>
              <a:t>(Cyclical)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9622"/>
            <a:ext cx="3888432" cy="328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68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9622"/>
            <a:ext cx="4536504" cy="31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규칙적 시계열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(Seasonal)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0394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9622"/>
            <a:ext cx="4939087" cy="312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1506" y="843558"/>
            <a:ext cx="736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규칙적 시계열</a:t>
            </a:r>
            <a:r>
              <a:rPr lang="en-US" altLang="ko-KR" sz="2400" dirty="0" smtClean="0"/>
              <a:t> (Trend + Seasonal)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961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468236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불규칙적 시계열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2018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jang\Documents\Rplot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"/>
            <a:ext cx="9144000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25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Time series Analysis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	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8429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과거 시계열 자료의 </a:t>
            </a:r>
            <a:r>
              <a:rPr lang="ko-KR" altLang="en-US" sz="3200" b="1" dirty="0" smtClean="0"/>
              <a:t>패턴</a:t>
            </a:r>
            <a:r>
              <a:rPr lang="ko-KR" altLang="en-US" sz="2400" dirty="0" smtClean="0"/>
              <a:t>이 유지된다는 가정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과거를 바탕으로 미래를 예측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530301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6" y="1703586"/>
            <a:ext cx="8122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AR/MA </a:t>
            </a:r>
            <a:r>
              <a:rPr lang="ko-KR" altLang="en-US" sz="2400" dirty="0" smtClean="0"/>
              <a:t>계열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트렌드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자기상관성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자기 </a:t>
            </a:r>
            <a:r>
              <a:rPr lang="ko-KR" altLang="en-US" dirty="0"/>
              <a:t>상관 </a:t>
            </a:r>
            <a:r>
              <a:rPr lang="en-US" altLang="ko-KR" dirty="0"/>
              <a:t>(Autocorrelation, AR): </a:t>
            </a:r>
            <a:r>
              <a:rPr lang="ko-KR" altLang="en-US" dirty="0"/>
              <a:t>이전 값이 이후에 영향</a:t>
            </a:r>
            <a:r>
              <a:rPr lang="en-US" altLang="ko-KR" dirty="0"/>
              <a:t>, </a:t>
            </a:r>
            <a:r>
              <a:rPr lang="ko-KR" altLang="en-US" dirty="0"/>
              <a:t>평균으로 회귀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이동 평균 </a:t>
            </a:r>
            <a:r>
              <a:rPr lang="en-US" altLang="ko-KR" dirty="0" smtClean="0"/>
              <a:t>(Moving average, MA): </a:t>
            </a:r>
            <a:r>
              <a:rPr lang="ko-KR" altLang="en-US" dirty="0" smtClean="0"/>
              <a:t>이전에 발생한 값들 사이의 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지수 평활</a:t>
            </a:r>
            <a:r>
              <a:rPr lang="en-US" altLang="ko-KR" dirty="0" smtClean="0"/>
              <a:t>(</a:t>
            </a:r>
            <a:r>
              <a:rPr lang="en-US" altLang="ko-KR" dirty="0"/>
              <a:t>E</a:t>
            </a:r>
            <a:r>
              <a:rPr lang="en-US" altLang="ko-KR" dirty="0" smtClean="0"/>
              <a:t>xponential smoothing) : </a:t>
            </a:r>
            <a:r>
              <a:rPr lang="ko-KR" altLang="en-US" dirty="0" smtClean="0"/>
              <a:t>최근 관측치와 최근 예측치의 평균으로 예측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VAR </a:t>
            </a:r>
            <a:r>
              <a:rPr lang="ko-KR" altLang="en-US" sz="2400" dirty="0" smtClean="0"/>
              <a:t>계열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시계열 간 상관관계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GARCH </a:t>
            </a:r>
            <a:r>
              <a:rPr lang="ko-KR" altLang="en-US" sz="2400" dirty="0" smtClean="0"/>
              <a:t>계열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편차가 큰 시계열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주로 </a:t>
            </a:r>
            <a:r>
              <a:rPr lang="en-US" altLang="ko-KR" sz="2400" dirty="0" smtClean="0"/>
              <a:t>Finance)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06" y="843558"/>
            <a:ext cx="787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Time series </a:t>
            </a:r>
            <a:r>
              <a:rPr lang="en-US" altLang="ko-KR" sz="2400" dirty="0" smtClean="0"/>
              <a:t>Analysis</a:t>
            </a:r>
            <a:r>
              <a:rPr lang="ko-KR" altLang="en-US" sz="2400" dirty="0" smtClean="0"/>
              <a:t>의 종류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9004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Time series Analysis in R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84292"/>
            <a:ext cx="7632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자료 </a:t>
            </a:r>
            <a:r>
              <a:rPr lang="en-US" altLang="ko-KR" sz="2400" dirty="0" smtClean="0"/>
              <a:t>Plotting </a:t>
            </a:r>
            <a:r>
              <a:rPr lang="ko-KR" altLang="en-US" sz="2400" dirty="0" smtClean="0"/>
              <a:t>및 </a:t>
            </a:r>
            <a:r>
              <a:rPr lang="ko-KR" altLang="en-US" sz="2400" dirty="0"/>
              <a:t>분석 방법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시계열 자료로 </a:t>
            </a:r>
            <a:r>
              <a:rPr lang="ko-KR" altLang="en-US" sz="2400" dirty="0" smtClean="0"/>
              <a:t>변환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en-US" altLang="ko-KR" sz="2800" b="1" u="sng" dirty="0" smtClean="0"/>
              <a:t>stationary</a:t>
            </a:r>
            <a:r>
              <a:rPr lang="en-US" altLang="ko-KR" sz="2400" b="1" dirty="0" smtClean="0"/>
              <a:t> </a:t>
            </a:r>
            <a:r>
              <a:rPr lang="ko-KR" altLang="en-US" sz="2400" dirty="0" smtClean="0"/>
              <a:t>만족 여부 확인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모델링 및 예측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220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5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  <a:cs typeface="Proxima Nova"/>
                <a:sym typeface="Proxima Nova"/>
              </a:endParaRPr>
            </a:p>
          </p:txBody>
        </p:sp>
      </p:grpSp>
      <p:pic>
        <p:nvPicPr>
          <p:cNvPr id="3074" name="Picture 2" descr="Image result for data analyst data scientist data engine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7614"/>
            <a:ext cx="5102742" cy="305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과학자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15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Stationary Time Series – 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분산의 일관성</a:t>
            </a:r>
            <a:endParaRPr lang="ko-KR" altLang="en-US" sz="2400" dirty="0"/>
          </a:p>
        </p:txBody>
      </p:sp>
      <p:pic>
        <p:nvPicPr>
          <p:cNvPr id="9218" name="Picture 2" descr="안정적 시계열 vs 비안정적 시계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12" y="1707654"/>
            <a:ext cx="5581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195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RIMA in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37" y="1764805"/>
            <a:ext cx="5495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Stationary Time Series – 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분산의 일관성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752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Stationary Time Series – 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분산의 일관성</a:t>
            </a:r>
            <a:endParaRPr lang="ko-KR" altLang="en-US" sz="2400" dirty="0"/>
          </a:p>
        </p:txBody>
      </p:sp>
      <p:pic>
        <p:nvPicPr>
          <p:cNvPr id="14338" name="Picture 2" descr="안정적 시계열 vs 불안정적 시계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9662"/>
            <a:ext cx="53911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96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Stationary </a:t>
            </a:r>
            <a:r>
              <a:rPr lang="ko-KR" altLang="en-US" sz="2400" dirty="0" smtClean="0"/>
              <a:t>여부 확인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8429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Plot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확인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ACF(autocovariance), PACF(partial autocovariance)</a:t>
            </a:r>
          </a:p>
        </p:txBody>
      </p:sp>
    </p:spTree>
    <p:extLst>
      <p:ext uri="{BB962C8B-B14F-4D97-AF65-F5344CB8AC3E}">
        <p14:creationId xmlns:p14="http://schemas.microsoft.com/office/powerpoint/2010/main" val="4754575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Stationary </a:t>
            </a:r>
            <a:r>
              <a:rPr lang="ko-KR" altLang="en-US" sz="2400" dirty="0" smtClean="0"/>
              <a:t>여부 확인</a:t>
            </a:r>
            <a:endParaRPr lang="ko-KR" altLang="en-US" sz="2400" dirty="0"/>
          </a:p>
        </p:txBody>
      </p:sp>
      <p:pic>
        <p:nvPicPr>
          <p:cNvPr id="15363" name="Picture 3" descr="C:\Users\mjang\Documents\Rplot2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4"/>
          <a:stretch/>
        </p:blipFill>
        <p:spPr bwMode="auto">
          <a:xfrm>
            <a:off x="720080" y="1707654"/>
            <a:ext cx="7740352" cy="249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Stationary </a:t>
            </a:r>
            <a:r>
              <a:rPr lang="ko-KR" altLang="en-US" sz="2400" dirty="0" smtClean="0"/>
              <a:t>하지 않다면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88429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차분 </a:t>
            </a:r>
            <a:r>
              <a:rPr lang="en-US" altLang="ko-KR" sz="2400" dirty="0" smtClean="0"/>
              <a:t>(diff)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로그 </a:t>
            </a:r>
            <a:r>
              <a:rPr lang="en-US" altLang="ko-KR" sz="2400" dirty="0" smtClean="0"/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34657222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4" y="-1556"/>
            <a:ext cx="9140916" cy="51548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Image result for let's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" y="-1556"/>
            <a:ext cx="6873171" cy="51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5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ARIMA </a:t>
            </a:r>
            <a:r>
              <a:rPr lang="ko-KR" altLang="en-US" sz="2400" dirty="0"/>
              <a:t>계열 </a:t>
            </a:r>
            <a:r>
              <a:rPr lang="en-US" altLang="ko-KR" sz="2400" dirty="0"/>
              <a:t>Methodology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88429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ARMA (Autoregressive moving average)</a:t>
            </a:r>
            <a:br>
              <a:rPr lang="en-US" altLang="ko-KR" sz="2400" dirty="0" smtClean="0"/>
            </a:br>
            <a:r>
              <a:rPr lang="en-US" altLang="ko-KR" sz="2400" dirty="0" smtClean="0"/>
              <a:t>- AR + MA </a:t>
            </a:r>
            <a:r>
              <a:rPr lang="ko-KR" altLang="en-US" sz="2400" dirty="0" smtClean="0"/>
              <a:t>합한 것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ARIMA (Autoregressive integrated moving average)</a:t>
            </a:r>
            <a:br>
              <a:rPr lang="en-US" altLang="ko-KR" sz="2400" dirty="0" smtClean="0"/>
            </a:br>
            <a:r>
              <a:rPr lang="en-US" altLang="ko-KR" sz="2400" dirty="0" smtClean="0"/>
              <a:t> - Co-integration </a:t>
            </a:r>
            <a:r>
              <a:rPr lang="ko-KR" altLang="en-US" sz="2400" dirty="0" smtClean="0"/>
              <a:t>개념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모멘텀 반영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434798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884292"/>
            <a:ext cx="7632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자료 </a:t>
            </a:r>
            <a:r>
              <a:rPr lang="en-US" altLang="ko-KR" sz="2400" dirty="0" smtClean="0"/>
              <a:t>Plotting </a:t>
            </a:r>
            <a:r>
              <a:rPr lang="ko-KR" altLang="en-US" sz="2400" dirty="0" smtClean="0"/>
              <a:t>및 </a:t>
            </a:r>
            <a:r>
              <a:rPr lang="ko-KR" altLang="en-US" sz="2400" dirty="0"/>
              <a:t>분석 방법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시계열 자료로 </a:t>
            </a:r>
            <a:r>
              <a:rPr lang="ko-KR" altLang="en-US" sz="2400" dirty="0" smtClean="0"/>
              <a:t>변환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en-US" altLang="ko-KR" sz="2800" b="1" u="sng" dirty="0" smtClean="0"/>
              <a:t>stationary</a:t>
            </a:r>
            <a:r>
              <a:rPr lang="en-US" altLang="ko-KR" sz="2400" b="1" dirty="0" smtClean="0"/>
              <a:t> </a:t>
            </a:r>
            <a:r>
              <a:rPr lang="ko-KR" altLang="en-US" sz="2400" dirty="0" smtClean="0"/>
              <a:t>만족 여부 확인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모델링 및 예측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21506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ARIMA </a:t>
            </a:r>
            <a:r>
              <a:rPr lang="ko-KR" altLang="en-US" sz="2400" dirty="0" smtClean="0"/>
              <a:t>예</a:t>
            </a:r>
            <a:r>
              <a:rPr lang="ko-KR" altLang="en-US" sz="2400" dirty="0"/>
              <a:t>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Airpassengers </a:t>
            </a:r>
            <a:r>
              <a:rPr lang="ko-KR" altLang="en-US" sz="2400" dirty="0" smtClean="0"/>
              <a:t>파일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74188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88429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World bank API </a:t>
            </a:r>
            <a:r>
              <a:rPr lang="ko-KR" altLang="en-US" sz="2400" dirty="0" smtClean="0"/>
              <a:t>패키지 설치 </a:t>
            </a:r>
            <a:r>
              <a:rPr lang="en-US" altLang="ko-KR" sz="2400" dirty="0" smtClean="0"/>
              <a:t>(“WDI”)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GDP </a:t>
            </a:r>
            <a:r>
              <a:rPr lang="ko-KR" altLang="en-US" sz="2400" dirty="0" smtClean="0"/>
              <a:t>데이터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21505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ARIMA 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– WDI </a:t>
            </a:r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  (GDP</a:t>
            </a:r>
            <a:r>
              <a:rPr lang="ko-KR" altLang="en-US" sz="2400" dirty="0" smtClean="0"/>
              <a:t>자료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489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3" y="894966"/>
            <a:ext cx="4579071" cy="335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602"/>
          <p:cNvSpPr txBox="1"/>
          <p:nvPr/>
        </p:nvSpPr>
        <p:spPr>
          <a:xfrm>
            <a:off x="5100719" y="1851670"/>
            <a:ext cx="3767099" cy="18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3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분석가가 되려면 어떤 역량이 필요한가</a:t>
            </a:r>
            <a:r>
              <a:rPr lang="en-US" altLang="ko-KR" sz="3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" sz="3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5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88429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여러 시계열 </a:t>
            </a:r>
            <a:r>
              <a:rPr lang="ko-KR" altLang="en-US" sz="2400" dirty="0"/>
              <a:t>간 </a:t>
            </a:r>
            <a:r>
              <a:rPr lang="ko-KR" altLang="en-US" sz="2400" dirty="0" smtClean="0"/>
              <a:t>상관관계가 있는 경우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1505" y="843558"/>
            <a:ext cx="722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VAR </a:t>
            </a:r>
            <a:r>
              <a:rPr lang="ko-KR" altLang="en-US" sz="2400" dirty="0"/>
              <a:t>계열 </a:t>
            </a:r>
            <a:r>
              <a:rPr lang="en-US" altLang="ko-KR" sz="2400" dirty="0" smtClean="0"/>
              <a:t>Methodology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(Vector </a:t>
            </a:r>
            <a:r>
              <a:rPr lang="en-US" altLang="ko-KR" sz="2400" dirty="0"/>
              <a:t>Autoregressive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6642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88429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World Bank </a:t>
            </a:r>
            <a:r>
              <a:rPr lang="ko-KR" altLang="en-US" sz="2400" dirty="0" smtClean="0"/>
              <a:t>자료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: </a:t>
            </a:r>
            <a:r>
              <a:rPr lang="ko-KR" altLang="en-US" sz="2400" dirty="0" smtClean="0"/>
              <a:t>국가 별 </a:t>
            </a:r>
            <a:r>
              <a:rPr lang="en-US" altLang="ko-KR" sz="2400" dirty="0" smtClean="0"/>
              <a:t>GDP</a:t>
            </a:r>
            <a:r>
              <a:rPr lang="ko-KR" altLang="en-US" sz="2400" dirty="0" smtClean="0"/>
              <a:t>간 관계를 이용한 예측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1505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VAR </a:t>
            </a:r>
            <a:r>
              <a:rPr lang="ko-KR" altLang="en-US" sz="2400" dirty="0" smtClean="0"/>
              <a:t>예제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56308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507" y="84355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Time series analysis – </a:t>
            </a:r>
            <a:r>
              <a:rPr lang="ko-KR" altLang="en-US" sz="2400" dirty="0" smtClean="0"/>
              <a:t>실습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21507" y="221171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영국왕의 생존 기간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뉴욕 시의 월별 신생아 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33735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242773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편차가 </a:t>
            </a:r>
            <a:r>
              <a:rPr lang="ko-KR" altLang="en-US" sz="2400" dirty="0"/>
              <a:t>큰 시계열</a:t>
            </a:r>
            <a:r>
              <a:rPr lang="en-US" altLang="ko-KR" sz="2400" dirty="0"/>
              <a:t> (</a:t>
            </a:r>
            <a:r>
              <a:rPr lang="ko-KR" altLang="en-US" sz="2400" dirty="0"/>
              <a:t>주로 </a:t>
            </a:r>
            <a:r>
              <a:rPr lang="en-US" altLang="ko-KR" sz="2400" dirty="0"/>
              <a:t>Finance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505" y="843558"/>
            <a:ext cx="722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GARCH </a:t>
            </a:r>
            <a:r>
              <a:rPr lang="ko-KR" altLang="en-US" sz="2400" dirty="0" smtClean="0"/>
              <a:t>계열 </a:t>
            </a:r>
            <a:r>
              <a:rPr lang="en-US" altLang="ko-KR" sz="2400" dirty="0" smtClean="0"/>
              <a:t>Methodology</a:t>
            </a:r>
            <a:br>
              <a:rPr lang="en-US" altLang="ko-KR" sz="2400" dirty="0" smtClean="0"/>
            </a:br>
            <a:r>
              <a:rPr lang="en-US" altLang="ko-KR" sz="2400" dirty="0" smtClean="0"/>
              <a:t>(generalized autoregressive conditional heteroscedasticity)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47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88429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AT &amp; T </a:t>
            </a:r>
            <a:r>
              <a:rPr lang="ko-KR" altLang="en-US" sz="2400" dirty="0" smtClean="0"/>
              <a:t>데이터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1505" y="843558"/>
            <a:ext cx="722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GARCH </a:t>
            </a:r>
            <a:r>
              <a:rPr lang="ko-KR" altLang="en-US" sz="2400" dirty="0" smtClean="0"/>
              <a:t>예제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80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r="583" b="2488"/>
          <a:stretch/>
        </p:blipFill>
        <p:spPr bwMode="auto">
          <a:xfrm>
            <a:off x="0" y="375811"/>
            <a:ext cx="9144000" cy="439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602"/>
          <p:cNvSpPr txBox="1"/>
          <p:nvPr/>
        </p:nvSpPr>
        <p:spPr>
          <a:xfrm>
            <a:off x="171892" y="2067694"/>
            <a:ext cx="4904164" cy="18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CASE STUDY, </a:t>
            </a:r>
            <a:br>
              <a:rPr lang="en" sz="3600" b="1" dirty="0" smtClean="0">
                <a:solidFill>
                  <a:srgbClr val="FFFFFF"/>
                </a:solidFill>
              </a:rPr>
            </a:br>
            <a:r>
              <a:rPr lang="en" sz="3600" b="1" dirty="0" smtClean="0">
                <a:solidFill>
                  <a:srgbClr val="FFFFFF"/>
                </a:solidFill>
              </a:rPr>
              <a:t>Q&amp;A!</a:t>
            </a:r>
            <a:endParaRPr lang="e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29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02"/>
          <p:cNvSpPr txBox="1"/>
          <p:nvPr/>
        </p:nvSpPr>
        <p:spPr>
          <a:xfrm>
            <a:off x="251520" y="411510"/>
            <a:ext cx="8136904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Resources for further education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Shape 602"/>
          <p:cNvSpPr txBox="1"/>
          <p:nvPr/>
        </p:nvSpPr>
        <p:spPr>
          <a:xfrm>
            <a:off x="395536" y="1419622"/>
            <a:ext cx="8496944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ct val="36000"/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기반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버그수정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000000"/>
              </a:buClr>
              <a:buSzPct val="36000"/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Stackoverflow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트러블 슈팅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막힐때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000000"/>
              </a:buClr>
              <a:buSzPct val="36000"/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에러메시지 복사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000000"/>
              </a:buClr>
              <a:buSzPct val="36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Twitter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drewconway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mikedewar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harlanharris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xieyihui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hardleywickham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revodavid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Rbloggers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statalgo</a:t>
            </a:r>
            <a:endParaRPr 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000000"/>
              </a:buClr>
              <a:buSzPct val="36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MOOC (Coursera, datacamp, </a:t>
            </a:r>
            <a:r>
              <a:rPr 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000000"/>
              </a:buClr>
              <a:buSzPct val="36000"/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OTHERS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R-Bloggers, Zero Intelligence Agents, R Enthusiasts,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Rccp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Gallery, Revolution Analytics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Shape 2068"/>
          <p:cNvSpPr txBox="1"/>
          <p:nvPr/>
        </p:nvSpPr>
        <p:spPr>
          <a:xfrm>
            <a:off x="0" y="2355726"/>
            <a:ext cx="9144000" cy="73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434343"/>
                </a:solidFill>
                <a:latin typeface="+mj-lt"/>
              </a:rPr>
              <a:t>End of Document</a:t>
            </a:r>
            <a:endParaRPr lang="en" sz="4400" b="1" dirty="0">
              <a:solidFill>
                <a:srgbClr val="4343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578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560" y="1419622"/>
            <a:ext cx="8280920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국내 </a:t>
            </a:r>
            <a:r>
              <a:rPr lang="en-US" altLang="ko-KR" sz="1600" b="1" dirty="0" smtClean="0"/>
              <a:t>S </a:t>
            </a:r>
            <a:r>
              <a:rPr lang="ko-KR" altLang="en-US" sz="1600" b="1" dirty="0" smtClean="0"/>
              <a:t>통신사</a:t>
            </a:r>
            <a:endParaRPr lang="en-US" altLang="ko-KR" sz="1600" b="1" dirty="0" smtClean="0"/>
          </a:p>
          <a:p>
            <a:endParaRPr lang="en-US" altLang="ko-KR" sz="1100" dirty="0" smtClean="0"/>
          </a:p>
          <a:p>
            <a:r>
              <a:rPr lang="en-US" altLang="ko-KR" sz="1100" b="1" dirty="0" smtClean="0"/>
              <a:t>[</a:t>
            </a:r>
            <a:r>
              <a:rPr lang="ko-KR" altLang="en-US" sz="1100" b="1" dirty="0"/>
              <a:t>주요 역할 및 수행 업무</a:t>
            </a:r>
            <a:r>
              <a:rPr lang="en-US" altLang="ko-KR" sz="1100" b="1" dirty="0"/>
              <a:t>]</a:t>
            </a:r>
          </a:p>
          <a:p>
            <a:r>
              <a:rPr lang="ko-KR" altLang="en-US" sz="1100" b="1" dirty="0" smtClean="0"/>
              <a:t>전사 </a:t>
            </a:r>
            <a:r>
              <a:rPr lang="en-US" altLang="ko-KR" sz="1100" b="1" dirty="0"/>
              <a:t>Advanced Analytics </a:t>
            </a:r>
            <a:r>
              <a:rPr lang="ko-KR" altLang="en-US" sz="1100" b="1" dirty="0"/>
              <a:t>업무 수행</a:t>
            </a:r>
          </a:p>
          <a:p>
            <a:r>
              <a:rPr lang="en-US" altLang="ko-KR" sz="1100" b="1" dirty="0" smtClean="0"/>
              <a:t>Data </a:t>
            </a:r>
            <a:r>
              <a:rPr lang="ko-KR" altLang="en-US" sz="1100" b="1" dirty="0"/>
              <a:t>분석 기반의 </a:t>
            </a:r>
            <a:r>
              <a:rPr lang="en-US" altLang="ko-KR" sz="1100" b="1" dirty="0"/>
              <a:t>Business Insight </a:t>
            </a:r>
            <a:r>
              <a:rPr lang="ko-KR" altLang="en-US" sz="1100" b="1" dirty="0"/>
              <a:t>도출 및 문제 해결</a:t>
            </a:r>
          </a:p>
          <a:p>
            <a:r>
              <a:rPr lang="en-US" altLang="ko-KR" sz="1100" b="1" i="1" dirty="0"/>
              <a:t>- </a:t>
            </a:r>
            <a:r>
              <a:rPr lang="ko-KR" altLang="en-US" sz="1100" b="1" i="1" dirty="0"/>
              <a:t>문제 정의</a:t>
            </a:r>
            <a:r>
              <a:rPr lang="ko-KR" altLang="en-US" sz="1100" i="1" dirty="0"/>
              <a:t> </a:t>
            </a:r>
          </a:p>
          <a:p>
            <a:r>
              <a:rPr lang="en-US" altLang="ko-KR" sz="1100" dirty="0"/>
              <a:t>: </a:t>
            </a:r>
            <a:r>
              <a:rPr lang="ko-KR" altLang="en-US" sz="1100" dirty="0"/>
              <a:t>현업 비즈니스 담당자와 </a:t>
            </a:r>
            <a:r>
              <a:rPr lang="en-US" altLang="ko-KR" sz="1100" dirty="0"/>
              <a:t>Comm. </a:t>
            </a:r>
            <a:r>
              <a:rPr lang="ko-KR" altLang="en-US" sz="1100" dirty="0"/>
              <a:t>및 현황 파악을 통한 문제 정의</a:t>
            </a:r>
          </a:p>
          <a:p>
            <a:r>
              <a:rPr lang="en-US" altLang="ko-KR" sz="1100" dirty="0"/>
              <a:t>: </a:t>
            </a:r>
            <a:r>
              <a:rPr lang="ko-KR" altLang="en-US" sz="1100" dirty="0"/>
              <a:t>문제 해결을 위해 필요한 데이터 정의 및 확보 방안 수립</a:t>
            </a:r>
          </a:p>
          <a:p>
            <a:r>
              <a:rPr lang="en-US" altLang="ko-KR" sz="1100" b="1" i="1" dirty="0"/>
              <a:t>- Data </a:t>
            </a:r>
            <a:r>
              <a:rPr lang="ko-KR" altLang="en-US" sz="1100" b="1" i="1" dirty="0"/>
              <a:t>분석</a:t>
            </a:r>
          </a:p>
          <a:p>
            <a:r>
              <a:rPr lang="en-US" altLang="ko-KR" sz="1100" dirty="0"/>
              <a:t>: </a:t>
            </a:r>
            <a:r>
              <a:rPr lang="ko-KR" altLang="en-US" sz="1100" dirty="0"/>
              <a:t>원천 데이터를 분석 가능한 형태로 가공하고 분석</a:t>
            </a:r>
          </a:p>
          <a:p>
            <a:r>
              <a:rPr lang="en-US" altLang="ko-KR" sz="1100" dirty="0"/>
              <a:t>: </a:t>
            </a:r>
            <a:r>
              <a:rPr lang="ko-KR" altLang="en-US" sz="1100" dirty="0"/>
              <a:t>분석 결과를 바탕으로 비즈니스에 유의미한 </a:t>
            </a:r>
            <a:r>
              <a:rPr lang="en-US" altLang="ko-KR" sz="1100" dirty="0"/>
              <a:t>Insight </a:t>
            </a:r>
            <a:r>
              <a:rPr lang="ko-KR" altLang="en-US" sz="1100" dirty="0"/>
              <a:t>발굴</a:t>
            </a:r>
          </a:p>
          <a:p>
            <a:r>
              <a:rPr lang="en-US" altLang="ko-KR" sz="1100" b="1" i="1" dirty="0"/>
              <a:t>- </a:t>
            </a:r>
            <a:r>
              <a:rPr lang="ko-KR" altLang="en-US" sz="1100" b="1" i="1" dirty="0"/>
              <a:t>비즈니스 적용</a:t>
            </a:r>
          </a:p>
          <a:p>
            <a:r>
              <a:rPr lang="en-US" altLang="ko-KR" sz="1100" dirty="0"/>
              <a:t>: </a:t>
            </a:r>
            <a:r>
              <a:rPr lang="ko-KR" altLang="en-US" sz="1100" dirty="0"/>
              <a:t>분석 결과 및 문제 해결 결과에 대한 현업과의 </a:t>
            </a:r>
            <a:r>
              <a:rPr lang="en-US" altLang="ko-KR" sz="1100" dirty="0"/>
              <a:t>Comm. </a:t>
            </a:r>
            <a:r>
              <a:rPr lang="ko-KR" altLang="en-US" sz="1100" dirty="0"/>
              <a:t>진행</a:t>
            </a:r>
          </a:p>
          <a:p>
            <a:r>
              <a:rPr lang="en-US" altLang="ko-KR" sz="1100" dirty="0"/>
              <a:t>: Data driven </a:t>
            </a:r>
            <a:r>
              <a:rPr lang="ko-KR" altLang="en-US" sz="1100" dirty="0"/>
              <a:t>경영활동 및 의사결정이 가능하도록 </a:t>
            </a:r>
            <a:r>
              <a:rPr lang="en-US" altLang="ko-KR" sz="1100" dirty="0"/>
              <a:t>Change Agent</a:t>
            </a:r>
            <a:r>
              <a:rPr lang="ko-KR" altLang="en-US" sz="1100" dirty="0"/>
              <a:t>로서의 임무 수행</a:t>
            </a:r>
          </a:p>
          <a:p>
            <a:r>
              <a:rPr lang="ko-KR" altLang="en-US" sz="1100" dirty="0"/>
              <a:t> </a:t>
            </a:r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필요 역량 및 직무 경험</a:t>
            </a:r>
            <a:r>
              <a:rPr lang="en-US" altLang="ko-KR" sz="1100" b="1" dirty="0"/>
              <a:t>] 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/>
              <a:t>R </a:t>
            </a:r>
            <a:r>
              <a:rPr lang="ko-KR" altLang="en-US" sz="1100" dirty="0"/>
              <a:t>등 통계 프로그램을 다룰 수 있는 능력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지속적으로 국내외 관련 케이스를 분석하고 이해하여 자신의 업무에 적용하는 능력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152400"/>
            <a:ext cx="5699468" cy="418200"/>
            <a:chOff x="0" y="152400"/>
            <a:chExt cx="2816874" cy="418200"/>
          </a:xfrm>
        </p:grpSpPr>
        <p:sp>
          <p:nvSpPr>
            <p:cNvPr id="6" name="Shape 1921"/>
            <p:cNvSpPr/>
            <p:nvPr/>
          </p:nvSpPr>
          <p:spPr>
            <a:xfrm flipH="1">
              <a:off x="2722675" y="152400"/>
              <a:ext cx="94199" cy="4182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ea typeface="+mj-ea"/>
              </a:endParaRPr>
            </a:p>
          </p:txBody>
        </p:sp>
        <p:sp>
          <p:nvSpPr>
            <p:cNvPr id="7" name="Shape 1922"/>
            <p:cNvSpPr/>
            <p:nvPr/>
          </p:nvSpPr>
          <p:spPr>
            <a:xfrm>
              <a:off x="0" y="152400"/>
              <a:ext cx="2722799" cy="418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-US" altLang="ko-KR" sz="16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Proxima Nova"/>
                  <a:sym typeface="Proxima Nova"/>
                </a:rPr>
                <a:t>DATA ANALYST IN REAL LIFE</a:t>
              </a:r>
              <a:endPara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  <a:cs typeface="Proxima Nova"/>
                <a:sym typeface="Proxima Nova"/>
              </a:endParaRPr>
            </a:p>
          </p:txBody>
        </p:sp>
      </p:grpSp>
      <p:sp>
        <p:nvSpPr>
          <p:cNvPr id="8" name="Shape 602"/>
          <p:cNvSpPr txBox="1"/>
          <p:nvPr/>
        </p:nvSpPr>
        <p:spPr>
          <a:xfrm>
            <a:off x="22520" y="627534"/>
            <a:ext cx="9013976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무슨 일을 하나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사람을 필요로 하나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067444"/>
      </p:ext>
    </p:extLst>
  </p:cSld>
  <p:clrMapOvr>
    <a:masterClrMapping/>
  </p:clrMapOvr>
</p:sld>
</file>

<file path=ppt/theme/theme1.xml><?xml version="1.0" encoding="utf-8"?>
<a:theme xmlns:a="http://schemas.openxmlformats.org/drawingml/2006/main" name="Insights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24773</TotalTime>
  <Words>1253</Words>
  <Application>Microsoft Office PowerPoint</Application>
  <PresentationFormat>화면 슬라이드 쇼(16:9)</PresentationFormat>
  <Paragraphs>419</Paragraphs>
  <Slides>87</Slides>
  <Notes>24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4" baseType="lpstr">
      <vt:lpstr>굴림</vt:lpstr>
      <vt:lpstr>Arial</vt:lpstr>
      <vt:lpstr>Wingdings</vt:lpstr>
      <vt:lpstr>Oswald</vt:lpstr>
      <vt:lpstr>맑은 고딕</vt:lpstr>
      <vt:lpstr>Proxima Nova</vt:lpstr>
      <vt:lpstr>Insights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Mira Jang</dc:creator>
  <cp:lastModifiedBy>Mira Jang</cp:lastModifiedBy>
  <cp:revision>136</cp:revision>
  <dcterms:modified xsi:type="dcterms:W3CDTF">2017-08-02T08:33:22Z</dcterms:modified>
</cp:coreProperties>
</file>