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8" r:id="rId4"/>
    <p:sldId id="339" r:id="rId5"/>
    <p:sldId id="340" r:id="rId6"/>
    <p:sldId id="341" r:id="rId7"/>
    <p:sldId id="342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versions/r0.12/api_docs/python/nn/activation_functions_" TargetMode="External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mos.com/calc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차산업혁명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Activation function (</a:t>
            </a:r>
            <a:r>
              <a:rPr lang="ko-KR" altLang="en-US" dirty="0" smtClean="0"/>
              <a:t>활성화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functions (transfer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함수란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입력에 따라 컴퓨터의 신호를 </a:t>
            </a:r>
            <a:r>
              <a:rPr lang="en-US" altLang="ko-KR" dirty="0" smtClean="0"/>
              <a:t>1(ON), 0(OFF)</a:t>
            </a:r>
            <a:r>
              <a:rPr lang="ko-KR" altLang="en-US" dirty="0" smtClean="0"/>
              <a:t>으로 구분하듯이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Nonlinear : </a:t>
            </a:r>
            <a:r>
              <a:rPr lang="ko-KR" altLang="en-US" dirty="0" smtClean="0"/>
              <a:t>비선형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Continuously differentiable : </a:t>
            </a:r>
            <a:r>
              <a:rPr lang="ko-KR" altLang="en-US" dirty="0" smtClean="0"/>
              <a:t>미분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 : sigmoid (0~1), </a:t>
            </a:r>
            <a:r>
              <a:rPr lang="en-US" altLang="ko-KR" dirty="0" err="1" smtClean="0"/>
              <a:t>tanh</a:t>
            </a:r>
            <a:r>
              <a:rPr lang="en-US" altLang="ko-KR" dirty="0"/>
              <a:t> </a:t>
            </a:r>
            <a:r>
              <a:rPr lang="en-US" altLang="ko-KR" dirty="0" smtClean="0"/>
              <a:t>(-1~1)</a:t>
            </a:r>
          </a:p>
          <a:p>
            <a:pPr lvl="1"/>
            <a:r>
              <a:rPr lang="en-US" altLang="ko-KR" dirty="0" smtClean="0"/>
              <a:t>Monotonic : </a:t>
            </a:r>
            <a:r>
              <a:rPr lang="ko-KR" altLang="en-US" dirty="0"/>
              <a:t>증가 또는 감소를 계속하는 함수 또는 함수의 값의 집합</a:t>
            </a:r>
          </a:p>
        </p:txBody>
      </p:sp>
    </p:spTree>
    <p:extLst>
      <p:ext uri="{BB962C8B-B14F-4D97-AF65-F5344CB8AC3E}">
        <p14:creationId xmlns:p14="http://schemas.microsoft.com/office/powerpoint/2010/main" val="355991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Activation functions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39407" y="1690688"/>
            <a:ext cx="8313185" cy="5180772"/>
            <a:chOff x="593748" y="0"/>
            <a:chExt cx="11004504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48" y="0"/>
              <a:ext cx="11004504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14799" y="365125"/>
              <a:ext cx="5668526" cy="48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https://www.desmos.com/calculator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76600" y="2904064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(sigmoid)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76599" y="3734738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softplus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598" y="4127185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softsign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55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60574" y="1690688"/>
            <a:ext cx="8270852" cy="5154390"/>
            <a:chOff x="593748" y="0"/>
            <a:chExt cx="11004504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48" y="0"/>
              <a:ext cx="11004504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14798" y="365125"/>
              <a:ext cx="520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https://www.desmos.com/calculator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00397" y="2847295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(ELU)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9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960574" y="1690688"/>
            <a:ext cx="8270852" cy="5167312"/>
            <a:chOff x="1421569" y="0"/>
            <a:chExt cx="11004504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569" y="0"/>
              <a:ext cx="11004504" cy="6858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14799" y="365125"/>
              <a:ext cx="509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https://www.desmos.com/calculator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61906" y="2862362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ReLU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546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960575" y="1690688"/>
            <a:ext cx="8270852" cy="5167312"/>
            <a:chOff x="832073" y="0"/>
            <a:chExt cx="11004504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073" y="0"/>
              <a:ext cx="11004504" cy="6858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14799" y="365126"/>
              <a:ext cx="5266733" cy="49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https://www.desmos.com/calculator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25798" y="283882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(ReLU6)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747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ko-KR" altLang="en-US" dirty="0" smtClean="0"/>
              <a:t>는 별도 문서로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77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https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en.Wikipedia.org/wiki/Activation_function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https://www.tensorflow.org/versions/r0.12/api_docs/python/nn/activation_functions_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https://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www.desmos.com/calculator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16517</TotalTime>
  <Words>120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 Black</vt:lpstr>
      <vt:lpstr>Office 테마</vt:lpstr>
      <vt:lpstr>4차산업혁명 어떻게 대비할까</vt:lpstr>
      <vt:lpstr>Activation functions (transfer function)</vt:lpstr>
      <vt:lpstr>Activation functions</vt:lpstr>
      <vt:lpstr>Activation functions</vt:lpstr>
      <vt:lpstr>Activation functions</vt:lpstr>
      <vt:lpstr>Activation functions</vt:lpstr>
      <vt:lpstr>Softmax function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447</cp:revision>
  <dcterms:created xsi:type="dcterms:W3CDTF">2017-04-21T01:26:38Z</dcterms:created>
  <dcterms:modified xsi:type="dcterms:W3CDTF">2017-11-12T03:38:11Z</dcterms:modified>
</cp:coreProperties>
</file>