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8.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1.tmp" /></Relationships>
</file>

<file path=ppt/slides/_rels/slide9.xml.rels><?xml version="1.0" encoding="UTF-8" standalone="yes"?>
<Relationships xmlns="http://schemas.openxmlformats.org/package/2006/relationships"><Relationship Id="rId3" Type="http://schemas.openxmlformats.org/officeDocument/2006/relationships/image" Target="../media/image11.tmp" /><Relationship Id="rId2" Type="http://schemas.openxmlformats.org/officeDocument/2006/relationships/notesSlide" Target="../notesSlides/notesSlide9.xml" /><Relationship Id="rId1" Type="http://schemas.openxmlformats.org/officeDocument/2006/relationships/slideLayout" Target="../slideLayouts/slideLayout3.xml" /><Relationship Id="rId4" Type="http://schemas.openxmlformats.org/officeDocument/2006/relationships/image" Target="../media/image12.tm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037139" y="276130"/>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682" y="98843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 B. </a:t>
            </a:r>
            <a:r>
              <a:rPr lang="en-US" sz="1100" b="0" i="0" u="none" strike="noStrike" cap="none" dirty="0" err="1">
                <a:solidFill>
                  <a:schemeClr val="dk1"/>
                </a:solidFill>
                <a:latin typeface="Arial"/>
                <a:ea typeface="Arial"/>
                <a:cs typeface="Arial"/>
                <a:sym typeface="Arial"/>
              </a:rPr>
              <a:t>Jayaraman</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a:solidFill>
                  <a:srgbClr val="222222"/>
                </a:solidFill>
                <a:highlight>
                  <a:srgbClr val="FFFFFF"/>
                </a:highlight>
              </a:rPr>
              <a:t>au412321104025</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Music is a healer to all human emotions from sadness to                   depression………..</a:t>
            </a:r>
            <a:endParaRPr sz="1500"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a:p>
            <a:pPr marL="1371600" lvl="0" indent="457200" algn="l" rtl="0">
              <a:spcBef>
                <a:spcPts val="0"/>
              </a:spcBef>
              <a:spcAft>
                <a:spcPts val="0"/>
              </a:spcAft>
              <a:buNone/>
            </a:pPr>
            <a:r>
              <a:rPr lang="en-US" sz="2000" dirty="0"/>
              <a:t>ENJOY…!</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dirty="0"/>
          </a:p>
          <a:p>
            <a:pPr marL="1371600" lvl="0" indent="457200" algn="l" rtl="0">
              <a:spcBef>
                <a:spcPts val="0"/>
              </a:spcBef>
              <a:spcAft>
                <a:spcPts val="0"/>
              </a:spcAft>
              <a:buNone/>
            </a:pPr>
            <a:r>
              <a:rPr lang="en-US" dirty="0"/>
              <a:t>                         Music web application</a:t>
            </a:r>
            <a:endParaRPr dirty="0"/>
          </a:p>
          <a:p>
            <a:pPr marL="1371600" lvl="0" indent="457200" algn="l" rtl="0">
              <a:spcBef>
                <a:spcPts val="0"/>
              </a:spcBef>
              <a:spcAft>
                <a:spcPts val="0"/>
              </a:spcAft>
              <a:buNone/>
            </a:pPr>
            <a:endParaRPr dirty="0"/>
          </a:p>
          <a:p>
            <a:pPr marL="1371600" lvl="0" indent="45720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US" dirty="0"/>
              <a:t> Music is a dynamic web music player crafted with Django Framework, offering an immersive and intuitive listening experience. Join us as we uncover the innovative techniques and special features that set Music apart. From personalized playlists to seamless cross-device playback, discover how Music is reshaping the future of music streaming.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a:p>
        </p:txBody>
      </p:sp>
      <p:pic>
        <p:nvPicPr>
          <p:cNvPr id="2" name="Picture 1"/>
          <p:cNvPicPr>
            <a:picLocks noChangeAspect="1"/>
          </p:cNvPicPr>
          <p:nvPr/>
        </p:nvPicPr>
        <p:blipFill>
          <a:blip r:embed="rId3"/>
          <a:srcRect/>
          <a:stretch/>
        </p:blipFill>
        <p:spPr>
          <a:xfrm>
            <a:off x="1210191" y="1577852"/>
            <a:ext cx="2646556" cy="1486620"/>
          </a:xfrm>
          <a:prstGeom prst="rect">
            <a:avLst/>
          </a:prstGeom>
        </p:spPr>
      </p:pic>
      <p:pic>
        <p:nvPicPr>
          <p:cNvPr id="4" name="Picture 3"/>
          <p:cNvPicPr>
            <a:picLocks noChangeAspect="1"/>
          </p:cNvPicPr>
          <p:nvPr/>
        </p:nvPicPr>
        <p:blipFill>
          <a:blip r:embed="rId4"/>
          <a:srcRect/>
          <a:stretch/>
        </p:blipFill>
        <p:spPr>
          <a:xfrm>
            <a:off x="5546724" y="1490518"/>
            <a:ext cx="2668008" cy="1498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192696"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dirty="0"/>
              <a:t>Homepage</a:t>
            </a:r>
            <a:endParaRPr dirty="0"/>
          </a:p>
        </p:txBody>
      </p:sp>
      <p:pic>
        <p:nvPicPr>
          <p:cNvPr id="7" name="Picture 6"/>
          <p:cNvPicPr>
            <a:picLocks noChangeAspect="1"/>
          </p:cNvPicPr>
          <p:nvPr/>
        </p:nvPicPr>
        <p:blipFill>
          <a:blip r:embed="rId3"/>
          <a:srcRect/>
          <a:stretch/>
        </p:blipFill>
        <p:spPr>
          <a:xfrm>
            <a:off x="527825" y="1583519"/>
            <a:ext cx="3910361" cy="2196523"/>
          </a:xfrm>
          <a:prstGeom prst="rect">
            <a:avLst/>
          </a:prstGeom>
        </p:spPr>
      </p:pic>
      <p:pic>
        <p:nvPicPr>
          <p:cNvPr id="8" name="Picture 7"/>
          <p:cNvPicPr>
            <a:picLocks noChangeAspect="1"/>
          </p:cNvPicPr>
          <p:nvPr/>
        </p:nvPicPr>
        <p:blipFill>
          <a:blip r:embed="rId4"/>
          <a:srcRect/>
          <a:stretch/>
        </p:blipFill>
        <p:spPr>
          <a:xfrm>
            <a:off x="5003180" y="1545431"/>
            <a:ext cx="3940097" cy="221322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311</Words>
  <Application>Microsoft Office PowerPoint</Application>
  <PresentationFormat>On-screen Show (16:9)</PresentationFormat>
  <Paragraphs>82</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siva11025@gmail.com</cp:lastModifiedBy>
  <cp:revision>6</cp:revision>
  <dcterms:modified xsi:type="dcterms:W3CDTF">2024-04-08T15:09:21Z</dcterms:modified>
</cp:coreProperties>
</file>