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311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28"/>
      <p:bold r:id="rId29"/>
      <p:italic r:id="rId30"/>
      <p:boldItalic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2C92FD6-FA96-4AC2-99A3-7DA622A0FC24}">
  <a:tblStyle styleId="{12C92FD6-FA96-4AC2-99A3-7DA622A0FC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1061e4499e_1_7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1061e4499e_1_7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1061e4499e_1_7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1061e4499e_1_7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107dfae39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107dfae39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1061e4499e_1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11061e4499e_1_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1061e4499e_1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11061e4499e_1_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20611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1061e4499e_1_7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1061e4499e_1_7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1061e4499e_1_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1061e4499e_1_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11061e4499e_1_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11061e4499e_1_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1061e4499e_1_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11061e4499e_1_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e51d6f605f_0_1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e51d6f605f_0_1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Obliczenie wartości wariancji wyjaśnianej – biore eigenvalue dla każdego użytego faktora i dziele przez sume eigenvalues użytych faktorów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Zastosowaliśmy rotację varimax w celu łatwiejszej interpretacji – maksymalizuje ona objaśnianą wariancje – to nasz cel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522d6102d_0_9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522d6102d_0_9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11061e4499e_1_7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11061e4499e_1_7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11061e4499e_1_8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11061e4499e_1_8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11061e4499e_1_9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11061e4499e_1_9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11061e4499e_1_10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11061e4499e_1_10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11061e4499e_1_7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11061e4499e_1_7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11061e4499e_1_1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11061e4499e_1_1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51d6f605f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51d6f605f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51d6f605f_0_18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e51d6f605f_0_18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061e4499e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061e4499e_1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1061e4499e_1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1061e4499e_1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1061e4499e_1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1061e4499e_1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1061e4499e_1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1061e4499e_1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1061e4499e_1_7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1061e4499e_1_7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772100" y="1433500"/>
            <a:ext cx="3914700" cy="164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772100" y="3227900"/>
            <a:ext cx="3914700" cy="4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ctrTitle"/>
          </p:nvPr>
        </p:nvSpPr>
        <p:spPr>
          <a:xfrm>
            <a:off x="4625450" y="1433500"/>
            <a:ext cx="4061700" cy="164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Wskaźniki ogólnej oceny zawodników NBA z sezonu  2020-2021 przy użyciu analizy czynnikowej</a:t>
            </a:r>
            <a:endParaRPr sz="3000"/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1"/>
          </p:nvPr>
        </p:nvSpPr>
        <p:spPr>
          <a:xfrm>
            <a:off x="4772100" y="3227900"/>
            <a:ext cx="3914700" cy="4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Jakub Niedziela &amp; Karol Zioło</a:t>
            </a:r>
            <a:endParaRPr/>
          </a:p>
        </p:txBody>
      </p:sp>
      <p:grpSp>
        <p:nvGrpSpPr>
          <p:cNvPr id="60" name="Google Shape;60;p15"/>
          <p:cNvGrpSpPr/>
          <p:nvPr/>
        </p:nvGrpSpPr>
        <p:grpSpPr>
          <a:xfrm>
            <a:off x="470559" y="332256"/>
            <a:ext cx="3545199" cy="4475978"/>
            <a:chOff x="1278825" y="608350"/>
            <a:chExt cx="3177271" cy="4011452"/>
          </a:xfrm>
        </p:grpSpPr>
        <p:sp>
          <p:nvSpPr>
            <p:cNvPr id="61" name="Google Shape;61;p15"/>
            <p:cNvSpPr/>
            <p:nvPr/>
          </p:nvSpPr>
          <p:spPr>
            <a:xfrm>
              <a:off x="1880762" y="1333050"/>
              <a:ext cx="1973476" cy="1727751"/>
            </a:xfrm>
            <a:custGeom>
              <a:avLst/>
              <a:gdLst/>
              <a:ahLst/>
              <a:cxnLst/>
              <a:rect l="l" t="t" r="r" b="b"/>
              <a:pathLst>
                <a:path w="28792" h="25207" extrusionOk="0">
                  <a:moveTo>
                    <a:pt x="14386" y="0"/>
                  </a:moveTo>
                  <a:cubicBezTo>
                    <a:pt x="12352" y="0"/>
                    <a:pt x="10289" y="494"/>
                    <a:pt x="8377" y="1534"/>
                  </a:cubicBezTo>
                  <a:cubicBezTo>
                    <a:pt x="2260" y="4858"/>
                    <a:pt x="0" y="12507"/>
                    <a:pt x="3324" y="18624"/>
                  </a:cubicBezTo>
                  <a:cubicBezTo>
                    <a:pt x="5609" y="22823"/>
                    <a:pt x="9937" y="25207"/>
                    <a:pt x="14405" y="25207"/>
                  </a:cubicBezTo>
                  <a:cubicBezTo>
                    <a:pt x="16439" y="25207"/>
                    <a:pt x="18502" y="24713"/>
                    <a:pt x="20414" y="23671"/>
                  </a:cubicBezTo>
                  <a:cubicBezTo>
                    <a:pt x="26531" y="20347"/>
                    <a:pt x="28791" y="12698"/>
                    <a:pt x="25467" y="6581"/>
                  </a:cubicBezTo>
                  <a:cubicBezTo>
                    <a:pt x="23182" y="2381"/>
                    <a:pt x="18854" y="0"/>
                    <a:pt x="143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1992199" y="1313481"/>
              <a:ext cx="1750296" cy="1738373"/>
            </a:xfrm>
            <a:custGeom>
              <a:avLst/>
              <a:gdLst/>
              <a:ahLst/>
              <a:cxnLst/>
              <a:rect l="l" t="t" r="r" b="b"/>
              <a:pathLst>
                <a:path w="26718" h="26536" extrusionOk="0">
                  <a:moveTo>
                    <a:pt x="12384" y="500"/>
                  </a:moveTo>
                  <a:lnTo>
                    <a:pt x="12384" y="500"/>
                  </a:lnTo>
                  <a:cubicBezTo>
                    <a:pt x="12386" y="503"/>
                    <a:pt x="12388" y="504"/>
                    <a:pt x="12390" y="506"/>
                  </a:cubicBezTo>
                  <a:lnTo>
                    <a:pt x="12390" y="506"/>
                  </a:lnTo>
                  <a:cubicBezTo>
                    <a:pt x="12387" y="502"/>
                    <a:pt x="12385" y="500"/>
                    <a:pt x="12384" y="500"/>
                  </a:cubicBezTo>
                  <a:close/>
                  <a:moveTo>
                    <a:pt x="12780" y="0"/>
                  </a:moveTo>
                  <a:lnTo>
                    <a:pt x="12402" y="514"/>
                  </a:lnTo>
                  <a:cubicBezTo>
                    <a:pt x="12402" y="514"/>
                    <a:pt x="12397" y="511"/>
                    <a:pt x="12390" y="506"/>
                  </a:cubicBezTo>
                  <a:lnTo>
                    <a:pt x="12390" y="506"/>
                  </a:lnTo>
                  <a:cubicBezTo>
                    <a:pt x="12408" y="527"/>
                    <a:pt x="12458" y="611"/>
                    <a:pt x="12438" y="796"/>
                  </a:cubicBezTo>
                  <a:cubicBezTo>
                    <a:pt x="12398" y="1132"/>
                    <a:pt x="12120" y="1837"/>
                    <a:pt x="10820" y="3079"/>
                  </a:cubicBezTo>
                  <a:cubicBezTo>
                    <a:pt x="9479" y="2794"/>
                    <a:pt x="8066" y="2651"/>
                    <a:pt x="6582" y="2651"/>
                  </a:cubicBezTo>
                  <a:cubicBezTo>
                    <a:pt x="6238" y="2651"/>
                    <a:pt x="5891" y="2659"/>
                    <a:pt x="5540" y="2674"/>
                  </a:cubicBezTo>
                  <a:cubicBezTo>
                    <a:pt x="5362" y="2683"/>
                    <a:pt x="5226" y="2833"/>
                    <a:pt x="5235" y="3006"/>
                  </a:cubicBezTo>
                  <a:cubicBezTo>
                    <a:pt x="5239" y="3178"/>
                    <a:pt x="5380" y="3311"/>
                    <a:pt x="5550" y="3311"/>
                  </a:cubicBezTo>
                  <a:cubicBezTo>
                    <a:pt x="5556" y="3311"/>
                    <a:pt x="5561" y="3311"/>
                    <a:pt x="5567" y="3311"/>
                  </a:cubicBezTo>
                  <a:cubicBezTo>
                    <a:pt x="5900" y="3297"/>
                    <a:pt x="6228" y="3290"/>
                    <a:pt x="6549" y="3290"/>
                  </a:cubicBezTo>
                  <a:cubicBezTo>
                    <a:pt x="7876" y="3290"/>
                    <a:pt x="9101" y="3408"/>
                    <a:pt x="10228" y="3620"/>
                  </a:cubicBezTo>
                  <a:cubicBezTo>
                    <a:pt x="9078" y="4625"/>
                    <a:pt x="7341" y="5921"/>
                    <a:pt x="4717" y="7572"/>
                  </a:cubicBezTo>
                  <a:cubicBezTo>
                    <a:pt x="442" y="10264"/>
                    <a:pt x="33" y="14261"/>
                    <a:pt x="19" y="14434"/>
                  </a:cubicBezTo>
                  <a:cubicBezTo>
                    <a:pt x="1" y="14607"/>
                    <a:pt x="133" y="14762"/>
                    <a:pt x="305" y="14780"/>
                  </a:cubicBezTo>
                  <a:cubicBezTo>
                    <a:pt x="314" y="14781"/>
                    <a:pt x="323" y="14781"/>
                    <a:pt x="331" y="14781"/>
                  </a:cubicBezTo>
                  <a:cubicBezTo>
                    <a:pt x="498" y="14781"/>
                    <a:pt x="638" y="14657"/>
                    <a:pt x="656" y="14489"/>
                  </a:cubicBezTo>
                  <a:cubicBezTo>
                    <a:pt x="656" y="14452"/>
                    <a:pt x="1060" y="10632"/>
                    <a:pt x="5058" y="8113"/>
                  </a:cubicBezTo>
                  <a:cubicBezTo>
                    <a:pt x="7659" y="6476"/>
                    <a:pt x="9651" y="5021"/>
                    <a:pt x="11001" y="3784"/>
                  </a:cubicBezTo>
                  <a:cubicBezTo>
                    <a:pt x="11870" y="3988"/>
                    <a:pt x="12679" y="4252"/>
                    <a:pt x="13430" y="4561"/>
                  </a:cubicBezTo>
                  <a:cubicBezTo>
                    <a:pt x="11870" y="6085"/>
                    <a:pt x="10301" y="8027"/>
                    <a:pt x="9000" y="10123"/>
                  </a:cubicBezTo>
                  <a:cubicBezTo>
                    <a:pt x="7190" y="13034"/>
                    <a:pt x="4376" y="18741"/>
                    <a:pt x="5813" y="24257"/>
                  </a:cubicBezTo>
                  <a:cubicBezTo>
                    <a:pt x="5851" y="24404"/>
                    <a:pt x="5982" y="24498"/>
                    <a:pt x="6126" y="24498"/>
                  </a:cubicBezTo>
                  <a:cubicBezTo>
                    <a:pt x="6152" y="24498"/>
                    <a:pt x="6178" y="24495"/>
                    <a:pt x="6204" y="24489"/>
                  </a:cubicBezTo>
                  <a:cubicBezTo>
                    <a:pt x="6372" y="24444"/>
                    <a:pt x="6477" y="24271"/>
                    <a:pt x="6431" y="24098"/>
                  </a:cubicBezTo>
                  <a:cubicBezTo>
                    <a:pt x="5058" y="18809"/>
                    <a:pt x="7791" y="13284"/>
                    <a:pt x="9542" y="10464"/>
                  </a:cubicBezTo>
                  <a:cubicBezTo>
                    <a:pt x="10942" y="8209"/>
                    <a:pt x="12548" y="6285"/>
                    <a:pt x="14067" y="4839"/>
                  </a:cubicBezTo>
                  <a:cubicBezTo>
                    <a:pt x="14717" y="5139"/>
                    <a:pt x="15317" y="5471"/>
                    <a:pt x="15881" y="5826"/>
                  </a:cubicBezTo>
                  <a:cubicBezTo>
                    <a:pt x="15876" y="5830"/>
                    <a:pt x="15876" y="5830"/>
                    <a:pt x="15876" y="5830"/>
                  </a:cubicBezTo>
                  <a:cubicBezTo>
                    <a:pt x="15267" y="6430"/>
                    <a:pt x="14594" y="7536"/>
                    <a:pt x="14835" y="9377"/>
                  </a:cubicBezTo>
                  <a:cubicBezTo>
                    <a:pt x="15790" y="16740"/>
                    <a:pt x="15704" y="20892"/>
                    <a:pt x="15467" y="23075"/>
                  </a:cubicBezTo>
                  <a:cubicBezTo>
                    <a:pt x="15208" y="25471"/>
                    <a:pt x="14708" y="26108"/>
                    <a:pt x="14703" y="26113"/>
                  </a:cubicBezTo>
                  <a:lnTo>
                    <a:pt x="14708" y="26108"/>
                  </a:lnTo>
                  <a:lnTo>
                    <a:pt x="15185" y="26535"/>
                  </a:lnTo>
                  <a:cubicBezTo>
                    <a:pt x="15244" y="26467"/>
                    <a:pt x="15786" y="25808"/>
                    <a:pt x="16077" y="23361"/>
                  </a:cubicBezTo>
                  <a:cubicBezTo>
                    <a:pt x="16459" y="20178"/>
                    <a:pt x="16249" y="15312"/>
                    <a:pt x="15467" y="9295"/>
                  </a:cubicBezTo>
                  <a:cubicBezTo>
                    <a:pt x="15303" y="8022"/>
                    <a:pt x="15590" y="7013"/>
                    <a:pt x="16327" y="6285"/>
                  </a:cubicBezTo>
                  <a:cubicBezTo>
                    <a:pt x="16359" y="6253"/>
                    <a:pt x="16390" y="6221"/>
                    <a:pt x="16427" y="6194"/>
                  </a:cubicBezTo>
                  <a:cubicBezTo>
                    <a:pt x="19624" y="8431"/>
                    <a:pt x="21302" y="11437"/>
                    <a:pt x="22057" y="13170"/>
                  </a:cubicBezTo>
                  <a:cubicBezTo>
                    <a:pt x="23826" y="17231"/>
                    <a:pt x="23717" y="20906"/>
                    <a:pt x="22857" y="21751"/>
                  </a:cubicBezTo>
                  <a:cubicBezTo>
                    <a:pt x="22734" y="21874"/>
                    <a:pt x="22730" y="22079"/>
                    <a:pt x="22853" y="22202"/>
                  </a:cubicBezTo>
                  <a:cubicBezTo>
                    <a:pt x="22917" y="22266"/>
                    <a:pt x="23000" y="22298"/>
                    <a:pt x="23082" y="22298"/>
                  </a:cubicBezTo>
                  <a:cubicBezTo>
                    <a:pt x="23163" y="22298"/>
                    <a:pt x="23244" y="22267"/>
                    <a:pt x="23307" y="22206"/>
                  </a:cubicBezTo>
                  <a:cubicBezTo>
                    <a:pt x="24035" y="21483"/>
                    <a:pt x="24303" y="19591"/>
                    <a:pt x="23926" y="17236"/>
                  </a:cubicBezTo>
                  <a:cubicBezTo>
                    <a:pt x="23717" y="15903"/>
                    <a:pt x="23298" y="14421"/>
                    <a:pt x="22643" y="12915"/>
                  </a:cubicBezTo>
                  <a:cubicBezTo>
                    <a:pt x="21747" y="10869"/>
                    <a:pt x="20047" y="7981"/>
                    <a:pt x="16991" y="5785"/>
                  </a:cubicBezTo>
                  <a:cubicBezTo>
                    <a:pt x="17616" y="5425"/>
                    <a:pt x="18337" y="5257"/>
                    <a:pt x="18935" y="5257"/>
                  </a:cubicBezTo>
                  <a:cubicBezTo>
                    <a:pt x="19063" y="5257"/>
                    <a:pt x="19186" y="5265"/>
                    <a:pt x="19301" y="5280"/>
                  </a:cubicBezTo>
                  <a:cubicBezTo>
                    <a:pt x="23207" y="5826"/>
                    <a:pt x="26090" y="10055"/>
                    <a:pt x="26118" y="10096"/>
                  </a:cubicBezTo>
                  <a:cubicBezTo>
                    <a:pt x="26180" y="10187"/>
                    <a:pt x="26283" y="10237"/>
                    <a:pt x="26386" y="10237"/>
                  </a:cubicBezTo>
                  <a:cubicBezTo>
                    <a:pt x="26447" y="10237"/>
                    <a:pt x="26509" y="10220"/>
                    <a:pt x="26563" y="10182"/>
                  </a:cubicBezTo>
                  <a:cubicBezTo>
                    <a:pt x="26668" y="10109"/>
                    <a:pt x="26718" y="9987"/>
                    <a:pt x="26700" y="9868"/>
                  </a:cubicBezTo>
                  <a:cubicBezTo>
                    <a:pt x="26691" y="9823"/>
                    <a:pt x="26677" y="9778"/>
                    <a:pt x="26650" y="9741"/>
                  </a:cubicBezTo>
                  <a:cubicBezTo>
                    <a:pt x="26527" y="9555"/>
                    <a:pt x="23580" y="5234"/>
                    <a:pt x="19387" y="4648"/>
                  </a:cubicBezTo>
                  <a:cubicBezTo>
                    <a:pt x="19245" y="4628"/>
                    <a:pt x="19090" y="4618"/>
                    <a:pt x="18928" y="4618"/>
                  </a:cubicBezTo>
                  <a:cubicBezTo>
                    <a:pt x="18160" y="4618"/>
                    <a:pt x="17210" y="4848"/>
                    <a:pt x="16418" y="5389"/>
                  </a:cubicBezTo>
                  <a:cubicBezTo>
                    <a:pt x="15831" y="5003"/>
                    <a:pt x="15222" y="4661"/>
                    <a:pt x="14589" y="4357"/>
                  </a:cubicBezTo>
                  <a:cubicBezTo>
                    <a:pt x="16081" y="3029"/>
                    <a:pt x="17454" y="2188"/>
                    <a:pt x="18414" y="1987"/>
                  </a:cubicBezTo>
                  <a:cubicBezTo>
                    <a:pt x="18582" y="1956"/>
                    <a:pt x="18691" y="1792"/>
                    <a:pt x="18664" y="1628"/>
                  </a:cubicBezTo>
                  <a:cubicBezTo>
                    <a:pt x="18664" y="1619"/>
                    <a:pt x="18664" y="1615"/>
                    <a:pt x="18664" y="1610"/>
                  </a:cubicBezTo>
                  <a:cubicBezTo>
                    <a:pt x="18632" y="1460"/>
                    <a:pt x="18501" y="1357"/>
                    <a:pt x="18353" y="1357"/>
                  </a:cubicBezTo>
                  <a:cubicBezTo>
                    <a:pt x="18331" y="1357"/>
                    <a:pt x="18309" y="1360"/>
                    <a:pt x="18287" y="1364"/>
                  </a:cubicBezTo>
                  <a:cubicBezTo>
                    <a:pt x="17077" y="1615"/>
                    <a:pt x="15535" y="2610"/>
                    <a:pt x="13948" y="4066"/>
                  </a:cubicBezTo>
                  <a:cubicBezTo>
                    <a:pt x="13180" y="3738"/>
                    <a:pt x="12379" y="3470"/>
                    <a:pt x="11552" y="3252"/>
                  </a:cubicBezTo>
                  <a:cubicBezTo>
                    <a:pt x="12539" y="2256"/>
                    <a:pt x="13057" y="1419"/>
                    <a:pt x="13080" y="760"/>
                  </a:cubicBezTo>
                  <a:cubicBezTo>
                    <a:pt x="13084" y="673"/>
                    <a:pt x="13080" y="596"/>
                    <a:pt x="13066" y="528"/>
                  </a:cubicBezTo>
                  <a:cubicBezTo>
                    <a:pt x="13011" y="177"/>
                    <a:pt x="12807" y="18"/>
                    <a:pt x="12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1916267" y="2752156"/>
              <a:ext cx="1902123" cy="1867646"/>
            </a:xfrm>
            <a:custGeom>
              <a:avLst/>
              <a:gdLst/>
              <a:ahLst/>
              <a:cxnLst/>
              <a:rect l="l" t="t" r="r" b="b"/>
              <a:pathLst>
                <a:path w="27751" h="27248" extrusionOk="0">
                  <a:moveTo>
                    <a:pt x="25958" y="3208"/>
                  </a:moveTo>
                  <a:lnTo>
                    <a:pt x="25258" y="5992"/>
                  </a:lnTo>
                  <a:lnTo>
                    <a:pt x="24530" y="5055"/>
                  </a:lnTo>
                  <a:lnTo>
                    <a:pt x="25958" y="3208"/>
                  </a:lnTo>
                  <a:close/>
                  <a:moveTo>
                    <a:pt x="1792" y="3172"/>
                  </a:moveTo>
                  <a:lnTo>
                    <a:pt x="3243" y="5055"/>
                  </a:lnTo>
                  <a:lnTo>
                    <a:pt x="2502" y="6010"/>
                  </a:lnTo>
                  <a:lnTo>
                    <a:pt x="1792" y="3172"/>
                  </a:lnTo>
                  <a:close/>
                  <a:moveTo>
                    <a:pt x="6404" y="2708"/>
                  </a:moveTo>
                  <a:lnTo>
                    <a:pt x="8173" y="4959"/>
                  </a:lnTo>
                  <a:lnTo>
                    <a:pt x="6340" y="7338"/>
                  </a:lnTo>
                  <a:lnTo>
                    <a:pt x="4575" y="5059"/>
                  </a:lnTo>
                  <a:lnTo>
                    <a:pt x="6404" y="2708"/>
                  </a:lnTo>
                  <a:close/>
                  <a:moveTo>
                    <a:pt x="21374" y="2708"/>
                  </a:moveTo>
                  <a:lnTo>
                    <a:pt x="23198" y="5059"/>
                  </a:lnTo>
                  <a:lnTo>
                    <a:pt x="21438" y="7338"/>
                  </a:lnTo>
                  <a:lnTo>
                    <a:pt x="19601" y="4959"/>
                  </a:lnTo>
                  <a:lnTo>
                    <a:pt x="21374" y="2708"/>
                  </a:lnTo>
                  <a:close/>
                  <a:moveTo>
                    <a:pt x="11347" y="2567"/>
                  </a:moveTo>
                  <a:lnTo>
                    <a:pt x="13221" y="4977"/>
                  </a:lnTo>
                  <a:lnTo>
                    <a:pt x="11388" y="7342"/>
                  </a:lnTo>
                  <a:lnTo>
                    <a:pt x="9510" y="4950"/>
                  </a:lnTo>
                  <a:lnTo>
                    <a:pt x="11347" y="2567"/>
                  </a:lnTo>
                  <a:close/>
                  <a:moveTo>
                    <a:pt x="16427" y="2567"/>
                  </a:moveTo>
                  <a:lnTo>
                    <a:pt x="18268" y="4950"/>
                  </a:lnTo>
                  <a:lnTo>
                    <a:pt x="16386" y="7342"/>
                  </a:lnTo>
                  <a:lnTo>
                    <a:pt x="14553" y="4977"/>
                  </a:lnTo>
                  <a:lnTo>
                    <a:pt x="16427" y="2567"/>
                  </a:lnTo>
                  <a:close/>
                  <a:moveTo>
                    <a:pt x="13889" y="5837"/>
                  </a:moveTo>
                  <a:lnTo>
                    <a:pt x="15717" y="8193"/>
                  </a:lnTo>
                  <a:lnTo>
                    <a:pt x="13889" y="10516"/>
                  </a:lnTo>
                  <a:lnTo>
                    <a:pt x="12056" y="8193"/>
                  </a:lnTo>
                  <a:lnTo>
                    <a:pt x="13889" y="5837"/>
                  </a:lnTo>
                  <a:close/>
                  <a:moveTo>
                    <a:pt x="3907" y="5914"/>
                  </a:moveTo>
                  <a:lnTo>
                    <a:pt x="5671" y="8202"/>
                  </a:lnTo>
                  <a:lnTo>
                    <a:pt x="3821" y="10603"/>
                  </a:lnTo>
                  <a:lnTo>
                    <a:pt x="3561" y="10216"/>
                  </a:lnTo>
                  <a:lnTo>
                    <a:pt x="2829" y="7306"/>
                  </a:lnTo>
                  <a:lnTo>
                    <a:pt x="3907" y="5914"/>
                  </a:lnTo>
                  <a:close/>
                  <a:moveTo>
                    <a:pt x="8846" y="5814"/>
                  </a:moveTo>
                  <a:lnTo>
                    <a:pt x="10724" y="8197"/>
                  </a:lnTo>
                  <a:lnTo>
                    <a:pt x="8855" y="10603"/>
                  </a:lnTo>
                  <a:lnTo>
                    <a:pt x="7004" y="8202"/>
                  </a:lnTo>
                  <a:lnTo>
                    <a:pt x="8846" y="5814"/>
                  </a:lnTo>
                  <a:close/>
                  <a:moveTo>
                    <a:pt x="18928" y="5814"/>
                  </a:moveTo>
                  <a:lnTo>
                    <a:pt x="20770" y="8202"/>
                  </a:lnTo>
                  <a:lnTo>
                    <a:pt x="18919" y="10603"/>
                  </a:lnTo>
                  <a:lnTo>
                    <a:pt x="17054" y="8197"/>
                  </a:lnTo>
                  <a:lnTo>
                    <a:pt x="18928" y="5814"/>
                  </a:lnTo>
                  <a:close/>
                  <a:moveTo>
                    <a:pt x="23867" y="5919"/>
                  </a:moveTo>
                  <a:lnTo>
                    <a:pt x="24931" y="7292"/>
                  </a:lnTo>
                  <a:lnTo>
                    <a:pt x="24076" y="10703"/>
                  </a:lnTo>
                  <a:cubicBezTo>
                    <a:pt x="24067" y="10707"/>
                    <a:pt x="24053" y="10712"/>
                    <a:pt x="24039" y="10721"/>
                  </a:cubicBezTo>
                  <a:lnTo>
                    <a:pt x="22102" y="8202"/>
                  </a:lnTo>
                  <a:lnTo>
                    <a:pt x="23867" y="5919"/>
                  </a:lnTo>
                  <a:close/>
                  <a:moveTo>
                    <a:pt x="11392" y="9052"/>
                  </a:moveTo>
                  <a:lnTo>
                    <a:pt x="13216" y="11367"/>
                  </a:lnTo>
                  <a:lnTo>
                    <a:pt x="11315" y="13786"/>
                  </a:lnTo>
                  <a:lnTo>
                    <a:pt x="9519" y="11462"/>
                  </a:lnTo>
                  <a:lnTo>
                    <a:pt x="11392" y="9052"/>
                  </a:lnTo>
                  <a:close/>
                  <a:moveTo>
                    <a:pt x="16381" y="9052"/>
                  </a:moveTo>
                  <a:lnTo>
                    <a:pt x="18255" y="11462"/>
                  </a:lnTo>
                  <a:lnTo>
                    <a:pt x="16458" y="13786"/>
                  </a:lnTo>
                  <a:lnTo>
                    <a:pt x="14558" y="11367"/>
                  </a:lnTo>
                  <a:lnTo>
                    <a:pt x="16381" y="9052"/>
                  </a:lnTo>
                  <a:close/>
                  <a:moveTo>
                    <a:pt x="6340" y="9066"/>
                  </a:moveTo>
                  <a:lnTo>
                    <a:pt x="8191" y="11462"/>
                  </a:lnTo>
                  <a:lnTo>
                    <a:pt x="6158" y="14077"/>
                  </a:lnTo>
                  <a:lnTo>
                    <a:pt x="4444" y="11526"/>
                  </a:lnTo>
                  <a:lnTo>
                    <a:pt x="6340" y="9066"/>
                  </a:lnTo>
                  <a:close/>
                  <a:moveTo>
                    <a:pt x="21434" y="9066"/>
                  </a:moveTo>
                  <a:lnTo>
                    <a:pt x="23384" y="11594"/>
                  </a:lnTo>
                  <a:lnTo>
                    <a:pt x="21688" y="14168"/>
                  </a:lnTo>
                  <a:lnTo>
                    <a:pt x="19587" y="11462"/>
                  </a:lnTo>
                  <a:lnTo>
                    <a:pt x="21434" y="9066"/>
                  </a:lnTo>
                  <a:close/>
                  <a:moveTo>
                    <a:pt x="23366" y="13536"/>
                  </a:moveTo>
                  <a:lnTo>
                    <a:pt x="22834" y="15651"/>
                  </a:lnTo>
                  <a:lnTo>
                    <a:pt x="22370" y="15046"/>
                  </a:lnTo>
                  <a:lnTo>
                    <a:pt x="23366" y="13536"/>
                  </a:lnTo>
                  <a:close/>
                  <a:moveTo>
                    <a:pt x="4321" y="13231"/>
                  </a:moveTo>
                  <a:lnTo>
                    <a:pt x="5480" y="14950"/>
                  </a:lnTo>
                  <a:lnTo>
                    <a:pt x="4930" y="15655"/>
                  </a:lnTo>
                  <a:lnTo>
                    <a:pt x="4321" y="13231"/>
                  </a:lnTo>
                  <a:close/>
                  <a:moveTo>
                    <a:pt x="13889" y="12217"/>
                  </a:moveTo>
                  <a:lnTo>
                    <a:pt x="15794" y="14646"/>
                  </a:lnTo>
                  <a:lnTo>
                    <a:pt x="13889" y="17120"/>
                  </a:lnTo>
                  <a:lnTo>
                    <a:pt x="11979" y="14646"/>
                  </a:lnTo>
                  <a:lnTo>
                    <a:pt x="13889" y="12217"/>
                  </a:lnTo>
                  <a:close/>
                  <a:moveTo>
                    <a:pt x="8855" y="12322"/>
                  </a:moveTo>
                  <a:lnTo>
                    <a:pt x="10642" y="14641"/>
                  </a:lnTo>
                  <a:lnTo>
                    <a:pt x="8432" y="17452"/>
                  </a:lnTo>
                  <a:lnTo>
                    <a:pt x="6777" y="14996"/>
                  </a:lnTo>
                  <a:lnTo>
                    <a:pt x="8855" y="12322"/>
                  </a:lnTo>
                  <a:close/>
                  <a:moveTo>
                    <a:pt x="18919" y="12322"/>
                  </a:moveTo>
                  <a:lnTo>
                    <a:pt x="21074" y="15096"/>
                  </a:lnTo>
                  <a:lnTo>
                    <a:pt x="19442" y="17574"/>
                  </a:lnTo>
                  <a:lnTo>
                    <a:pt x="17131" y="14641"/>
                  </a:lnTo>
                  <a:lnTo>
                    <a:pt x="18919" y="12322"/>
                  </a:lnTo>
                  <a:close/>
                  <a:moveTo>
                    <a:pt x="21756" y="15974"/>
                  </a:moveTo>
                  <a:lnTo>
                    <a:pt x="22511" y="16947"/>
                  </a:lnTo>
                  <a:lnTo>
                    <a:pt x="21652" y="20380"/>
                  </a:lnTo>
                  <a:lnTo>
                    <a:pt x="20124" y="18443"/>
                  </a:lnTo>
                  <a:lnTo>
                    <a:pt x="21756" y="15974"/>
                  </a:lnTo>
                  <a:close/>
                  <a:moveTo>
                    <a:pt x="6099" y="15869"/>
                  </a:moveTo>
                  <a:lnTo>
                    <a:pt x="7745" y="18320"/>
                  </a:lnTo>
                  <a:lnTo>
                    <a:pt x="6122" y="20385"/>
                  </a:lnTo>
                  <a:lnTo>
                    <a:pt x="5258" y="16956"/>
                  </a:lnTo>
                  <a:lnTo>
                    <a:pt x="6099" y="15869"/>
                  </a:lnTo>
                  <a:close/>
                  <a:moveTo>
                    <a:pt x="11306" y="15501"/>
                  </a:moveTo>
                  <a:lnTo>
                    <a:pt x="13221" y="17979"/>
                  </a:lnTo>
                  <a:lnTo>
                    <a:pt x="10851" y="21053"/>
                  </a:lnTo>
                  <a:lnTo>
                    <a:pt x="9046" y="18370"/>
                  </a:lnTo>
                  <a:lnTo>
                    <a:pt x="11306" y="15501"/>
                  </a:lnTo>
                  <a:close/>
                  <a:moveTo>
                    <a:pt x="16468" y="15501"/>
                  </a:moveTo>
                  <a:lnTo>
                    <a:pt x="18828" y="18498"/>
                  </a:lnTo>
                  <a:lnTo>
                    <a:pt x="17041" y="21203"/>
                  </a:lnTo>
                  <a:lnTo>
                    <a:pt x="14553" y="17979"/>
                  </a:lnTo>
                  <a:lnTo>
                    <a:pt x="16468" y="15501"/>
                  </a:lnTo>
                  <a:close/>
                  <a:moveTo>
                    <a:pt x="8364" y="19239"/>
                  </a:moveTo>
                  <a:lnTo>
                    <a:pt x="10174" y="21931"/>
                  </a:lnTo>
                  <a:lnTo>
                    <a:pt x="7409" y="25510"/>
                  </a:lnTo>
                  <a:lnTo>
                    <a:pt x="6445" y="21676"/>
                  </a:lnTo>
                  <a:lnTo>
                    <a:pt x="8364" y="19239"/>
                  </a:lnTo>
                  <a:close/>
                  <a:moveTo>
                    <a:pt x="19514" y="19371"/>
                  </a:moveTo>
                  <a:lnTo>
                    <a:pt x="21324" y="21672"/>
                  </a:lnTo>
                  <a:lnTo>
                    <a:pt x="20365" y="25510"/>
                  </a:lnTo>
                  <a:lnTo>
                    <a:pt x="17723" y="22086"/>
                  </a:lnTo>
                  <a:lnTo>
                    <a:pt x="19514" y="19371"/>
                  </a:lnTo>
                  <a:close/>
                  <a:moveTo>
                    <a:pt x="13889" y="18843"/>
                  </a:moveTo>
                  <a:lnTo>
                    <a:pt x="16427" y="22136"/>
                  </a:lnTo>
                  <a:lnTo>
                    <a:pt x="14025" y="25769"/>
                  </a:lnTo>
                  <a:lnTo>
                    <a:pt x="11470" y="21972"/>
                  </a:lnTo>
                  <a:lnTo>
                    <a:pt x="13889" y="18843"/>
                  </a:lnTo>
                  <a:close/>
                  <a:moveTo>
                    <a:pt x="582" y="1"/>
                  </a:moveTo>
                  <a:cubicBezTo>
                    <a:pt x="540" y="1"/>
                    <a:pt x="498" y="6"/>
                    <a:pt x="455" y="16"/>
                  </a:cubicBezTo>
                  <a:cubicBezTo>
                    <a:pt x="173" y="89"/>
                    <a:pt x="1" y="375"/>
                    <a:pt x="73" y="657"/>
                  </a:cubicBezTo>
                  <a:lnTo>
                    <a:pt x="6654" y="26820"/>
                  </a:lnTo>
                  <a:cubicBezTo>
                    <a:pt x="6654" y="26820"/>
                    <a:pt x="6654" y="26824"/>
                    <a:pt x="6654" y="26824"/>
                  </a:cubicBezTo>
                  <a:cubicBezTo>
                    <a:pt x="6663" y="26851"/>
                    <a:pt x="6672" y="26879"/>
                    <a:pt x="6681" y="26906"/>
                  </a:cubicBezTo>
                  <a:cubicBezTo>
                    <a:pt x="6695" y="26929"/>
                    <a:pt x="6708" y="26952"/>
                    <a:pt x="6722" y="26974"/>
                  </a:cubicBezTo>
                  <a:cubicBezTo>
                    <a:pt x="6722" y="26979"/>
                    <a:pt x="6727" y="26983"/>
                    <a:pt x="6727" y="26988"/>
                  </a:cubicBezTo>
                  <a:cubicBezTo>
                    <a:pt x="6740" y="27006"/>
                    <a:pt x="6758" y="27024"/>
                    <a:pt x="6777" y="27047"/>
                  </a:cubicBezTo>
                  <a:cubicBezTo>
                    <a:pt x="6777" y="27047"/>
                    <a:pt x="6781" y="27052"/>
                    <a:pt x="6786" y="27056"/>
                  </a:cubicBezTo>
                  <a:cubicBezTo>
                    <a:pt x="6804" y="27074"/>
                    <a:pt x="6822" y="27093"/>
                    <a:pt x="6840" y="27106"/>
                  </a:cubicBezTo>
                  <a:cubicBezTo>
                    <a:pt x="6863" y="27124"/>
                    <a:pt x="6890" y="27143"/>
                    <a:pt x="6913" y="27156"/>
                  </a:cubicBezTo>
                  <a:cubicBezTo>
                    <a:pt x="6931" y="27165"/>
                    <a:pt x="6949" y="27170"/>
                    <a:pt x="6963" y="27179"/>
                  </a:cubicBezTo>
                  <a:cubicBezTo>
                    <a:pt x="6977" y="27179"/>
                    <a:pt x="6986" y="27188"/>
                    <a:pt x="6995" y="27188"/>
                  </a:cubicBezTo>
                  <a:cubicBezTo>
                    <a:pt x="7013" y="27197"/>
                    <a:pt x="7031" y="27197"/>
                    <a:pt x="7049" y="27202"/>
                  </a:cubicBezTo>
                  <a:cubicBezTo>
                    <a:pt x="7058" y="27206"/>
                    <a:pt x="7068" y="27211"/>
                    <a:pt x="7077" y="27211"/>
                  </a:cubicBezTo>
                  <a:cubicBezTo>
                    <a:pt x="7099" y="27215"/>
                    <a:pt x="7118" y="27215"/>
                    <a:pt x="7140" y="27215"/>
                  </a:cubicBezTo>
                  <a:cubicBezTo>
                    <a:pt x="7149" y="27215"/>
                    <a:pt x="7154" y="27220"/>
                    <a:pt x="7163" y="27220"/>
                  </a:cubicBezTo>
                  <a:cubicBezTo>
                    <a:pt x="7168" y="27220"/>
                    <a:pt x="7172" y="27215"/>
                    <a:pt x="7181" y="27215"/>
                  </a:cubicBezTo>
                  <a:lnTo>
                    <a:pt x="7222" y="27215"/>
                  </a:lnTo>
                  <a:cubicBezTo>
                    <a:pt x="7231" y="27215"/>
                    <a:pt x="7240" y="27211"/>
                    <a:pt x="7245" y="27211"/>
                  </a:cubicBezTo>
                  <a:cubicBezTo>
                    <a:pt x="7259" y="27206"/>
                    <a:pt x="7272" y="27206"/>
                    <a:pt x="7286" y="27202"/>
                  </a:cubicBezTo>
                  <a:lnTo>
                    <a:pt x="7290" y="27202"/>
                  </a:lnTo>
                  <a:cubicBezTo>
                    <a:pt x="7300" y="27197"/>
                    <a:pt x="7309" y="27197"/>
                    <a:pt x="7318" y="27193"/>
                  </a:cubicBezTo>
                  <a:cubicBezTo>
                    <a:pt x="7327" y="27193"/>
                    <a:pt x="7331" y="27188"/>
                    <a:pt x="7340" y="27188"/>
                  </a:cubicBezTo>
                  <a:cubicBezTo>
                    <a:pt x="7359" y="27179"/>
                    <a:pt x="7372" y="27174"/>
                    <a:pt x="7390" y="27165"/>
                  </a:cubicBezTo>
                  <a:cubicBezTo>
                    <a:pt x="7409" y="27156"/>
                    <a:pt x="7427" y="27147"/>
                    <a:pt x="7440" y="27138"/>
                  </a:cubicBezTo>
                  <a:cubicBezTo>
                    <a:pt x="7445" y="27133"/>
                    <a:pt x="7450" y="27133"/>
                    <a:pt x="7454" y="27129"/>
                  </a:cubicBezTo>
                  <a:cubicBezTo>
                    <a:pt x="7468" y="27120"/>
                    <a:pt x="7477" y="27115"/>
                    <a:pt x="7486" y="27106"/>
                  </a:cubicBezTo>
                  <a:cubicBezTo>
                    <a:pt x="7495" y="27102"/>
                    <a:pt x="7500" y="27097"/>
                    <a:pt x="7504" y="27093"/>
                  </a:cubicBezTo>
                  <a:cubicBezTo>
                    <a:pt x="7513" y="27083"/>
                    <a:pt x="7522" y="27074"/>
                    <a:pt x="7531" y="27065"/>
                  </a:cubicBezTo>
                  <a:cubicBezTo>
                    <a:pt x="7536" y="27061"/>
                    <a:pt x="7541" y="27056"/>
                    <a:pt x="7545" y="27052"/>
                  </a:cubicBezTo>
                  <a:cubicBezTo>
                    <a:pt x="7554" y="27042"/>
                    <a:pt x="7563" y="27033"/>
                    <a:pt x="7572" y="27020"/>
                  </a:cubicBezTo>
                  <a:cubicBezTo>
                    <a:pt x="7577" y="27020"/>
                    <a:pt x="7577" y="27015"/>
                    <a:pt x="7581" y="27011"/>
                  </a:cubicBezTo>
                  <a:lnTo>
                    <a:pt x="10792" y="22850"/>
                  </a:lnTo>
                  <a:lnTo>
                    <a:pt x="13593" y="27011"/>
                  </a:lnTo>
                  <a:cubicBezTo>
                    <a:pt x="13603" y="27029"/>
                    <a:pt x="13616" y="27042"/>
                    <a:pt x="13630" y="27061"/>
                  </a:cubicBezTo>
                  <a:cubicBezTo>
                    <a:pt x="13634" y="27065"/>
                    <a:pt x="13639" y="27070"/>
                    <a:pt x="13643" y="27074"/>
                  </a:cubicBezTo>
                  <a:cubicBezTo>
                    <a:pt x="13653" y="27083"/>
                    <a:pt x="13662" y="27093"/>
                    <a:pt x="13671" y="27102"/>
                  </a:cubicBezTo>
                  <a:cubicBezTo>
                    <a:pt x="13680" y="27111"/>
                    <a:pt x="13684" y="27115"/>
                    <a:pt x="13689" y="27120"/>
                  </a:cubicBezTo>
                  <a:cubicBezTo>
                    <a:pt x="13698" y="27129"/>
                    <a:pt x="13707" y="27133"/>
                    <a:pt x="13716" y="27143"/>
                  </a:cubicBezTo>
                  <a:cubicBezTo>
                    <a:pt x="13725" y="27147"/>
                    <a:pt x="13730" y="27152"/>
                    <a:pt x="13739" y="27156"/>
                  </a:cubicBezTo>
                  <a:cubicBezTo>
                    <a:pt x="13739" y="27156"/>
                    <a:pt x="13739" y="27156"/>
                    <a:pt x="13739" y="27161"/>
                  </a:cubicBezTo>
                  <a:cubicBezTo>
                    <a:pt x="13744" y="27161"/>
                    <a:pt x="13748" y="27161"/>
                    <a:pt x="13748" y="27165"/>
                  </a:cubicBezTo>
                  <a:cubicBezTo>
                    <a:pt x="13766" y="27174"/>
                    <a:pt x="13784" y="27183"/>
                    <a:pt x="13803" y="27193"/>
                  </a:cubicBezTo>
                  <a:cubicBezTo>
                    <a:pt x="13807" y="27197"/>
                    <a:pt x="13816" y="27197"/>
                    <a:pt x="13825" y="27202"/>
                  </a:cubicBezTo>
                  <a:cubicBezTo>
                    <a:pt x="13839" y="27206"/>
                    <a:pt x="13853" y="27215"/>
                    <a:pt x="13866" y="27220"/>
                  </a:cubicBezTo>
                  <a:cubicBezTo>
                    <a:pt x="13875" y="27220"/>
                    <a:pt x="13884" y="27224"/>
                    <a:pt x="13894" y="27229"/>
                  </a:cubicBezTo>
                  <a:cubicBezTo>
                    <a:pt x="13907" y="27229"/>
                    <a:pt x="13921" y="27233"/>
                    <a:pt x="13935" y="27238"/>
                  </a:cubicBezTo>
                  <a:cubicBezTo>
                    <a:pt x="13944" y="27238"/>
                    <a:pt x="13953" y="27238"/>
                    <a:pt x="13962" y="27243"/>
                  </a:cubicBezTo>
                  <a:cubicBezTo>
                    <a:pt x="13985" y="27243"/>
                    <a:pt x="14003" y="27247"/>
                    <a:pt x="14025" y="27247"/>
                  </a:cubicBezTo>
                  <a:lnTo>
                    <a:pt x="14035" y="27247"/>
                  </a:lnTo>
                  <a:cubicBezTo>
                    <a:pt x="14057" y="27247"/>
                    <a:pt x="14080" y="27243"/>
                    <a:pt x="14098" y="27243"/>
                  </a:cubicBezTo>
                  <a:cubicBezTo>
                    <a:pt x="14107" y="27238"/>
                    <a:pt x="14116" y="27238"/>
                    <a:pt x="14126" y="27238"/>
                  </a:cubicBezTo>
                  <a:cubicBezTo>
                    <a:pt x="14139" y="27233"/>
                    <a:pt x="14157" y="27229"/>
                    <a:pt x="14171" y="27224"/>
                  </a:cubicBezTo>
                  <a:cubicBezTo>
                    <a:pt x="14180" y="27224"/>
                    <a:pt x="14189" y="27220"/>
                    <a:pt x="14198" y="27220"/>
                  </a:cubicBezTo>
                  <a:cubicBezTo>
                    <a:pt x="14212" y="27211"/>
                    <a:pt x="14226" y="27206"/>
                    <a:pt x="14239" y="27202"/>
                  </a:cubicBezTo>
                  <a:cubicBezTo>
                    <a:pt x="14248" y="27197"/>
                    <a:pt x="14257" y="27193"/>
                    <a:pt x="14262" y="27193"/>
                  </a:cubicBezTo>
                  <a:cubicBezTo>
                    <a:pt x="14280" y="27183"/>
                    <a:pt x="14298" y="27174"/>
                    <a:pt x="14317" y="27161"/>
                  </a:cubicBezTo>
                  <a:cubicBezTo>
                    <a:pt x="14317" y="27161"/>
                    <a:pt x="14321" y="27156"/>
                    <a:pt x="14326" y="27156"/>
                  </a:cubicBezTo>
                  <a:cubicBezTo>
                    <a:pt x="14335" y="27152"/>
                    <a:pt x="14339" y="27147"/>
                    <a:pt x="14344" y="27143"/>
                  </a:cubicBezTo>
                  <a:cubicBezTo>
                    <a:pt x="14357" y="27133"/>
                    <a:pt x="14367" y="27124"/>
                    <a:pt x="14376" y="27115"/>
                  </a:cubicBezTo>
                  <a:cubicBezTo>
                    <a:pt x="14380" y="27111"/>
                    <a:pt x="14385" y="27106"/>
                    <a:pt x="14394" y="27102"/>
                  </a:cubicBezTo>
                  <a:cubicBezTo>
                    <a:pt x="14403" y="27093"/>
                    <a:pt x="14412" y="27083"/>
                    <a:pt x="14421" y="27070"/>
                  </a:cubicBezTo>
                  <a:cubicBezTo>
                    <a:pt x="14426" y="27065"/>
                    <a:pt x="14430" y="27061"/>
                    <a:pt x="14435" y="27056"/>
                  </a:cubicBezTo>
                  <a:cubicBezTo>
                    <a:pt x="14448" y="27042"/>
                    <a:pt x="14462" y="27024"/>
                    <a:pt x="14471" y="27006"/>
                  </a:cubicBezTo>
                  <a:lnTo>
                    <a:pt x="17109" y="23013"/>
                  </a:lnTo>
                  <a:lnTo>
                    <a:pt x="20192" y="27011"/>
                  </a:lnTo>
                  <a:cubicBezTo>
                    <a:pt x="20197" y="27015"/>
                    <a:pt x="20197" y="27020"/>
                    <a:pt x="20201" y="27024"/>
                  </a:cubicBezTo>
                  <a:cubicBezTo>
                    <a:pt x="20210" y="27033"/>
                    <a:pt x="20219" y="27042"/>
                    <a:pt x="20228" y="27052"/>
                  </a:cubicBezTo>
                  <a:cubicBezTo>
                    <a:pt x="20233" y="27056"/>
                    <a:pt x="20238" y="27061"/>
                    <a:pt x="20242" y="27065"/>
                  </a:cubicBezTo>
                  <a:cubicBezTo>
                    <a:pt x="20251" y="27074"/>
                    <a:pt x="20260" y="27083"/>
                    <a:pt x="20269" y="27093"/>
                  </a:cubicBezTo>
                  <a:cubicBezTo>
                    <a:pt x="20274" y="27097"/>
                    <a:pt x="20278" y="27102"/>
                    <a:pt x="20288" y="27106"/>
                  </a:cubicBezTo>
                  <a:cubicBezTo>
                    <a:pt x="20297" y="27115"/>
                    <a:pt x="20306" y="27120"/>
                    <a:pt x="20319" y="27129"/>
                  </a:cubicBezTo>
                  <a:cubicBezTo>
                    <a:pt x="20324" y="27133"/>
                    <a:pt x="20328" y="27133"/>
                    <a:pt x="20333" y="27138"/>
                  </a:cubicBezTo>
                  <a:cubicBezTo>
                    <a:pt x="20347" y="27147"/>
                    <a:pt x="20365" y="27156"/>
                    <a:pt x="20378" y="27165"/>
                  </a:cubicBezTo>
                  <a:lnTo>
                    <a:pt x="20383" y="27165"/>
                  </a:lnTo>
                  <a:cubicBezTo>
                    <a:pt x="20401" y="27174"/>
                    <a:pt x="20415" y="27179"/>
                    <a:pt x="20433" y="27188"/>
                  </a:cubicBezTo>
                  <a:cubicBezTo>
                    <a:pt x="20442" y="27188"/>
                    <a:pt x="20447" y="27193"/>
                    <a:pt x="20456" y="27193"/>
                  </a:cubicBezTo>
                  <a:cubicBezTo>
                    <a:pt x="20465" y="27197"/>
                    <a:pt x="20474" y="27197"/>
                    <a:pt x="20483" y="27202"/>
                  </a:cubicBezTo>
                  <a:lnTo>
                    <a:pt x="20488" y="27202"/>
                  </a:lnTo>
                  <a:cubicBezTo>
                    <a:pt x="20501" y="27206"/>
                    <a:pt x="20515" y="27206"/>
                    <a:pt x="20529" y="27211"/>
                  </a:cubicBezTo>
                  <a:cubicBezTo>
                    <a:pt x="20538" y="27211"/>
                    <a:pt x="20542" y="27215"/>
                    <a:pt x="20551" y="27215"/>
                  </a:cubicBezTo>
                  <a:lnTo>
                    <a:pt x="20597" y="27215"/>
                  </a:lnTo>
                  <a:cubicBezTo>
                    <a:pt x="20601" y="27215"/>
                    <a:pt x="20606" y="27220"/>
                    <a:pt x="20610" y="27220"/>
                  </a:cubicBezTo>
                  <a:cubicBezTo>
                    <a:pt x="20620" y="27220"/>
                    <a:pt x="20624" y="27215"/>
                    <a:pt x="20633" y="27215"/>
                  </a:cubicBezTo>
                  <a:cubicBezTo>
                    <a:pt x="20656" y="27215"/>
                    <a:pt x="20674" y="27215"/>
                    <a:pt x="20697" y="27211"/>
                  </a:cubicBezTo>
                  <a:cubicBezTo>
                    <a:pt x="20706" y="27211"/>
                    <a:pt x="20715" y="27206"/>
                    <a:pt x="20729" y="27202"/>
                  </a:cubicBezTo>
                  <a:cubicBezTo>
                    <a:pt x="20747" y="27197"/>
                    <a:pt x="20760" y="27197"/>
                    <a:pt x="20779" y="27188"/>
                  </a:cubicBezTo>
                  <a:cubicBezTo>
                    <a:pt x="20792" y="27183"/>
                    <a:pt x="20801" y="27179"/>
                    <a:pt x="20811" y="27174"/>
                  </a:cubicBezTo>
                  <a:cubicBezTo>
                    <a:pt x="20829" y="27170"/>
                    <a:pt x="20842" y="27165"/>
                    <a:pt x="20861" y="27156"/>
                  </a:cubicBezTo>
                  <a:cubicBezTo>
                    <a:pt x="20883" y="27143"/>
                    <a:pt x="20911" y="27124"/>
                    <a:pt x="20933" y="27106"/>
                  </a:cubicBezTo>
                  <a:cubicBezTo>
                    <a:pt x="20951" y="27093"/>
                    <a:pt x="20970" y="27074"/>
                    <a:pt x="20988" y="27056"/>
                  </a:cubicBezTo>
                  <a:cubicBezTo>
                    <a:pt x="20992" y="27052"/>
                    <a:pt x="20997" y="27047"/>
                    <a:pt x="21002" y="27047"/>
                  </a:cubicBezTo>
                  <a:cubicBezTo>
                    <a:pt x="21015" y="27024"/>
                    <a:pt x="21033" y="27006"/>
                    <a:pt x="21047" y="26988"/>
                  </a:cubicBezTo>
                  <a:cubicBezTo>
                    <a:pt x="21047" y="26983"/>
                    <a:pt x="21052" y="26979"/>
                    <a:pt x="21052" y="26974"/>
                  </a:cubicBezTo>
                  <a:cubicBezTo>
                    <a:pt x="21083" y="26929"/>
                    <a:pt x="21106" y="26879"/>
                    <a:pt x="21120" y="26824"/>
                  </a:cubicBezTo>
                  <a:cubicBezTo>
                    <a:pt x="21120" y="26824"/>
                    <a:pt x="21120" y="26820"/>
                    <a:pt x="21120" y="26820"/>
                  </a:cubicBezTo>
                  <a:lnTo>
                    <a:pt x="27682" y="657"/>
                  </a:lnTo>
                  <a:cubicBezTo>
                    <a:pt x="27750" y="375"/>
                    <a:pt x="27582" y="89"/>
                    <a:pt x="27300" y="16"/>
                  </a:cubicBezTo>
                  <a:cubicBezTo>
                    <a:pt x="27258" y="6"/>
                    <a:pt x="27215" y="1"/>
                    <a:pt x="27173" y="1"/>
                  </a:cubicBezTo>
                  <a:cubicBezTo>
                    <a:pt x="26937" y="1"/>
                    <a:pt x="26721" y="158"/>
                    <a:pt x="26659" y="398"/>
                  </a:cubicBezTo>
                  <a:lnTo>
                    <a:pt x="26595" y="653"/>
                  </a:lnTo>
                  <a:lnTo>
                    <a:pt x="23862" y="4195"/>
                  </a:lnTo>
                  <a:lnTo>
                    <a:pt x="22043" y="1858"/>
                  </a:lnTo>
                  <a:lnTo>
                    <a:pt x="22543" y="1217"/>
                  </a:lnTo>
                  <a:cubicBezTo>
                    <a:pt x="22725" y="989"/>
                    <a:pt x="22684" y="657"/>
                    <a:pt x="22457" y="480"/>
                  </a:cubicBezTo>
                  <a:cubicBezTo>
                    <a:pt x="22361" y="403"/>
                    <a:pt x="22246" y="366"/>
                    <a:pt x="22132" y="366"/>
                  </a:cubicBezTo>
                  <a:cubicBezTo>
                    <a:pt x="21976" y="366"/>
                    <a:pt x="21822" y="435"/>
                    <a:pt x="21720" y="566"/>
                  </a:cubicBezTo>
                  <a:lnTo>
                    <a:pt x="18937" y="4100"/>
                  </a:lnTo>
                  <a:lnTo>
                    <a:pt x="17095" y="1708"/>
                  </a:lnTo>
                  <a:lnTo>
                    <a:pt x="17759" y="848"/>
                  </a:lnTo>
                  <a:cubicBezTo>
                    <a:pt x="17936" y="621"/>
                    <a:pt x="17895" y="289"/>
                    <a:pt x="17664" y="112"/>
                  </a:cubicBezTo>
                  <a:cubicBezTo>
                    <a:pt x="17568" y="37"/>
                    <a:pt x="17455" y="1"/>
                    <a:pt x="17342" y="1"/>
                  </a:cubicBezTo>
                  <a:cubicBezTo>
                    <a:pt x="17185" y="1"/>
                    <a:pt x="17030" y="70"/>
                    <a:pt x="16927" y="202"/>
                  </a:cubicBezTo>
                  <a:lnTo>
                    <a:pt x="16431" y="844"/>
                  </a:lnTo>
                  <a:lnTo>
                    <a:pt x="15935" y="207"/>
                  </a:lnTo>
                  <a:cubicBezTo>
                    <a:pt x="15832" y="72"/>
                    <a:pt x="15678" y="2"/>
                    <a:pt x="15521" y="2"/>
                  </a:cubicBezTo>
                  <a:cubicBezTo>
                    <a:pt x="15409" y="2"/>
                    <a:pt x="15295" y="38"/>
                    <a:pt x="15199" y="112"/>
                  </a:cubicBezTo>
                  <a:cubicBezTo>
                    <a:pt x="14967" y="289"/>
                    <a:pt x="14926" y="621"/>
                    <a:pt x="15103" y="848"/>
                  </a:cubicBezTo>
                  <a:lnTo>
                    <a:pt x="15763" y="1703"/>
                  </a:lnTo>
                  <a:lnTo>
                    <a:pt x="13889" y="4123"/>
                  </a:lnTo>
                  <a:lnTo>
                    <a:pt x="12011" y="1703"/>
                  </a:lnTo>
                  <a:lnTo>
                    <a:pt x="12670" y="848"/>
                  </a:lnTo>
                  <a:cubicBezTo>
                    <a:pt x="12848" y="621"/>
                    <a:pt x="12807" y="289"/>
                    <a:pt x="12575" y="112"/>
                  </a:cubicBezTo>
                  <a:cubicBezTo>
                    <a:pt x="12478" y="38"/>
                    <a:pt x="12365" y="2"/>
                    <a:pt x="12253" y="2"/>
                  </a:cubicBezTo>
                  <a:cubicBezTo>
                    <a:pt x="12096" y="2"/>
                    <a:pt x="11941" y="72"/>
                    <a:pt x="11838" y="207"/>
                  </a:cubicBezTo>
                  <a:lnTo>
                    <a:pt x="11342" y="844"/>
                  </a:lnTo>
                  <a:lnTo>
                    <a:pt x="10847" y="202"/>
                  </a:lnTo>
                  <a:cubicBezTo>
                    <a:pt x="10744" y="70"/>
                    <a:pt x="10588" y="1"/>
                    <a:pt x="10432" y="1"/>
                  </a:cubicBezTo>
                  <a:cubicBezTo>
                    <a:pt x="10319" y="1"/>
                    <a:pt x="10205" y="37"/>
                    <a:pt x="10110" y="112"/>
                  </a:cubicBezTo>
                  <a:cubicBezTo>
                    <a:pt x="9878" y="289"/>
                    <a:pt x="9837" y="621"/>
                    <a:pt x="10014" y="848"/>
                  </a:cubicBezTo>
                  <a:lnTo>
                    <a:pt x="10678" y="1708"/>
                  </a:lnTo>
                  <a:lnTo>
                    <a:pt x="8837" y="4100"/>
                  </a:lnTo>
                  <a:lnTo>
                    <a:pt x="6058" y="566"/>
                  </a:lnTo>
                  <a:cubicBezTo>
                    <a:pt x="5953" y="435"/>
                    <a:pt x="5798" y="366"/>
                    <a:pt x="5642" y="366"/>
                  </a:cubicBezTo>
                  <a:cubicBezTo>
                    <a:pt x="5528" y="366"/>
                    <a:pt x="5413" y="403"/>
                    <a:pt x="5317" y="480"/>
                  </a:cubicBezTo>
                  <a:cubicBezTo>
                    <a:pt x="5089" y="657"/>
                    <a:pt x="5048" y="989"/>
                    <a:pt x="5230" y="1217"/>
                  </a:cubicBezTo>
                  <a:lnTo>
                    <a:pt x="5731" y="1858"/>
                  </a:lnTo>
                  <a:lnTo>
                    <a:pt x="3912" y="4195"/>
                  </a:lnTo>
                  <a:lnTo>
                    <a:pt x="1147" y="616"/>
                  </a:lnTo>
                  <a:lnTo>
                    <a:pt x="1092" y="398"/>
                  </a:lnTo>
                  <a:cubicBezTo>
                    <a:pt x="1034" y="158"/>
                    <a:pt x="818" y="1"/>
                    <a:pt x="5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1710229" y="2661885"/>
              <a:ext cx="2314475" cy="252579"/>
            </a:xfrm>
            <a:custGeom>
              <a:avLst/>
              <a:gdLst/>
              <a:ahLst/>
              <a:cxnLst/>
              <a:rect l="l" t="t" r="r" b="b"/>
              <a:pathLst>
                <a:path w="33767" h="3685" extrusionOk="0">
                  <a:moveTo>
                    <a:pt x="1751" y="1"/>
                  </a:moveTo>
                  <a:cubicBezTo>
                    <a:pt x="783" y="1"/>
                    <a:pt x="1" y="828"/>
                    <a:pt x="1" y="1842"/>
                  </a:cubicBezTo>
                  <a:lnTo>
                    <a:pt x="1" y="1847"/>
                  </a:lnTo>
                  <a:cubicBezTo>
                    <a:pt x="1" y="2861"/>
                    <a:pt x="783" y="3684"/>
                    <a:pt x="1751" y="3684"/>
                  </a:cubicBezTo>
                  <a:lnTo>
                    <a:pt x="32011" y="3684"/>
                  </a:lnTo>
                  <a:cubicBezTo>
                    <a:pt x="32980" y="3684"/>
                    <a:pt x="33767" y="2861"/>
                    <a:pt x="33767" y="1847"/>
                  </a:cubicBezTo>
                  <a:lnTo>
                    <a:pt x="33767" y="1842"/>
                  </a:lnTo>
                  <a:cubicBezTo>
                    <a:pt x="33767" y="828"/>
                    <a:pt x="32980" y="1"/>
                    <a:pt x="320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2663444" y="608350"/>
              <a:ext cx="379383" cy="360739"/>
            </a:xfrm>
            <a:custGeom>
              <a:avLst/>
              <a:gdLst/>
              <a:ahLst/>
              <a:cxnLst/>
              <a:rect l="l" t="t" r="r" b="b"/>
              <a:pathLst>
                <a:path w="5535" h="5263" extrusionOk="0">
                  <a:moveTo>
                    <a:pt x="2770" y="1"/>
                  </a:moveTo>
                  <a:lnTo>
                    <a:pt x="1915" y="1734"/>
                  </a:lnTo>
                  <a:lnTo>
                    <a:pt x="0" y="2011"/>
                  </a:lnTo>
                  <a:lnTo>
                    <a:pt x="1383" y="3357"/>
                  </a:lnTo>
                  <a:lnTo>
                    <a:pt x="1060" y="5262"/>
                  </a:lnTo>
                  <a:lnTo>
                    <a:pt x="2770" y="4362"/>
                  </a:lnTo>
                  <a:lnTo>
                    <a:pt x="4480" y="5262"/>
                  </a:lnTo>
                  <a:lnTo>
                    <a:pt x="4480" y="5262"/>
                  </a:lnTo>
                  <a:lnTo>
                    <a:pt x="4152" y="3357"/>
                  </a:lnTo>
                  <a:lnTo>
                    <a:pt x="5535" y="2011"/>
                  </a:lnTo>
                  <a:lnTo>
                    <a:pt x="3625" y="1734"/>
                  </a:lnTo>
                  <a:lnTo>
                    <a:pt x="27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1965549" y="828097"/>
              <a:ext cx="377189" cy="371363"/>
            </a:xfrm>
            <a:custGeom>
              <a:avLst/>
              <a:gdLst/>
              <a:ahLst/>
              <a:cxnLst/>
              <a:rect l="l" t="t" r="r" b="b"/>
              <a:pathLst>
                <a:path w="5503" h="5418" extrusionOk="0">
                  <a:moveTo>
                    <a:pt x="1392" y="1"/>
                  </a:moveTo>
                  <a:lnTo>
                    <a:pt x="1514" y="1929"/>
                  </a:lnTo>
                  <a:lnTo>
                    <a:pt x="0" y="3125"/>
                  </a:lnTo>
                  <a:lnTo>
                    <a:pt x="1874" y="3603"/>
                  </a:lnTo>
                  <a:lnTo>
                    <a:pt x="2542" y="5417"/>
                  </a:lnTo>
                  <a:lnTo>
                    <a:pt x="3575" y="3780"/>
                  </a:lnTo>
                  <a:lnTo>
                    <a:pt x="5503" y="3707"/>
                  </a:lnTo>
                  <a:lnTo>
                    <a:pt x="4266" y="2220"/>
                  </a:lnTo>
                  <a:lnTo>
                    <a:pt x="4793" y="360"/>
                  </a:lnTo>
                  <a:lnTo>
                    <a:pt x="4793" y="360"/>
                  </a:lnTo>
                  <a:lnTo>
                    <a:pt x="2997" y="1074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1484589" y="1319342"/>
              <a:ext cx="370952" cy="377601"/>
            </a:xfrm>
            <a:custGeom>
              <a:avLst/>
              <a:gdLst/>
              <a:ahLst/>
              <a:cxnLst/>
              <a:rect l="l" t="t" r="r" b="b"/>
              <a:pathLst>
                <a:path w="5412" h="5509" extrusionOk="0">
                  <a:moveTo>
                    <a:pt x="3124" y="1"/>
                  </a:moveTo>
                  <a:lnTo>
                    <a:pt x="1928" y="1520"/>
                  </a:lnTo>
                  <a:lnTo>
                    <a:pt x="0" y="1393"/>
                  </a:lnTo>
                  <a:lnTo>
                    <a:pt x="1073" y="3002"/>
                  </a:lnTo>
                  <a:lnTo>
                    <a:pt x="359" y="4794"/>
                  </a:lnTo>
                  <a:lnTo>
                    <a:pt x="359" y="4794"/>
                  </a:lnTo>
                  <a:lnTo>
                    <a:pt x="2219" y="4271"/>
                  </a:lnTo>
                  <a:lnTo>
                    <a:pt x="3702" y="5508"/>
                  </a:lnTo>
                  <a:lnTo>
                    <a:pt x="3779" y="3575"/>
                  </a:lnTo>
                  <a:lnTo>
                    <a:pt x="5412" y="2543"/>
                  </a:lnTo>
                  <a:lnTo>
                    <a:pt x="3602" y="1875"/>
                  </a:lnTo>
                  <a:lnTo>
                    <a:pt x="31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1278825" y="2021355"/>
              <a:ext cx="360739" cy="379383"/>
            </a:xfrm>
            <a:custGeom>
              <a:avLst/>
              <a:gdLst/>
              <a:ahLst/>
              <a:cxnLst/>
              <a:rect l="l" t="t" r="r" b="b"/>
              <a:pathLst>
                <a:path w="5263" h="5535" extrusionOk="0">
                  <a:moveTo>
                    <a:pt x="2011" y="0"/>
                  </a:moveTo>
                  <a:lnTo>
                    <a:pt x="1733" y="1915"/>
                  </a:lnTo>
                  <a:lnTo>
                    <a:pt x="1" y="2770"/>
                  </a:lnTo>
                  <a:lnTo>
                    <a:pt x="1733" y="3625"/>
                  </a:lnTo>
                  <a:lnTo>
                    <a:pt x="2011" y="5535"/>
                  </a:lnTo>
                  <a:lnTo>
                    <a:pt x="3361" y="4152"/>
                  </a:lnTo>
                  <a:lnTo>
                    <a:pt x="5262" y="4480"/>
                  </a:lnTo>
                  <a:lnTo>
                    <a:pt x="4366" y="2770"/>
                  </a:lnTo>
                  <a:lnTo>
                    <a:pt x="5262" y="1060"/>
                  </a:lnTo>
                  <a:lnTo>
                    <a:pt x="5262" y="1060"/>
                  </a:lnTo>
                  <a:lnTo>
                    <a:pt x="3361" y="1383"/>
                  </a:lnTo>
                  <a:lnTo>
                    <a:pt x="2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4095083" y="1992978"/>
              <a:ext cx="361013" cy="379383"/>
            </a:xfrm>
            <a:custGeom>
              <a:avLst/>
              <a:gdLst/>
              <a:ahLst/>
              <a:cxnLst/>
              <a:rect l="l" t="t" r="r" b="b"/>
              <a:pathLst>
                <a:path w="5267" h="5535" extrusionOk="0">
                  <a:moveTo>
                    <a:pt x="3252" y="0"/>
                  </a:moveTo>
                  <a:lnTo>
                    <a:pt x="1906" y="1383"/>
                  </a:lnTo>
                  <a:lnTo>
                    <a:pt x="0" y="1055"/>
                  </a:lnTo>
                  <a:lnTo>
                    <a:pt x="901" y="2765"/>
                  </a:lnTo>
                  <a:lnTo>
                    <a:pt x="0" y="4480"/>
                  </a:lnTo>
                  <a:lnTo>
                    <a:pt x="1906" y="4152"/>
                  </a:lnTo>
                  <a:lnTo>
                    <a:pt x="3252" y="5535"/>
                  </a:lnTo>
                  <a:lnTo>
                    <a:pt x="3534" y="3620"/>
                  </a:lnTo>
                  <a:lnTo>
                    <a:pt x="5267" y="2765"/>
                  </a:lnTo>
                  <a:lnTo>
                    <a:pt x="3534" y="1910"/>
                  </a:lnTo>
                  <a:lnTo>
                    <a:pt x="32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3865056" y="1295078"/>
              <a:ext cx="370952" cy="377189"/>
            </a:xfrm>
            <a:custGeom>
              <a:avLst/>
              <a:gdLst/>
              <a:ahLst/>
              <a:cxnLst/>
              <a:rect l="l" t="t" r="r" b="b"/>
              <a:pathLst>
                <a:path w="5412" h="5503" extrusionOk="0">
                  <a:moveTo>
                    <a:pt x="2288" y="0"/>
                  </a:moveTo>
                  <a:lnTo>
                    <a:pt x="1810" y="1869"/>
                  </a:lnTo>
                  <a:lnTo>
                    <a:pt x="0" y="2538"/>
                  </a:lnTo>
                  <a:lnTo>
                    <a:pt x="1633" y="3570"/>
                  </a:lnTo>
                  <a:lnTo>
                    <a:pt x="1710" y="5503"/>
                  </a:lnTo>
                  <a:lnTo>
                    <a:pt x="3193" y="4266"/>
                  </a:lnTo>
                  <a:lnTo>
                    <a:pt x="5053" y="4789"/>
                  </a:lnTo>
                  <a:lnTo>
                    <a:pt x="4339" y="2997"/>
                  </a:lnTo>
                  <a:lnTo>
                    <a:pt x="5412" y="1387"/>
                  </a:lnTo>
                  <a:lnTo>
                    <a:pt x="3484" y="1515"/>
                  </a:lnTo>
                  <a:lnTo>
                    <a:pt x="22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3367577" y="814115"/>
              <a:ext cx="377189" cy="370952"/>
            </a:xfrm>
            <a:custGeom>
              <a:avLst/>
              <a:gdLst/>
              <a:ahLst/>
              <a:cxnLst/>
              <a:rect l="l" t="t" r="r" b="b"/>
              <a:pathLst>
                <a:path w="5503" h="5412" extrusionOk="0">
                  <a:moveTo>
                    <a:pt x="4111" y="0"/>
                  </a:moveTo>
                  <a:lnTo>
                    <a:pt x="2506" y="1074"/>
                  </a:lnTo>
                  <a:lnTo>
                    <a:pt x="710" y="355"/>
                  </a:lnTo>
                  <a:lnTo>
                    <a:pt x="1233" y="2215"/>
                  </a:lnTo>
                  <a:lnTo>
                    <a:pt x="0" y="3702"/>
                  </a:lnTo>
                  <a:lnTo>
                    <a:pt x="1929" y="3779"/>
                  </a:lnTo>
                  <a:lnTo>
                    <a:pt x="2961" y="5412"/>
                  </a:lnTo>
                  <a:lnTo>
                    <a:pt x="3629" y="3602"/>
                  </a:lnTo>
                  <a:lnTo>
                    <a:pt x="5503" y="3125"/>
                  </a:lnTo>
                  <a:lnTo>
                    <a:pt x="3984" y="1928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4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Mapa korelacji Model 2</a:t>
            </a:r>
            <a:endParaRPr/>
          </a:p>
        </p:txBody>
      </p:sp>
      <p:pic>
        <p:nvPicPr>
          <p:cNvPr id="5" name="Picture 4" descr="A picture containing checker, black, colors, colorful&#10;&#10;Description automatically generated">
            <a:extLst>
              <a:ext uri="{FF2B5EF4-FFF2-40B4-BE49-F238E27FC236}">
                <a16:creationId xmlns:a16="http://schemas.microsoft.com/office/drawing/2014/main" id="{C1CD755B-5BE0-412C-A67D-995511028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249" y="899833"/>
            <a:ext cx="6365501" cy="424366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5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Rozkład zmiennych - model 1</a:t>
            </a:r>
            <a:endParaRPr/>
          </a:p>
        </p:txBody>
      </p:sp>
      <p:pic>
        <p:nvPicPr>
          <p:cNvPr id="514" name="Google Shape;5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400" y="1068900"/>
            <a:ext cx="7711201" cy="385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6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Rozkład zmiennych - model 2</a:t>
            </a:r>
            <a:endParaRPr/>
          </a:p>
        </p:txBody>
      </p:sp>
      <p:pic>
        <p:nvPicPr>
          <p:cNvPr id="520" name="Google Shape;52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400" y="983100"/>
            <a:ext cx="7711201" cy="3855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7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Badanie współliniowości</a:t>
            </a:r>
            <a:r>
              <a:rPr lang="pl-PL" dirty="0"/>
              <a:t> – model 1</a:t>
            </a:r>
            <a:endParaRPr sz="2400" dirty="0"/>
          </a:p>
        </p:txBody>
      </p:sp>
      <p:sp>
        <p:nvSpPr>
          <p:cNvPr id="526" name="Google Shape;526;p27"/>
          <p:cNvSpPr/>
          <p:nvPr/>
        </p:nvSpPr>
        <p:spPr>
          <a:xfrm>
            <a:off x="4328563" y="167542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4844250" y="118032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3856075" y="286062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4556538" y="1718763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4720075" y="421742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5111575" y="316637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2" name="Google Shape;532;p27"/>
          <p:cNvGrpSpPr/>
          <p:nvPr/>
        </p:nvGrpSpPr>
        <p:grpSpPr>
          <a:xfrm>
            <a:off x="4176029" y="989084"/>
            <a:ext cx="1052932" cy="3524981"/>
            <a:chOff x="3986023" y="1921765"/>
            <a:chExt cx="838055" cy="2805620"/>
          </a:xfrm>
        </p:grpSpPr>
        <p:sp>
          <p:nvSpPr>
            <p:cNvPr id="533" name="Google Shape;533;p27"/>
            <p:cNvSpPr/>
            <p:nvPr/>
          </p:nvSpPr>
          <p:spPr>
            <a:xfrm>
              <a:off x="4403111" y="2620090"/>
              <a:ext cx="43524" cy="2107295"/>
            </a:xfrm>
            <a:custGeom>
              <a:avLst/>
              <a:gdLst/>
              <a:ahLst/>
              <a:cxnLst/>
              <a:rect l="l" t="t" r="r" b="b"/>
              <a:pathLst>
                <a:path w="247" h="11959" extrusionOk="0">
                  <a:moveTo>
                    <a:pt x="0" y="1"/>
                  </a:moveTo>
                  <a:lnTo>
                    <a:pt x="0" y="11959"/>
                  </a:lnTo>
                  <a:lnTo>
                    <a:pt x="247" y="1195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7"/>
            <p:cNvSpPr/>
            <p:nvPr/>
          </p:nvSpPr>
          <p:spPr>
            <a:xfrm>
              <a:off x="3986023" y="1921765"/>
              <a:ext cx="838055" cy="651977"/>
            </a:xfrm>
            <a:custGeom>
              <a:avLst/>
              <a:gdLst/>
              <a:ahLst/>
              <a:cxnLst/>
              <a:rect l="l" t="t" r="r" b="b"/>
              <a:pathLst>
                <a:path w="4756" h="3700" extrusionOk="0">
                  <a:moveTo>
                    <a:pt x="4570" y="182"/>
                  </a:moveTo>
                  <a:lnTo>
                    <a:pt x="4570" y="3518"/>
                  </a:lnTo>
                  <a:lnTo>
                    <a:pt x="187" y="3518"/>
                  </a:lnTo>
                  <a:lnTo>
                    <a:pt x="187" y="182"/>
                  </a:lnTo>
                  <a:close/>
                  <a:moveTo>
                    <a:pt x="1" y="1"/>
                  </a:moveTo>
                  <a:lnTo>
                    <a:pt x="1" y="3700"/>
                  </a:lnTo>
                  <a:lnTo>
                    <a:pt x="4756" y="3700"/>
                  </a:lnTo>
                  <a:lnTo>
                    <a:pt x="47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7"/>
            <p:cNvSpPr/>
            <p:nvPr/>
          </p:nvSpPr>
          <p:spPr>
            <a:xfrm>
              <a:off x="4239941" y="2152073"/>
              <a:ext cx="331099" cy="346253"/>
            </a:xfrm>
            <a:custGeom>
              <a:avLst/>
              <a:gdLst/>
              <a:ahLst/>
              <a:cxnLst/>
              <a:rect l="l" t="t" r="r" b="b"/>
              <a:pathLst>
                <a:path w="1879" h="1965" extrusionOk="0">
                  <a:moveTo>
                    <a:pt x="1692" y="182"/>
                  </a:moveTo>
                  <a:lnTo>
                    <a:pt x="1692" y="1778"/>
                  </a:lnTo>
                  <a:lnTo>
                    <a:pt x="182" y="1778"/>
                  </a:lnTo>
                  <a:lnTo>
                    <a:pt x="182" y="182"/>
                  </a:lnTo>
                  <a:close/>
                  <a:moveTo>
                    <a:pt x="1" y="0"/>
                  </a:moveTo>
                  <a:lnTo>
                    <a:pt x="1" y="1964"/>
                  </a:lnTo>
                  <a:lnTo>
                    <a:pt x="1878" y="1964"/>
                  </a:lnTo>
                  <a:lnTo>
                    <a:pt x="18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4213333" y="2454628"/>
              <a:ext cx="379028" cy="45991"/>
            </a:xfrm>
            <a:custGeom>
              <a:avLst/>
              <a:gdLst/>
              <a:ahLst/>
              <a:cxnLst/>
              <a:rect l="l" t="t" r="r" b="b"/>
              <a:pathLst>
                <a:path w="2151" h="261" extrusionOk="0">
                  <a:moveTo>
                    <a:pt x="0" y="1"/>
                  </a:moveTo>
                  <a:lnTo>
                    <a:pt x="0" y="260"/>
                  </a:lnTo>
                  <a:lnTo>
                    <a:pt x="2150" y="260"/>
                  </a:lnTo>
                  <a:lnTo>
                    <a:pt x="215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4047873" y="2355597"/>
              <a:ext cx="243346" cy="243346"/>
            </a:xfrm>
            <a:custGeom>
              <a:avLst/>
              <a:gdLst/>
              <a:ahLst/>
              <a:cxnLst/>
              <a:rect l="l" t="t" r="r" b="b"/>
              <a:pathLst>
                <a:path w="1381" h="1381" extrusionOk="0">
                  <a:moveTo>
                    <a:pt x="688" y="0"/>
                  </a:moveTo>
                  <a:cubicBezTo>
                    <a:pt x="307" y="0"/>
                    <a:pt x="0" y="312"/>
                    <a:pt x="0" y="693"/>
                  </a:cubicBezTo>
                  <a:cubicBezTo>
                    <a:pt x="0" y="1073"/>
                    <a:pt x="307" y="1380"/>
                    <a:pt x="688" y="1380"/>
                  </a:cubicBezTo>
                  <a:cubicBezTo>
                    <a:pt x="1069" y="1380"/>
                    <a:pt x="1380" y="1073"/>
                    <a:pt x="1380" y="693"/>
                  </a:cubicBezTo>
                  <a:cubicBezTo>
                    <a:pt x="1380" y="312"/>
                    <a:pt x="1069" y="0"/>
                    <a:pt x="6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626E5FAC-09AD-405A-AA24-E7C3D0527C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048148"/>
              </p:ext>
            </p:extLst>
          </p:nvPr>
        </p:nvGraphicFramePr>
        <p:xfrm>
          <a:off x="1379131" y="1534151"/>
          <a:ext cx="1219200" cy="28479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17536023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1032583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Feature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8754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93730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63550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FG%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70077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3P%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44656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2P%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191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eFG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04830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FT%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57648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ORB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7284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DRB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94522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5136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8607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01678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713432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435027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8677C406-FDAD-4AB0-9F6B-1FD755121D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858859"/>
              </p:ext>
            </p:extLst>
          </p:nvPr>
        </p:nvGraphicFramePr>
        <p:xfrm>
          <a:off x="6577568" y="1534151"/>
          <a:ext cx="1219200" cy="26574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9261095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4926711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Feature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6145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249389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0796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FG%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319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3P%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49931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2P%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05406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FT%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73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ORB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42096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DRB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88437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1898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33335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140005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653185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831812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7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Badanie współliniowości</a:t>
            </a:r>
            <a:r>
              <a:rPr lang="pl-PL" dirty="0"/>
              <a:t> – model 2</a:t>
            </a:r>
            <a:endParaRPr sz="2400" dirty="0"/>
          </a:p>
        </p:txBody>
      </p:sp>
      <p:sp>
        <p:nvSpPr>
          <p:cNvPr id="526" name="Google Shape;526;p27"/>
          <p:cNvSpPr/>
          <p:nvPr/>
        </p:nvSpPr>
        <p:spPr>
          <a:xfrm>
            <a:off x="4328563" y="167542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4844250" y="118032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3856075" y="286062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4556538" y="1718763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4720075" y="421742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5111575" y="316637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2" name="Google Shape;532;p27"/>
          <p:cNvGrpSpPr/>
          <p:nvPr/>
        </p:nvGrpSpPr>
        <p:grpSpPr>
          <a:xfrm>
            <a:off x="4176029" y="989084"/>
            <a:ext cx="1052932" cy="3524981"/>
            <a:chOff x="3986023" y="1921765"/>
            <a:chExt cx="838055" cy="2805620"/>
          </a:xfrm>
        </p:grpSpPr>
        <p:sp>
          <p:nvSpPr>
            <p:cNvPr id="533" name="Google Shape;533;p27"/>
            <p:cNvSpPr/>
            <p:nvPr/>
          </p:nvSpPr>
          <p:spPr>
            <a:xfrm>
              <a:off x="4403111" y="2620090"/>
              <a:ext cx="43524" cy="2107295"/>
            </a:xfrm>
            <a:custGeom>
              <a:avLst/>
              <a:gdLst/>
              <a:ahLst/>
              <a:cxnLst/>
              <a:rect l="l" t="t" r="r" b="b"/>
              <a:pathLst>
                <a:path w="247" h="11959" extrusionOk="0">
                  <a:moveTo>
                    <a:pt x="0" y="1"/>
                  </a:moveTo>
                  <a:lnTo>
                    <a:pt x="0" y="11959"/>
                  </a:lnTo>
                  <a:lnTo>
                    <a:pt x="247" y="1195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7"/>
            <p:cNvSpPr/>
            <p:nvPr/>
          </p:nvSpPr>
          <p:spPr>
            <a:xfrm>
              <a:off x="3986023" y="1921765"/>
              <a:ext cx="838055" cy="651977"/>
            </a:xfrm>
            <a:custGeom>
              <a:avLst/>
              <a:gdLst/>
              <a:ahLst/>
              <a:cxnLst/>
              <a:rect l="l" t="t" r="r" b="b"/>
              <a:pathLst>
                <a:path w="4756" h="3700" extrusionOk="0">
                  <a:moveTo>
                    <a:pt x="4570" y="182"/>
                  </a:moveTo>
                  <a:lnTo>
                    <a:pt x="4570" y="3518"/>
                  </a:lnTo>
                  <a:lnTo>
                    <a:pt x="187" y="3518"/>
                  </a:lnTo>
                  <a:lnTo>
                    <a:pt x="187" y="182"/>
                  </a:lnTo>
                  <a:close/>
                  <a:moveTo>
                    <a:pt x="1" y="1"/>
                  </a:moveTo>
                  <a:lnTo>
                    <a:pt x="1" y="3700"/>
                  </a:lnTo>
                  <a:lnTo>
                    <a:pt x="4756" y="3700"/>
                  </a:lnTo>
                  <a:lnTo>
                    <a:pt x="47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7"/>
            <p:cNvSpPr/>
            <p:nvPr/>
          </p:nvSpPr>
          <p:spPr>
            <a:xfrm>
              <a:off x="4239941" y="2152073"/>
              <a:ext cx="331099" cy="346253"/>
            </a:xfrm>
            <a:custGeom>
              <a:avLst/>
              <a:gdLst/>
              <a:ahLst/>
              <a:cxnLst/>
              <a:rect l="l" t="t" r="r" b="b"/>
              <a:pathLst>
                <a:path w="1879" h="1965" extrusionOk="0">
                  <a:moveTo>
                    <a:pt x="1692" y="182"/>
                  </a:moveTo>
                  <a:lnTo>
                    <a:pt x="1692" y="1778"/>
                  </a:lnTo>
                  <a:lnTo>
                    <a:pt x="182" y="1778"/>
                  </a:lnTo>
                  <a:lnTo>
                    <a:pt x="182" y="182"/>
                  </a:lnTo>
                  <a:close/>
                  <a:moveTo>
                    <a:pt x="1" y="0"/>
                  </a:moveTo>
                  <a:lnTo>
                    <a:pt x="1" y="1964"/>
                  </a:lnTo>
                  <a:lnTo>
                    <a:pt x="1878" y="1964"/>
                  </a:lnTo>
                  <a:lnTo>
                    <a:pt x="18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4213333" y="2454628"/>
              <a:ext cx="379028" cy="45991"/>
            </a:xfrm>
            <a:custGeom>
              <a:avLst/>
              <a:gdLst/>
              <a:ahLst/>
              <a:cxnLst/>
              <a:rect l="l" t="t" r="r" b="b"/>
              <a:pathLst>
                <a:path w="2151" h="261" extrusionOk="0">
                  <a:moveTo>
                    <a:pt x="0" y="1"/>
                  </a:moveTo>
                  <a:lnTo>
                    <a:pt x="0" y="260"/>
                  </a:lnTo>
                  <a:lnTo>
                    <a:pt x="2150" y="260"/>
                  </a:lnTo>
                  <a:lnTo>
                    <a:pt x="215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4047873" y="2355597"/>
              <a:ext cx="243346" cy="243346"/>
            </a:xfrm>
            <a:custGeom>
              <a:avLst/>
              <a:gdLst/>
              <a:ahLst/>
              <a:cxnLst/>
              <a:rect l="l" t="t" r="r" b="b"/>
              <a:pathLst>
                <a:path w="1381" h="1381" extrusionOk="0">
                  <a:moveTo>
                    <a:pt x="688" y="0"/>
                  </a:moveTo>
                  <a:cubicBezTo>
                    <a:pt x="307" y="0"/>
                    <a:pt x="0" y="312"/>
                    <a:pt x="0" y="693"/>
                  </a:cubicBezTo>
                  <a:cubicBezTo>
                    <a:pt x="0" y="1073"/>
                    <a:pt x="307" y="1380"/>
                    <a:pt x="688" y="1380"/>
                  </a:cubicBezTo>
                  <a:cubicBezTo>
                    <a:pt x="1069" y="1380"/>
                    <a:pt x="1380" y="1073"/>
                    <a:pt x="1380" y="693"/>
                  </a:cubicBezTo>
                  <a:cubicBezTo>
                    <a:pt x="1380" y="312"/>
                    <a:pt x="1069" y="0"/>
                    <a:pt x="6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B468E2F1-7B85-47F4-AF18-5A0B85F8CA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802887"/>
              </p:ext>
            </p:extLst>
          </p:nvPr>
        </p:nvGraphicFramePr>
        <p:xfrm>
          <a:off x="1626393" y="1658573"/>
          <a:ext cx="1219200" cy="26574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84199454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7268274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Feature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3717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1,14149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12809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9,82703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83422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2357,32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6697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352,127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44424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1535,62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59097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4,42754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43813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ORB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3,77016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42829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DRB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4,257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78380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5,20271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23648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2,70845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87316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1,98828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94149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6,39564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24167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2,78936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7742123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D4A47947-FE01-4A44-B865-D3AB81BE89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220402"/>
              </p:ext>
            </p:extLst>
          </p:nvPr>
        </p:nvGraphicFramePr>
        <p:xfrm>
          <a:off x="6543372" y="1658573"/>
          <a:ext cx="1219200" cy="23622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88203485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2697898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Feature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28435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1,14035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437086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9,80897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88484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3,38628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92227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6,63386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636814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4,42106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240336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ORB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3,72499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294197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DRB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4,22824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52237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5,20197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928184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2,70841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826026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1,98828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696406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6,38869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494127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2,7892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595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5531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8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Testy adekwatności</a:t>
            </a:r>
            <a:endParaRPr sz="2400"/>
          </a:p>
        </p:txBody>
      </p:sp>
      <p:sp>
        <p:nvSpPr>
          <p:cNvPr id="543" name="Google Shape;543;p28"/>
          <p:cNvSpPr/>
          <p:nvPr/>
        </p:nvSpPr>
        <p:spPr>
          <a:xfrm>
            <a:off x="4328563" y="167542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8"/>
          <p:cNvSpPr/>
          <p:nvPr/>
        </p:nvSpPr>
        <p:spPr>
          <a:xfrm>
            <a:off x="4844250" y="118032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8"/>
          <p:cNvSpPr/>
          <p:nvPr/>
        </p:nvSpPr>
        <p:spPr>
          <a:xfrm>
            <a:off x="3856075" y="286062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8"/>
          <p:cNvSpPr/>
          <p:nvPr/>
        </p:nvSpPr>
        <p:spPr>
          <a:xfrm>
            <a:off x="4556538" y="1718763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8"/>
          <p:cNvSpPr/>
          <p:nvPr/>
        </p:nvSpPr>
        <p:spPr>
          <a:xfrm>
            <a:off x="5111575" y="316637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8" name="Google Shape;548;p28"/>
          <p:cNvGrpSpPr/>
          <p:nvPr/>
        </p:nvGrpSpPr>
        <p:grpSpPr>
          <a:xfrm>
            <a:off x="4176029" y="989084"/>
            <a:ext cx="1052932" cy="3524981"/>
            <a:chOff x="3986023" y="1921765"/>
            <a:chExt cx="838055" cy="2805620"/>
          </a:xfrm>
        </p:grpSpPr>
        <p:sp>
          <p:nvSpPr>
            <p:cNvPr id="549" name="Google Shape;549;p28"/>
            <p:cNvSpPr/>
            <p:nvPr/>
          </p:nvSpPr>
          <p:spPr>
            <a:xfrm>
              <a:off x="4403111" y="2620090"/>
              <a:ext cx="43524" cy="2107295"/>
            </a:xfrm>
            <a:custGeom>
              <a:avLst/>
              <a:gdLst/>
              <a:ahLst/>
              <a:cxnLst/>
              <a:rect l="l" t="t" r="r" b="b"/>
              <a:pathLst>
                <a:path w="247" h="11959" extrusionOk="0">
                  <a:moveTo>
                    <a:pt x="0" y="1"/>
                  </a:moveTo>
                  <a:lnTo>
                    <a:pt x="0" y="11959"/>
                  </a:lnTo>
                  <a:lnTo>
                    <a:pt x="247" y="1195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3986023" y="1921765"/>
              <a:ext cx="838055" cy="651977"/>
            </a:xfrm>
            <a:custGeom>
              <a:avLst/>
              <a:gdLst/>
              <a:ahLst/>
              <a:cxnLst/>
              <a:rect l="l" t="t" r="r" b="b"/>
              <a:pathLst>
                <a:path w="4756" h="3700" extrusionOk="0">
                  <a:moveTo>
                    <a:pt x="4570" y="182"/>
                  </a:moveTo>
                  <a:lnTo>
                    <a:pt x="4570" y="3518"/>
                  </a:lnTo>
                  <a:lnTo>
                    <a:pt x="187" y="3518"/>
                  </a:lnTo>
                  <a:lnTo>
                    <a:pt x="187" y="182"/>
                  </a:lnTo>
                  <a:close/>
                  <a:moveTo>
                    <a:pt x="1" y="1"/>
                  </a:moveTo>
                  <a:lnTo>
                    <a:pt x="1" y="3700"/>
                  </a:lnTo>
                  <a:lnTo>
                    <a:pt x="4756" y="3700"/>
                  </a:lnTo>
                  <a:lnTo>
                    <a:pt x="47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4239941" y="2152073"/>
              <a:ext cx="331099" cy="346253"/>
            </a:xfrm>
            <a:custGeom>
              <a:avLst/>
              <a:gdLst/>
              <a:ahLst/>
              <a:cxnLst/>
              <a:rect l="l" t="t" r="r" b="b"/>
              <a:pathLst>
                <a:path w="1879" h="1965" extrusionOk="0">
                  <a:moveTo>
                    <a:pt x="1692" y="182"/>
                  </a:moveTo>
                  <a:lnTo>
                    <a:pt x="1692" y="1778"/>
                  </a:lnTo>
                  <a:lnTo>
                    <a:pt x="182" y="1778"/>
                  </a:lnTo>
                  <a:lnTo>
                    <a:pt x="182" y="182"/>
                  </a:lnTo>
                  <a:close/>
                  <a:moveTo>
                    <a:pt x="1" y="0"/>
                  </a:moveTo>
                  <a:lnTo>
                    <a:pt x="1" y="1964"/>
                  </a:lnTo>
                  <a:lnTo>
                    <a:pt x="1878" y="1964"/>
                  </a:lnTo>
                  <a:lnTo>
                    <a:pt x="18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4213333" y="2454628"/>
              <a:ext cx="379028" cy="45991"/>
            </a:xfrm>
            <a:custGeom>
              <a:avLst/>
              <a:gdLst/>
              <a:ahLst/>
              <a:cxnLst/>
              <a:rect l="l" t="t" r="r" b="b"/>
              <a:pathLst>
                <a:path w="2151" h="261" extrusionOk="0">
                  <a:moveTo>
                    <a:pt x="0" y="1"/>
                  </a:moveTo>
                  <a:lnTo>
                    <a:pt x="0" y="260"/>
                  </a:lnTo>
                  <a:lnTo>
                    <a:pt x="2150" y="260"/>
                  </a:lnTo>
                  <a:lnTo>
                    <a:pt x="215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4047873" y="2355597"/>
              <a:ext cx="243346" cy="243346"/>
            </a:xfrm>
            <a:custGeom>
              <a:avLst/>
              <a:gdLst/>
              <a:ahLst/>
              <a:cxnLst/>
              <a:rect l="l" t="t" r="r" b="b"/>
              <a:pathLst>
                <a:path w="1381" h="1381" extrusionOk="0">
                  <a:moveTo>
                    <a:pt x="688" y="0"/>
                  </a:moveTo>
                  <a:cubicBezTo>
                    <a:pt x="307" y="0"/>
                    <a:pt x="0" y="312"/>
                    <a:pt x="0" y="693"/>
                  </a:cubicBezTo>
                  <a:cubicBezTo>
                    <a:pt x="0" y="1073"/>
                    <a:pt x="307" y="1380"/>
                    <a:pt x="688" y="1380"/>
                  </a:cubicBezTo>
                  <a:cubicBezTo>
                    <a:pt x="1069" y="1380"/>
                    <a:pt x="1380" y="1073"/>
                    <a:pt x="1380" y="693"/>
                  </a:cubicBezTo>
                  <a:cubicBezTo>
                    <a:pt x="1380" y="312"/>
                    <a:pt x="1069" y="0"/>
                    <a:pt x="6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4" name="Google Shape;554;p28"/>
          <p:cNvGrpSpPr/>
          <p:nvPr/>
        </p:nvGrpSpPr>
        <p:grpSpPr>
          <a:xfrm>
            <a:off x="5235750" y="579825"/>
            <a:ext cx="3679800" cy="1180950"/>
            <a:chOff x="5007125" y="1418025"/>
            <a:chExt cx="3679800" cy="1180950"/>
          </a:xfrm>
        </p:grpSpPr>
        <p:grpSp>
          <p:nvGrpSpPr>
            <p:cNvPr id="555" name="Google Shape;555;p28"/>
            <p:cNvGrpSpPr/>
            <p:nvPr/>
          </p:nvGrpSpPr>
          <p:grpSpPr>
            <a:xfrm>
              <a:off x="5637350" y="1418025"/>
              <a:ext cx="3049575" cy="1180950"/>
              <a:chOff x="5637350" y="1418025"/>
              <a:chExt cx="3049575" cy="1180950"/>
            </a:xfrm>
          </p:grpSpPr>
          <p:sp>
            <p:nvSpPr>
              <p:cNvPr id="556" name="Google Shape;556;p28"/>
              <p:cNvSpPr txBox="1"/>
              <p:nvPr/>
            </p:nvSpPr>
            <p:spPr>
              <a:xfrm>
                <a:off x="7322825" y="1418025"/>
                <a:ext cx="13641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Model 2:</a:t>
                </a:r>
                <a:endParaRPr sz="20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557" name="Google Shape;557;p28"/>
              <p:cNvSpPr txBox="1"/>
              <p:nvPr/>
            </p:nvSpPr>
            <p:spPr>
              <a:xfrm>
                <a:off x="5637350" y="1773075"/>
                <a:ext cx="3049500" cy="82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Roboto"/>
                    <a:ea typeface="Roboto"/>
                    <a:cs typeface="Roboto"/>
                    <a:sym typeface="Roboto"/>
                  </a:rPr>
                  <a:t>Zastosowanie zmiennych nominalnych.</a:t>
                </a:r>
                <a:endParaRPr sz="13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558" name="Google Shape;558;p28"/>
            <p:cNvCxnSpPr>
              <a:stCxn id="556" idx="1"/>
              <a:endCxn id="544" idx="6"/>
            </p:cNvCxnSpPr>
            <p:nvPr/>
          </p:nvCxnSpPr>
          <p:spPr>
            <a:xfrm flipH="1">
              <a:off x="5007125" y="1592325"/>
              <a:ext cx="2315700" cy="6219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559" name="Google Shape;559;p28"/>
          <p:cNvGrpSpPr/>
          <p:nvPr/>
        </p:nvGrpSpPr>
        <p:grpSpPr>
          <a:xfrm>
            <a:off x="304800" y="579825"/>
            <a:ext cx="4023624" cy="1291500"/>
            <a:chOff x="457200" y="1189425"/>
            <a:chExt cx="4023624" cy="1291500"/>
          </a:xfrm>
        </p:grpSpPr>
        <p:grpSp>
          <p:nvGrpSpPr>
            <p:cNvPr id="560" name="Google Shape;560;p28"/>
            <p:cNvGrpSpPr/>
            <p:nvPr/>
          </p:nvGrpSpPr>
          <p:grpSpPr>
            <a:xfrm>
              <a:off x="457200" y="1189425"/>
              <a:ext cx="2701200" cy="906450"/>
              <a:chOff x="457200" y="1189425"/>
              <a:chExt cx="2701200" cy="906450"/>
            </a:xfrm>
          </p:grpSpPr>
          <p:sp>
            <p:nvSpPr>
              <p:cNvPr id="561" name="Google Shape;561;p28"/>
              <p:cNvSpPr txBox="1"/>
              <p:nvPr/>
            </p:nvSpPr>
            <p:spPr>
              <a:xfrm>
                <a:off x="457224" y="1189425"/>
                <a:ext cx="11949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20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Model 1:</a:t>
                </a:r>
                <a:endParaRPr sz="20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562" name="Google Shape;562;p28"/>
              <p:cNvSpPr txBox="1"/>
              <p:nvPr/>
            </p:nvSpPr>
            <p:spPr>
              <a:xfrm>
                <a:off x="457200" y="1544475"/>
                <a:ext cx="27012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Roboto"/>
                    <a:ea typeface="Roboto"/>
                    <a:cs typeface="Roboto"/>
                    <a:sym typeface="Roboto"/>
                  </a:rPr>
                  <a:t>Zastosowanie zmiennych relatywnych.</a:t>
                </a:r>
                <a:r>
                  <a:rPr lang="en" sz="13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endParaRPr sz="13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563" name="Google Shape;563;p28"/>
            <p:cNvCxnSpPr>
              <a:stCxn id="561" idx="3"/>
              <a:endCxn id="543" idx="2"/>
            </p:cNvCxnSpPr>
            <p:nvPr/>
          </p:nvCxnSpPr>
          <p:spPr>
            <a:xfrm>
              <a:off x="1652124" y="1363725"/>
              <a:ext cx="2828700" cy="1117200"/>
            </a:xfrm>
            <a:prstGeom prst="bentConnector3">
              <a:avLst>
                <a:gd name="adj1" fmla="val 50002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564" name="Google Shape;564;p28"/>
          <p:cNvSpPr txBox="1"/>
          <p:nvPr/>
        </p:nvSpPr>
        <p:spPr>
          <a:xfrm>
            <a:off x="562450" y="2522000"/>
            <a:ext cx="2871600" cy="1477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Bartlett's test: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Statystyka: 4248,98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P-value: 0,0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KMO Value: 0,789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5" name="Google Shape;565;p28"/>
          <p:cNvSpPr txBox="1"/>
          <p:nvPr/>
        </p:nvSpPr>
        <p:spPr>
          <a:xfrm>
            <a:off x="5970925" y="2522000"/>
            <a:ext cx="2871600" cy="1477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Bartlett's test: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Statystyka: 5274,96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P-value: 0,0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KMO Value: 0,855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9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Eigenvalues</a:t>
            </a:r>
            <a:endParaRPr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A455E46E-0B7B-402F-AB3F-2DCD69BEB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579656"/>
              </p:ext>
            </p:extLst>
          </p:nvPr>
        </p:nvGraphicFramePr>
        <p:xfrm>
          <a:off x="457194" y="1482520"/>
          <a:ext cx="7641777" cy="529047"/>
        </p:xfrm>
        <a:graphic>
          <a:graphicData uri="http://schemas.openxmlformats.org/drawingml/2006/table">
            <a:tbl>
              <a:tblPr/>
              <a:tblGrid>
                <a:gridCol w="587829">
                  <a:extLst>
                    <a:ext uri="{9D8B030D-6E8A-4147-A177-3AD203B41FA5}">
                      <a16:colId xmlns:a16="http://schemas.microsoft.com/office/drawing/2014/main" val="479111884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434563839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4071044413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182621417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1114828926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641858240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1825419638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3301224725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449099627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407416023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2953310656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413415739"/>
                    </a:ext>
                  </a:extLst>
                </a:gridCol>
                <a:gridCol w="587829">
                  <a:extLst>
                    <a:ext uri="{9D8B030D-6E8A-4147-A177-3AD203B41FA5}">
                      <a16:colId xmlns:a16="http://schemas.microsoft.com/office/drawing/2014/main" val="3708758971"/>
                    </a:ext>
                  </a:extLst>
                </a:gridCol>
              </a:tblGrid>
              <a:tr h="17634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 1</a:t>
                      </a:r>
                    </a:p>
                  </a:txBody>
                  <a:tcPr marL="8817" marR="8817" marT="8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17" marR="8817" marT="8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17" marR="8817" marT="8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17" marR="8817" marT="8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17" marR="8817" marT="8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17" marR="8817" marT="8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17" marR="8817" marT="8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17" marR="8817" marT="8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17" marR="8817" marT="8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17" marR="8817" marT="8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17" marR="8817" marT="8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17" marR="8817" marT="8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17" marR="8817" marT="881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2701622"/>
                  </a:ext>
                </a:extLst>
              </a:tr>
              <a:tr h="176349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8817" marR="8817" marT="8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8817" marR="8817" marT="8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8817" marR="8817" marT="8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8817" marR="8817" marT="8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8817" marR="8817" marT="8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8817" marR="8817" marT="8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8817" marR="8817" marT="8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8817" marR="8817" marT="8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8817" marR="8817" marT="8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8817" marR="8817" marT="8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8817" marR="8817" marT="8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8817" marR="8817" marT="8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8817" marR="8817" marT="8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382986"/>
                  </a:ext>
                </a:extLst>
              </a:tr>
              <a:tr h="176349">
                <a:tc>
                  <a:txBody>
                    <a:bodyPr/>
                    <a:lstStyle/>
                    <a:p>
                      <a:pPr algn="r" fontAlgn="b"/>
                      <a:r>
                        <a:rPr lang="pl-P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5,015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17" marR="8817" marT="8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2,508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17" marR="8817" marT="8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1,298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17" marR="8817" marT="8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0,960</a:t>
                      </a:r>
                    </a:p>
                  </a:txBody>
                  <a:tcPr marL="8817" marR="8817" marT="8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0,80</a:t>
                      </a:r>
                      <a:r>
                        <a:rPr lang="pl-P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17" marR="8817" marT="8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0,62</a:t>
                      </a:r>
                      <a:r>
                        <a:rPr lang="pl-P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17" marR="8817" marT="8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0,473</a:t>
                      </a:r>
                    </a:p>
                  </a:txBody>
                  <a:tcPr marL="8817" marR="8817" marT="8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0,378</a:t>
                      </a:r>
                    </a:p>
                  </a:txBody>
                  <a:tcPr marL="8817" marR="8817" marT="8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0,34</a:t>
                      </a:r>
                      <a:r>
                        <a:rPr lang="pl-P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17" marR="8817" marT="8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</a:t>
                      </a:r>
                      <a:r>
                        <a:rPr lang="pl-P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17" marR="8817" marT="8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</a:t>
                      </a:r>
                      <a:r>
                        <a:rPr lang="pl-P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17" marR="8817" marT="8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</a:t>
                      </a:r>
                      <a:r>
                        <a:rPr lang="pl-P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17" marR="8817" marT="8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</a:t>
                      </a:r>
                      <a:r>
                        <a:rPr lang="pl-PL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17" marR="8817" marT="88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6170541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2953F951-2EEB-4ACC-8840-377F2CCE6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906393"/>
              </p:ext>
            </p:extLst>
          </p:nvPr>
        </p:nvGraphicFramePr>
        <p:xfrm>
          <a:off x="457194" y="2918618"/>
          <a:ext cx="7620000" cy="5715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120403042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92536123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366655063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1113665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633582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644910638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022666785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63669069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857479127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30241435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79381937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74418916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60284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0258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6,309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1,932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1,024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80128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0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Osypisko</a:t>
            </a:r>
            <a:endParaRPr dirty="0"/>
          </a:p>
        </p:txBody>
      </p:sp>
      <p:grpSp>
        <p:nvGrpSpPr>
          <p:cNvPr id="576" name="Google Shape;576;p30"/>
          <p:cNvGrpSpPr/>
          <p:nvPr/>
        </p:nvGrpSpPr>
        <p:grpSpPr>
          <a:xfrm>
            <a:off x="4045541" y="983109"/>
            <a:ext cx="1052932" cy="3524981"/>
            <a:chOff x="3986023" y="1921765"/>
            <a:chExt cx="838055" cy="2805620"/>
          </a:xfrm>
        </p:grpSpPr>
        <p:sp>
          <p:nvSpPr>
            <p:cNvPr id="577" name="Google Shape;577;p30"/>
            <p:cNvSpPr/>
            <p:nvPr/>
          </p:nvSpPr>
          <p:spPr>
            <a:xfrm>
              <a:off x="4403111" y="2620090"/>
              <a:ext cx="43524" cy="2107295"/>
            </a:xfrm>
            <a:custGeom>
              <a:avLst/>
              <a:gdLst/>
              <a:ahLst/>
              <a:cxnLst/>
              <a:rect l="l" t="t" r="r" b="b"/>
              <a:pathLst>
                <a:path w="247" h="11959" extrusionOk="0">
                  <a:moveTo>
                    <a:pt x="0" y="1"/>
                  </a:moveTo>
                  <a:lnTo>
                    <a:pt x="0" y="11959"/>
                  </a:lnTo>
                  <a:lnTo>
                    <a:pt x="247" y="1195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0"/>
            <p:cNvSpPr/>
            <p:nvPr/>
          </p:nvSpPr>
          <p:spPr>
            <a:xfrm>
              <a:off x="3986023" y="1921765"/>
              <a:ext cx="838055" cy="651977"/>
            </a:xfrm>
            <a:custGeom>
              <a:avLst/>
              <a:gdLst/>
              <a:ahLst/>
              <a:cxnLst/>
              <a:rect l="l" t="t" r="r" b="b"/>
              <a:pathLst>
                <a:path w="4756" h="3700" extrusionOk="0">
                  <a:moveTo>
                    <a:pt x="4570" y="182"/>
                  </a:moveTo>
                  <a:lnTo>
                    <a:pt x="4570" y="3518"/>
                  </a:lnTo>
                  <a:lnTo>
                    <a:pt x="187" y="3518"/>
                  </a:lnTo>
                  <a:lnTo>
                    <a:pt x="187" y="182"/>
                  </a:lnTo>
                  <a:close/>
                  <a:moveTo>
                    <a:pt x="1" y="1"/>
                  </a:moveTo>
                  <a:lnTo>
                    <a:pt x="1" y="3700"/>
                  </a:lnTo>
                  <a:lnTo>
                    <a:pt x="4756" y="3700"/>
                  </a:lnTo>
                  <a:lnTo>
                    <a:pt x="47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0"/>
            <p:cNvSpPr/>
            <p:nvPr/>
          </p:nvSpPr>
          <p:spPr>
            <a:xfrm>
              <a:off x="4239941" y="2152073"/>
              <a:ext cx="331099" cy="346253"/>
            </a:xfrm>
            <a:custGeom>
              <a:avLst/>
              <a:gdLst/>
              <a:ahLst/>
              <a:cxnLst/>
              <a:rect l="l" t="t" r="r" b="b"/>
              <a:pathLst>
                <a:path w="1879" h="1965" extrusionOk="0">
                  <a:moveTo>
                    <a:pt x="1692" y="182"/>
                  </a:moveTo>
                  <a:lnTo>
                    <a:pt x="1692" y="1778"/>
                  </a:lnTo>
                  <a:lnTo>
                    <a:pt x="182" y="1778"/>
                  </a:lnTo>
                  <a:lnTo>
                    <a:pt x="182" y="182"/>
                  </a:lnTo>
                  <a:close/>
                  <a:moveTo>
                    <a:pt x="1" y="0"/>
                  </a:moveTo>
                  <a:lnTo>
                    <a:pt x="1" y="1964"/>
                  </a:lnTo>
                  <a:lnTo>
                    <a:pt x="1878" y="1964"/>
                  </a:lnTo>
                  <a:lnTo>
                    <a:pt x="18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0"/>
            <p:cNvSpPr/>
            <p:nvPr/>
          </p:nvSpPr>
          <p:spPr>
            <a:xfrm>
              <a:off x="4213333" y="2454628"/>
              <a:ext cx="379028" cy="45991"/>
            </a:xfrm>
            <a:custGeom>
              <a:avLst/>
              <a:gdLst/>
              <a:ahLst/>
              <a:cxnLst/>
              <a:rect l="l" t="t" r="r" b="b"/>
              <a:pathLst>
                <a:path w="2151" h="261" extrusionOk="0">
                  <a:moveTo>
                    <a:pt x="0" y="1"/>
                  </a:moveTo>
                  <a:lnTo>
                    <a:pt x="0" y="260"/>
                  </a:lnTo>
                  <a:lnTo>
                    <a:pt x="2150" y="260"/>
                  </a:lnTo>
                  <a:lnTo>
                    <a:pt x="215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0"/>
            <p:cNvSpPr/>
            <p:nvPr/>
          </p:nvSpPr>
          <p:spPr>
            <a:xfrm>
              <a:off x="4047873" y="2355597"/>
              <a:ext cx="243346" cy="243346"/>
            </a:xfrm>
            <a:custGeom>
              <a:avLst/>
              <a:gdLst/>
              <a:ahLst/>
              <a:cxnLst/>
              <a:rect l="l" t="t" r="r" b="b"/>
              <a:pathLst>
                <a:path w="1381" h="1381" extrusionOk="0">
                  <a:moveTo>
                    <a:pt x="688" y="0"/>
                  </a:moveTo>
                  <a:cubicBezTo>
                    <a:pt x="307" y="0"/>
                    <a:pt x="0" y="312"/>
                    <a:pt x="0" y="693"/>
                  </a:cubicBezTo>
                  <a:cubicBezTo>
                    <a:pt x="0" y="1073"/>
                    <a:pt x="307" y="1380"/>
                    <a:pt x="688" y="1380"/>
                  </a:cubicBezTo>
                  <a:cubicBezTo>
                    <a:pt x="1069" y="1380"/>
                    <a:pt x="1380" y="1073"/>
                    <a:pt x="1380" y="693"/>
                  </a:cubicBezTo>
                  <a:cubicBezTo>
                    <a:pt x="1380" y="312"/>
                    <a:pt x="1069" y="0"/>
                    <a:pt x="6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82" name="Google Shape;5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23" y="1801575"/>
            <a:ext cx="3740727" cy="2493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8473" y="1770050"/>
            <a:ext cx="3740727" cy="249381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4" name="Google Shape;584;p30"/>
          <p:cNvGrpSpPr/>
          <p:nvPr/>
        </p:nvGrpSpPr>
        <p:grpSpPr>
          <a:xfrm>
            <a:off x="5235750" y="579825"/>
            <a:ext cx="3679800" cy="1180950"/>
            <a:chOff x="5007125" y="1418025"/>
            <a:chExt cx="3679800" cy="1180950"/>
          </a:xfrm>
        </p:grpSpPr>
        <p:grpSp>
          <p:nvGrpSpPr>
            <p:cNvPr id="585" name="Google Shape;585;p30"/>
            <p:cNvGrpSpPr/>
            <p:nvPr/>
          </p:nvGrpSpPr>
          <p:grpSpPr>
            <a:xfrm>
              <a:off x="5637350" y="1418025"/>
              <a:ext cx="3049575" cy="1180950"/>
              <a:chOff x="5637350" y="1418025"/>
              <a:chExt cx="3049575" cy="1180950"/>
            </a:xfrm>
          </p:grpSpPr>
          <p:sp>
            <p:nvSpPr>
              <p:cNvPr id="586" name="Google Shape;586;p30"/>
              <p:cNvSpPr txBox="1"/>
              <p:nvPr/>
            </p:nvSpPr>
            <p:spPr>
              <a:xfrm>
                <a:off x="7322825" y="1418025"/>
                <a:ext cx="13641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Model 2:</a:t>
                </a:r>
                <a:endParaRPr sz="20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587" name="Google Shape;587;p30"/>
              <p:cNvSpPr txBox="1"/>
              <p:nvPr/>
            </p:nvSpPr>
            <p:spPr>
              <a:xfrm>
                <a:off x="5637350" y="1773075"/>
                <a:ext cx="3049500" cy="82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Roboto"/>
                    <a:ea typeface="Roboto"/>
                    <a:cs typeface="Roboto"/>
                    <a:sym typeface="Roboto"/>
                  </a:rPr>
                  <a:t>Zastosowanie zmiennych nominalnych.</a:t>
                </a:r>
                <a:endParaRPr sz="13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588" name="Google Shape;588;p30"/>
            <p:cNvCxnSpPr>
              <a:stCxn id="586" idx="1"/>
            </p:cNvCxnSpPr>
            <p:nvPr/>
          </p:nvCxnSpPr>
          <p:spPr>
            <a:xfrm flipH="1">
              <a:off x="5007125" y="1592325"/>
              <a:ext cx="2315700" cy="6219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589" name="Google Shape;589;p30"/>
          <p:cNvGrpSpPr/>
          <p:nvPr/>
        </p:nvGrpSpPr>
        <p:grpSpPr>
          <a:xfrm>
            <a:off x="304800" y="579825"/>
            <a:ext cx="4023624" cy="1291500"/>
            <a:chOff x="457200" y="1189425"/>
            <a:chExt cx="4023624" cy="1291500"/>
          </a:xfrm>
        </p:grpSpPr>
        <p:grpSp>
          <p:nvGrpSpPr>
            <p:cNvPr id="590" name="Google Shape;590;p30"/>
            <p:cNvGrpSpPr/>
            <p:nvPr/>
          </p:nvGrpSpPr>
          <p:grpSpPr>
            <a:xfrm>
              <a:off x="457200" y="1189425"/>
              <a:ext cx="2701200" cy="906450"/>
              <a:chOff x="457200" y="1189425"/>
              <a:chExt cx="2701200" cy="906450"/>
            </a:xfrm>
          </p:grpSpPr>
          <p:sp>
            <p:nvSpPr>
              <p:cNvPr id="591" name="Google Shape;591;p30"/>
              <p:cNvSpPr txBox="1"/>
              <p:nvPr/>
            </p:nvSpPr>
            <p:spPr>
              <a:xfrm>
                <a:off x="457224" y="1189425"/>
                <a:ext cx="11949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20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Model 1:</a:t>
                </a:r>
                <a:endParaRPr sz="20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592" name="Google Shape;592;p30"/>
              <p:cNvSpPr txBox="1"/>
              <p:nvPr/>
            </p:nvSpPr>
            <p:spPr>
              <a:xfrm>
                <a:off x="457200" y="1544475"/>
                <a:ext cx="27012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latin typeface="Roboto"/>
                    <a:ea typeface="Roboto"/>
                    <a:cs typeface="Roboto"/>
                    <a:sym typeface="Roboto"/>
                  </a:rPr>
                  <a:t>Zastosowanie zmiennych relatywnych.</a:t>
                </a:r>
                <a:r>
                  <a:rPr lang="en" sz="13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endParaRPr sz="13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593" name="Google Shape;593;p30"/>
            <p:cNvCxnSpPr>
              <a:cxnSpLocks/>
              <a:stCxn id="591" idx="3"/>
            </p:cNvCxnSpPr>
            <p:nvPr/>
          </p:nvCxnSpPr>
          <p:spPr>
            <a:xfrm>
              <a:off x="1652124" y="1363725"/>
              <a:ext cx="2828700" cy="11172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1"/>
          <p:cNvSpPr txBox="1">
            <a:spLocks noGrp="1"/>
          </p:cNvSpPr>
          <p:nvPr>
            <p:ph type="ctrTitle"/>
          </p:nvPr>
        </p:nvSpPr>
        <p:spPr>
          <a:xfrm>
            <a:off x="5405050" y="1890700"/>
            <a:ext cx="1986600" cy="164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Wyniki</a:t>
            </a:r>
            <a:endParaRPr sz="42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badania</a:t>
            </a:r>
            <a:endParaRPr sz="4200"/>
          </a:p>
        </p:txBody>
      </p:sp>
      <p:grpSp>
        <p:nvGrpSpPr>
          <p:cNvPr id="599" name="Google Shape;599;p31"/>
          <p:cNvGrpSpPr/>
          <p:nvPr/>
        </p:nvGrpSpPr>
        <p:grpSpPr>
          <a:xfrm>
            <a:off x="470559" y="332256"/>
            <a:ext cx="3545199" cy="4475978"/>
            <a:chOff x="1278825" y="608350"/>
            <a:chExt cx="3177271" cy="4011452"/>
          </a:xfrm>
        </p:grpSpPr>
        <p:sp>
          <p:nvSpPr>
            <p:cNvPr id="600" name="Google Shape;600;p31"/>
            <p:cNvSpPr/>
            <p:nvPr/>
          </p:nvSpPr>
          <p:spPr>
            <a:xfrm>
              <a:off x="1880762" y="1333050"/>
              <a:ext cx="1973476" cy="1727751"/>
            </a:xfrm>
            <a:custGeom>
              <a:avLst/>
              <a:gdLst/>
              <a:ahLst/>
              <a:cxnLst/>
              <a:rect l="l" t="t" r="r" b="b"/>
              <a:pathLst>
                <a:path w="28792" h="25207" extrusionOk="0">
                  <a:moveTo>
                    <a:pt x="14386" y="0"/>
                  </a:moveTo>
                  <a:cubicBezTo>
                    <a:pt x="12352" y="0"/>
                    <a:pt x="10289" y="494"/>
                    <a:pt x="8377" y="1534"/>
                  </a:cubicBezTo>
                  <a:cubicBezTo>
                    <a:pt x="2260" y="4858"/>
                    <a:pt x="0" y="12507"/>
                    <a:pt x="3324" y="18624"/>
                  </a:cubicBezTo>
                  <a:cubicBezTo>
                    <a:pt x="5609" y="22823"/>
                    <a:pt x="9937" y="25207"/>
                    <a:pt x="14405" y="25207"/>
                  </a:cubicBezTo>
                  <a:cubicBezTo>
                    <a:pt x="16439" y="25207"/>
                    <a:pt x="18502" y="24713"/>
                    <a:pt x="20414" y="23671"/>
                  </a:cubicBezTo>
                  <a:cubicBezTo>
                    <a:pt x="26531" y="20347"/>
                    <a:pt x="28791" y="12698"/>
                    <a:pt x="25467" y="6581"/>
                  </a:cubicBezTo>
                  <a:cubicBezTo>
                    <a:pt x="23182" y="2381"/>
                    <a:pt x="18854" y="0"/>
                    <a:pt x="143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1"/>
            <p:cNvSpPr/>
            <p:nvPr/>
          </p:nvSpPr>
          <p:spPr>
            <a:xfrm>
              <a:off x="1992199" y="1313481"/>
              <a:ext cx="1750296" cy="1738373"/>
            </a:xfrm>
            <a:custGeom>
              <a:avLst/>
              <a:gdLst/>
              <a:ahLst/>
              <a:cxnLst/>
              <a:rect l="l" t="t" r="r" b="b"/>
              <a:pathLst>
                <a:path w="26718" h="26536" extrusionOk="0">
                  <a:moveTo>
                    <a:pt x="12384" y="500"/>
                  </a:moveTo>
                  <a:lnTo>
                    <a:pt x="12384" y="500"/>
                  </a:lnTo>
                  <a:cubicBezTo>
                    <a:pt x="12386" y="503"/>
                    <a:pt x="12388" y="504"/>
                    <a:pt x="12390" y="506"/>
                  </a:cubicBezTo>
                  <a:lnTo>
                    <a:pt x="12390" y="506"/>
                  </a:lnTo>
                  <a:cubicBezTo>
                    <a:pt x="12387" y="502"/>
                    <a:pt x="12385" y="500"/>
                    <a:pt x="12384" y="500"/>
                  </a:cubicBezTo>
                  <a:close/>
                  <a:moveTo>
                    <a:pt x="12780" y="0"/>
                  </a:moveTo>
                  <a:lnTo>
                    <a:pt x="12402" y="514"/>
                  </a:lnTo>
                  <a:cubicBezTo>
                    <a:pt x="12402" y="514"/>
                    <a:pt x="12397" y="511"/>
                    <a:pt x="12390" y="506"/>
                  </a:cubicBezTo>
                  <a:lnTo>
                    <a:pt x="12390" y="506"/>
                  </a:lnTo>
                  <a:cubicBezTo>
                    <a:pt x="12408" y="527"/>
                    <a:pt x="12458" y="611"/>
                    <a:pt x="12438" y="796"/>
                  </a:cubicBezTo>
                  <a:cubicBezTo>
                    <a:pt x="12398" y="1132"/>
                    <a:pt x="12120" y="1837"/>
                    <a:pt x="10820" y="3079"/>
                  </a:cubicBezTo>
                  <a:cubicBezTo>
                    <a:pt x="9479" y="2794"/>
                    <a:pt x="8066" y="2651"/>
                    <a:pt x="6582" y="2651"/>
                  </a:cubicBezTo>
                  <a:cubicBezTo>
                    <a:pt x="6238" y="2651"/>
                    <a:pt x="5891" y="2659"/>
                    <a:pt x="5540" y="2674"/>
                  </a:cubicBezTo>
                  <a:cubicBezTo>
                    <a:pt x="5362" y="2683"/>
                    <a:pt x="5226" y="2833"/>
                    <a:pt x="5235" y="3006"/>
                  </a:cubicBezTo>
                  <a:cubicBezTo>
                    <a:pt x="5239" y="3178"/>
                    <a:pt x="5380" y="3311"/>
                    <a:pt x="5550" y="3311"/>
                  </a:cubicBezTo>
                  <a:cubicBezTo>
                    <a:pt x="5556" y="3311"/>
                    <a:pt x="5561" y="3311"/>
                    <a:pt x="5567" y="3311"/>
                  </a:cubicBezTo>
                  <a:cubicBezTo>
                    <a:pt x="5900" y="3297"/>
                    <a:pt x="6228" y="3290"/>
                    <a:pt x="6549" y="3290"/>
                  </a:cubicBezTo>
                  <a:cubicBezTo>
                    <a:pt x="7876" y="3290"/>
                    <a:pt x="9101" y="3408"/>
                    <a:pt x="10228" y="3620"/>
                  </a:cubicBezTo>
                  <a:cubicBezTo>
                    <a:pt x="9078" y="4625"/>
                    <a:pt x="7341" y="5921"/>
                    <a:pt x="4717" y="7572"/>
                  </a:cubicBezTo>
                  <a:cubicBezTo>
                    <a:pt x="442" y="10264"/>
                    <a:pt x="33" y="14261"/>
                    <a:pt x="19" y="14434"/>
                  </a:cubicBezTo>
                  <a:cubicBezTo>
                    <a:pt x="1" y="14607"/>
                    <a:pt x="133" y="14762"/>
                    <a:pt x="305" y="14780"/>
                  </a:cubicBezTo>
                  <a:cubicBezTo>
                    <a:pt x="314" y="14781"/>
                    <a:pt x="323" y="14781"/>
                    <a:pt x="331" y="14781"/>
                  </a:cubicBezTo>
                  <a:cubicBezTo>
                    <a:pt x="498" y="14781"/>
                    <a:pt x="638" y="14657"/>
                    <a:pt x="656" y="14489"/>
                  </a:cubicBezTo>
                  <a:cubicBezTo>
                    <a:pt x="656" y="14452"/>
                    <a:pt x="1060" y="10632"/>
                    <a:pt x="5058" y="8113"/>
                  </a:cubicBezTo>
                  <a:cubicBezTo>
                    <a:pt x="7659" y="6476"/>
                    <a:pt x="9651" y="5021"/>
                    <a:pt x="11001" y="3784"/>
                  </a:cubicBezTo>
                  <a:cubicBezTo>
                    <a:pt x="11870" y="3988"/>
                    <a:pt x="12679" y="4252"/>
                    <a:pt x="13430" y="4561"/>
                  </a:cubicBezTo>
                  <a:cubicBezTo>
                    <a:pt x="11870" y="6085"/>
                    <a:pt x="10301" y="8027"/>
                    <a:pt x="9000" y="10123"/>
                  </a:cubicBezTo>
                  <a:cubicBezTo>
                    <a:pt x="7190" y="13034"/>
                    <a:pt x="4376" y="18741"/>
                    <a:pt x="5813" y="24257"/>
                  </a:cubicBezTo>
                  <a:cubicBezTo>
                    <a:pt x="5851" y="24404"/>
                    <a:pt x="5982" y="24498"/>
                    <a:pt x="6126" y="24498"/>
                  </a:cubicBezTo>
                  <a:cubicBezTo>
                    <a:pt x="6152" y="24498"/>
                    <a:pt x="6178" y="24495"/>
                    <a:pt x="6204" y="24489"/>
                  </a:cubicBezTo>
                  <a:cubicBezTo>
                    <a:pt x="6372" y="24444"/>
                    <a:pt x="6477" y="24271"/>
                    <a:pt x="6431" y="24098"/>
                  </a:cubicBezTo>
                  <a:cubicBezTo>
                    <a:pt x="5058" y="18809"/>
                    <a:pt x="7791" y="13284"/>
                    <a:pt x="9542" y="10464"/>
                  </a:cubicBezTo>
                  <a:cubicBezTo>
                    <a:pt x="10942" y="8209"/>
                    <a:pt x="12548" y="6285"/>
                    <a:pt x="14067" y="4839"/>
                  </a:cubicBezTo>
                  <a:cubicBezTo>
                    <a:pt x="14717" y="5139"/>
                    <a:pt x="15317" y="5471"/>
                    <a:pt x="15881" y="5826"/>
                  </a:cubicBezTo>
                  <a:cubicBezTo>
                    <a:pt x="15876" y="5830"/>
                    <a:pt x="15876" y="5830"/>
                    <a:pt x="15876" y="5830"/>
                  </a:cubicBezTo>
                  <a:cubicBezTo>
                    <a:pt x="15267" y="6430"/>
                    <a:pt x="14594" y="7536"/>
                    <a:pt x="14835" y="9377"/>
                  </a:cubicBezTo>
                  <a:cubicBezTo>
                    <a:pt x="15790" y="16740"/>
                    <a:pt x="15704" y="20892"/>
                    <a:pt x="15467" y="23075"/>
                  </a:cubicBezTo>
                  <a:cubicBezTo>
                    <a:pt x="15208" y="25471"/>
                    <a:pt x="14708" y="26108"/>
                    <a:pt x="14703" y="26113"/>
                  </a:cubicBezTo>
                  <a:lnTo>
                    <a:pt x="14708" y="26108"/>
                  </a:lnTo>
                  <a:lnTo>
                    <a:pt x="15185" y="26535"/>
                  </a:lnTo>
                  <a:cubicBezTo>
                    <a:pt x="15244" y="26467"/>
                    <a:pt x="15786" y="25808"/>
                    <a:pt x="16077" y="23361"/>
                  </a:cubicBezTo>
                  <a:cubicBezTo>
                    <a:pt x="16459" y="20178"/>
                    <a:pt x="16249" y="15312"/>
                    <a:pt x="15467" y="9295"/>
                  </a:cubicBezTo>
                  <a:cubicBezTo>
                    <a:pt x="15303" y="8022"/>
                    <a:pt x="15590" y="7013"/>
                    <a:pt x="16327" y="6285"/>
                  </a:cubicBezTo>
                  <a:cubicBezTo>
                    <a:pt x="16359" y="6253"/>
                    <a:pt x="16390" y="6221"/>
                    <a:pt x="16427" y="6194"/>
                  </a:cubicBezTo>
                  <a:cubicBezTo>
                    <a:pt x="19624" y="8431"/>
                    <a:pt x="21302" y="11437"/>
                    <a:pt x="22057" y="13170"/>
                  </a:cubicBezTo>
                  <a:cubicBezTo>
                    <a:pt x="23826" y="17231"/>
                    <a:pt x="23717" y="20906"/>
                    <a:pt x="22857" y="21751"/>
                  </a:cubicBezTo>
                  <a:cubicBezTo>
                    <a:pt x="22734" y="21874"/>
                    <a:pt x="22730" y="22079"/>
                    <a:pt x="22853" y="22202"/>
                  </a:cubicBezTo>
                  <a:cubicBezTo>
                    <a:pt x="22917" y="22266"/>
                    <a:pt x="23000" y="22298"/>
                    <a:pt x="23082" y="22298"/>
                  </a:cubicBezTo>
                  <a:cubicBezTo>
                    <a:pt x="23163" y="22298"/>
                    <a:pt x="23244" y="22267"/>
                    <a:pt x="23307" y="22206"/>
                  </a:cubicBezTo>
                  <a:cubicBezTo>
                    <a:pt x="24035" y="21483"/>
                    <a:pt x="24303" y="19591"/>
                    <a:pt x="23926" y="17236"/>
                  </a:cubicBezTo>
                  <a:cubicBezTo>
                    <a:pt x="23717" y="15903"/>
                    <a:pt x="23298" y="14421"/>
                    <a:pt x="22643" y="12915"/>
                  </a:cubicBezTo>
                  <a:cubicBezTo>
                    <a:pt x="21747" y="10869"/>
                    <a:pt x="20047" y="7981"/>
                    <a:pt x="16991" y="5785"/>
                  </a:cubicBezTo>
                  <a:cubicBezTo>
                    <a:pt x="17616" y="5425"/>
                    <a:pt x="18337" y="5257"/>
                    <a:pt x="18935" y="5257"/>
                  </a:cubicBezTo>
                  <a:cubicBezTo>
                    <a:pt x="19063" y="5257"/>
                    <a:pt x="19186" y="5265"/>
                    <a:pt x="19301" y="5280"/>
                  </a:cubicBezTo>
                  <a:cubicBezTo>
                    <a:pt x="23207" y="5826"/>
                    <a:pt x="26090" y="10055"/>
                    <a:pt x="26118" y="10096"/>
                  </a:cubicBezTo>
                  <a:cubicBezTo>
                    <a:pt x="26180" y="10187"/>
                    <a:pt x="26283" y="10237"/>
                    <a:pt x="26386" y="10237"/>
                  </a:cubicBezTo>
                  <a:cubicBezTo>
                    <a:pt x="26447" y="10237"/>
                    <a:pt x="26509" y="10220"/>
                    <a:pt x="26563" y="10182"/>
                  </a:cubicBezTo>
                  <a:cubicBezTo>
                    <a:pt x="26668" y="10109"/>
                    <a:pt x="26718" y="9987"/>
                    <a:pt x="26700" y="9868"/>
                  </a:cubicBezTo>
                  <a:cubicBezTo>
                    <a:pt x="26691" y="9823"/>
                    <a:pt x="26677" y="9778"/>
                    <a:pt x="26650" y="9741"/>
                  </a:cubicBezTo>
                  <a:cubicBezTo>
                    <a:pt x="26527" y="9555"/>
                    <a:pt x="23580" y="5234"/>
                    <a:pt x="19387" y="4648"/>
                  </a:cubicBezTo>
                  <a:cubicBezTo>
                    <a:pt x="19245" y="4628"/>
                    <a:pt x="19090" y="4618"/>
                    <a:pt x="18928" y="4618"/>
                  </a:cubicBezTo>
                  <a:cubicBezTo>
                    <a:pt x="18160" y="4618"/>
                    <a:pt x="17210" y="4848"/>
                    <a:pt x="16418" y="5389"/>
                  </a:cubicBezTo>
                  <a:cubicBezTo>
                    <a:pt x="15831" y="5003"/>
                    <a:pt x="15222" y="4661"/>
                    <a:pt x="14589" y="4357"/>
                  </a:cubicBezTo>
                  <a:cubicBezTo>
                    <a:pt x="16081" y="3029"/>
                    <a:pt x="17454" y="2188"/>
                    <a:pt x="18414" y="1987"/>
                  </a:cubicBezTo>
                  <a:cubicBezTo>
                    <a:pt x="18582" y="1956"/>
                    <a:pt x="18691" y="1792"/>
                    <a:pt x="18664" y="1628"/>
                  </a:cubicBezTo>
                  <a:cubicBezTo>
                    <a:pt x="18664" y="1619"/>
                    <a:pt x="18664" y="1615"/>
                    <a:pt x="18664" y="1610"/>
                  </a:cubicBezTo>
                  <a:cubicBezTo>
                    <a:pt x="18632" y="1460"/>
                    <a:pt x="18501" y="1357"/>
                    <a:pt x="18353" y="1357"/>
                  </a:cubicBezTo>
                  <a:cubicBezTo>
                    <a:pt x="18331" y="1357"/>
                    <a:pt x="18309" y="1360"/>
                    <a:pt x="18287" y="1364"/>
                  </a:cubicBezTo>
                  <a:cubicBezTo>
                    <a:pt x="17077" y="1615"/>
                    <a:pt x="15535" y="2610"/>
                    <a:pt x="13948" y="4066"/>
                  </a:cubicBezTo>
                  <a:cubicBezTo>
                    <a:pt x="13180" y="3738"/>
                    <a:pt x="12379" y="3470"/>
                    <a:pt x="11552" y="3252"/>
                  </a:cubicBezTo>
                  <a:cubicBezTo>
                    <a:pt x="12539" y="2256"/>
                    <a:pt x="13057" y="1419"/>
                    <a:pt x="13080" y="760"/>
                  </a:cubicBezTo>
                  <a:cubicBezTo>
                    <a:pt x="13084" y="673"/>
                    <a:pt x="13080" y="596"/>
                    <a:pt x="13066" y="528"/>
                  </a:cubicBezTo>
                  <a:cubicBezTo>
                    <a:pt x="13011" y="177"/>
                    <a:pt x="12807" y="18"/>
                    <a:pt x="12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1"/>
            <p:cNvSpPr/>
            <p:nvPr/>
          </p:nvSpPr>
          <p:spPr>
            <a:xfrm>
              <a:off x="1916267" y="2752156"/>
              <a:ext cx="1902123" cy="1867646"/>
            </a:xfrm>
            <a:custGeom>
              <a:avLst/>
              <a:gdLst/>
              <a:ahLst/>
              <a:cxnLst/>
              <a:rect l="l" t="t" r="r" b="b"/>
              <a:pathLst>
                <a:path w="27751" h="27248" extrusionOk="0">
                  <a:moveTo>
                    <a:pt x="25958" y="3208"/>
                  </a:moveTo>
                  <a:lnTo>
                    <a:pt x="25258" y="5992"/>
                  </a:lnTo>
                  <a:lnTo>
                    <a:pt x="24530" y="5055"/>
                  </a:lnTo>
                  <a:lnTo>
                    <a:pt x="25958" y="3208"/>
                  </a:lnTo>
                  <a:close/>
                  <a:moveTo>
                    <a:pt x="1792" y="3172"/>
                  </a:moveTo>
                  <a:lnTo>
                    <a:pt x="3243" y="5055"/>
                  </a:lnTo>
                  <a:lnTo>
                    <a:pt x="2502" y="6010"/>
                  </a:lnTo>
                  <a:lnTo>
                    <a:pt x="1792" y="3172"/>
                  </a:lnTo>
                  <a:close/>
                  <a:moveTo>
                    <a:pt x="6404" y="2708"/>
                  </a:moveTo>
                  <a:lnTo>
                    <a:pt x="8173" y="4959"/>
                  </a:lnTo>
                  <a:lnTo>
                    <a:pt x="6340" y="7338"/>
                  </a:lnTo>
                  <a:lnTo>
                    <a:pt x="4575" y="5059"/>
                  </a:lnTo>
                  <a:lnTo>
                    <a:pt x="6404" y="2708"/>
                  </a:lnTo>
                  <a:close/>
                  <a:moveTo>
                    <a:pt x="21374" y="2708"/>
                  </a:moveTo>
                  <a:lnTo>
                    <a:pt x="23198" y="5059"/>
                  </a:lnTo>
                  <a:lnTo>
                    <a:pt x="21438" y="7338"/>
                  </a:lnTo>
                  <a:lnTo>
                    <a:pt x="19601" y="4959"/>
                  </a:lnTo>
                  <a:lnTo>
                    <a:pt x="21374" y="2708"/>
                  </a:lnTo>
                  <a:close/>
                  <a:moveTo>
                    <a:pt x="11347" y="2567"/>
                  </a:moveTo>
                  <a:lnTo>
                    <a:pt x="13221" y="4977"/>
                  </a:lnTo>
                  <a:lnTo>
                    <a:pt x="11388" y="7342"/>
                  </a:lnTo>
                  <a:lnTo>
                    <a:pt x="9510" y="4950"/>
                  </a:lnTo>
                  <a:lnTo>
                    <a:pt x="11347" y="2567"/>
                  </a:lnTo>
                  <a:close/>
                  <a:moveTo>
                    <a:pt x="16427" y="2567"/>
                  </a:moveTo>
                  <a:lnTo>
                    <a:pt x="18268" y="4950"/>
                  </a:lnTo>
                  <a:lnTo>
                    <a:pt x="16386" y="7342"/>
                  </a:lnTo>
                  <a:lnTo>
                    <a:pt x="14553" y="4977"/>
                  </a:lnTo>
                  <a:lnTo>
                    <a:pt x="16427" y="2567"/>
                  </a:lnTo>
                  <a:close/>
                  <a:moveTo>
                    <a:pt x="13889" y="5837"/>
                  </a:moveTo>
                  <a:lnTo>
                    <a:pt x="15717" y="8193"/>
                  </a:lnTo>
                  <a:lnTo>
                    <a:pt x="13889" y="10516"/>
                  </a:lnTo>
                  <a:lnTo>
                    <a:pt x="12056" y="8193"/>
                  </a:lnTo>
                  <a:lnTo>
                    <a:pt x="13889" y="5837"/>
                  </a:lnTo>
                  <a:close/>
                  <a:moveTo>
                    <a:pt x="3907" y="5914"/>
                  </a:moveTo>
                  <a:lnTo>
                    <a:pt x="5671" y="8202"/>
                  </a:lnTo>
                  <a:lnTo>
                    <a:pt x="3821" y="10603"/>
                  </a:lnTo>
                  <a:lnTo>
                    <a:pt x="3561" y="10216"/>
                  </a:lnTo>
                  <a:lnTo>
                    <a:pt x="2829" y="7306"/>
                  </a:lnTo>
                  <a:lnTo>
                    <a:pt x="3907" y="5914"/>
                  </a:lnTo>
                  <a:close/>
                  <a:moveTo>
                    <a:pt x="8846" y="5814"/>
                  </a:moveTo>
                  <a:lnTo>
                    <a:pt x="10724" y="8197"/>
                  </a:lnTo>
                  <a:lnTo>
                    <a:pt x="8855" y="10603"/>
                  </a:lnTo>
                  <a:lnTo>
                    <a:pt x="7004" y="8202"/>
                  </a:lnTo>
                  <a:lnTo>
                    <a:pt x="8846" y="5814"/>
                  </a:lnTo>
                  <a:close/>
                  <a:moveTo>
                    <a:pt x="18928" y="5814"/>
                  </a:moveTo>
                  <a:lnTo>
                    <a:pt x="20770" y="8202"/>
                  </a:lnTo>
                  <a:lnTo>
                    <a:pt x="18919" y="10603"/>
                  </a:lnTo>
                  <a:lnTo>
                    <a:pt x="17054" y="8197"/>
                  </a:lnTo>
                  <a:lnTo>
                    <a:pt x="18928" y="5814"/>
                  </a:lnTo>
                  <a:close/>
                  <a:moveTo>
                    <a:pt x="23867" y="5919"/>
                  </a:moveTo>
                  <a:lnTo>
                    <a:pt x="24931" y="7292"/>
                  </a:lnTo>
                  <a:lnTo>
                    <a:pt x="24076" y="10703"/>
                  </a:lnTo>
                  <a:cubicBezTo>
                    <a:pt x="24067" y="10707"/>
                    <a:pt x="24053" y="10712"/>
                    <a:pt x="24039" y="10721"/>
                  </a:cubicBezTo>
                  <a:lnTo>
                    <a:pt x="22102" y="8202"/>
                  </a:lnTo>
                  <a:lnTo>
                    <a:pt x="23867" y="5919"/>
                  </a:lnTo>
                  <a:close/>
                  <a:moveTo>
                    <a:pt x="11392" y="9052"/>
                  </a:moveTo>
                  <a:lnTo>
                    <a:pt x="13216" y="11367"/>
                  </a:lnTo>
                  <a:lnTo>
                    <a:pt x="11315" y="13786"/>
                  </a:lnTo>
                  <a:lnTo>
                    <a:pt x="9519" y="11462"/>
                  </a:lnTo>
                  <a:lnTo>
                    <a:pt x="11392" y="9052"/>
                  </a:lnTo>
                  <a:close/>
                  <a:moveTo>
                    <a:pt x="16381" y="9052"/>
                  </a:moveTo>
                  <a:lnTo>
                    <a:pt x="18255" y="11462"/>
                  </a:lnTo>
                  <a:lnTo>
                    <a:pt x="16458" y="13786"/>
                  </a:lnTo>
                  <a:lnTo>
                    <a:pt x="14558" y="11367"/>
                  </a:lnTo>
                  <a:lnTo>
                    <a:pt x="16381" y="9052"/>
                  </a:lnTo>
                  <a:close/>
                  <a:moveTo>
                    <a:pt x="6340" y="9066"/>
                  </a:moveTo>
                  <a:lnTo>
                    <a:pt x="8191" y="11462"/>
                  </a:lnTo>
                  <a:lnTo>
                    <a:pt x="6158" y="14077"/>
                  </a:lnTo>
                  <a:lnTo>
                    <a:pt x="4444" y="11526"/>
                  </a:lnTo>
                  <a:lnTo>
                    <a:pt x="6340" y="9066"/>
                  </a:lnTo>
                  <a:close/>
                  <a:moveTo>
                    <a:pt x="21434" y="9066"/>
                  </a:moveTo>
                  <a:lnTo>
                    <a:pt x="23384" y="11594"/>
                  </a:lnTo>
                  <a:lnTo>
                    <a:pt x="21688" y="14168"/>
                  </a:lnTo>
                  <a:lnTo>
                    <a:pt x="19587" y="11462"/>
                  </a:lnTo>
                  <a:lnTo>
                    <a:pt x="21434" y="9066"/>
                  </a:lnTo>
                  <a:close/>
                  <a:moveTo>
                    <a:pt x="23366" y="13536"/>
                  </a:moveTo>
                  <a:lnTo>
                    <a:pt x="22834" y="15651"/>
                  </a:lnTo>
                  <a:lnTo>
                    <a:pt x="22370" y="15046"/>
                  </a:lnTo>
                  <a:lnTo>
                    <a:pt x="23366" y="13536"/>
                  </a:lnTo>
                  <a:close/>
                  <a:moveTo>
                    <a:pt x="4321" y="13231"/>
                  </a:moveTo>
                  <a:lnTo>
                    <a:pt x="5480" y="14950"/>
                  </a:lnTo>
                  <a:lnTo>
                    <a:pt x="4930" y="15655"/>
                  </a:lnTo>
                  <a:lnTo>
                    <a:pt x="4321" y="13231"/>
                  </a:lnTo>
                  <a:close/>
                  <a:moveTo>
                    <a:pt x="13889" y="12217"/>
                  </a:moveTo>
                  <a:lnTo>
                    <a:pt x="15794" y="14646"/>
                  </a:lnTo>
                  <a:lnTo>
                    <a:pt x="13889" y="17120"/>
                  </a:lnTo>
                  <a:lnTo>
                    <a:pt x="11979" y="14646"/>
                  </a:lnTo>
                  <a:lnTo>
                    <a:pt x="13889" y="12217"/>
                  </a:lnTo>
                  <a:close/>
                  <a:moveTo>
                    <a:pt x="8855" y="12322"/>
                  </a:moveTo>
                  <a:lnTo>
                    <a:pt x="10642" y="14641"/>
                  </a:lnTo>
                  <a:lnTo>
                    <a:pt x="8432" y="17452"/>
                  </a:lnTo>
                  <a:lnTo>
                    <a:pt x="6777" y="14996"/>
                  </a:lnTo>
                  <a:lnTo>
                    <a:pt x="8855" y="12322"/>
                  </a:lnTo>
                  <a:close/>
                  <a:moveTo>
                    <a:pt x="18919" y="12322"/>
                  </a:moveTo>
                  <a:lnTo>
                    <a:pt x="21074" y="15096"/>
                  </a:lnTo>
                  <a:lnTo>
                    <a:pt x="19442" y="17574"/>
                  </a:lnTo>
                  <a:lnTo>
                    <a:pt x="17131" y="14641"/>
                  </a:lnTo>
                  <a:lnTo>
                    <a:pt x="18919" y="12322"/>
                  </a:lnTo>
                  <a:close/>
                  <a:moveTo>
                    <a:pt x="21756" y="15974"/>
                  </a:moveTo>
                  <a:lnTo>
                    <a:pt x="22511" y="16947"/>
                  </a:lnTo>
                  <a:lnTo>
                    <a:pt x="21652" y="20380"/>
                  </a:lnTo>
                  <a:lnTo>
                    <a:pt x="20124" y="18443"/>
                  </a:lnTo>
                  <a:lnTo>
                    <a:pt x="21756" y="15974"/>
                  </a:lnTo>
                  <a:close/>
                  <a:moveTo>
                    <a:pt x="6099" y="15869"/>
                  </a:moveTo>
                  <a:lnTo>
                    <a:pt x="7745" y="18320"/>
                  </a:lnTo>
                  <a:lnTo>
                    <a:pt x="6122" y="20385"/>
                  </a:lnTo>
                  <a:lnTo>
                    <a:pt x="5258" y="16956"/>
                  </a:lnTo>
                  <a:lnTo>
                    <a:pt x="6099" y="15869"/>
                  </a:lnTo>
                  <a:close/>
                  <a:moveTo>
                    <a:pt x="11306" y="15501"/>
                  </a:moveTo>
                  <a:lnTo>
                    <a:pt x="13221" y="17979"/>
                  </a:lnTo>
                  <a:lnTo>
                    <a:pt x="10851" y="21053"/>
                  </a:lnTo>
                  <a:lnTo>
                    <a:pt x="9046" y="18370"/>
                  </a:lnTo>
                  <a:lnTo>
                    <a:pt x="11306" y="15501"/>
                  </a:lnTo>
                  <a:close/>
                  <a:moveTo>
                    <a:pt x="16468" y="15501"/>
                  </a:moveTo>
                  <a:lnTo>
                    <a:pt x="18828" y="18498"/>
                  </a:lnTo>
                  <a:lnTo>
                    <a:pt x="17041" y="21203"/>
                  </a:lnTo>
                  <a:lnTo>
                    <a:pt x="14553" y="17979"/>
                  </a:lnTo>
                  <a:lnTo>
                    <a:pt x="16468" y="15501"/>
                  </a:lnTo>
                  <a:close/>
                  <a:moveTo>
                    <a:pt x="8364" y="19239"/>
                  </a:moveTo>
                  <a:lnTo>
                    <a:pt x="10174" y="21931"/>
                  </a:lnTo>
                  <a:lnTo>
                    <a:pt x="7409" y="25510"/>
                  </a:lnTo>
                  <a:lnTo>
                    <a:pt x="6445" y="21676"/>
                  </a:lnTo>
                  <a:lnTo>
                    <a:pt x="8364" y="19239"/>
                  </a:lnTo>
                  <a:close/>
                  <a:moveTo>
                    <a:pt x="19514" y="19371"/>
                  </a:moveTo>
                  <a:lnTo>
                    <a:pt x="21324" y="21672"/>
                  </a:lnTo>
                  <a:lnTo>
                    <a:pt x="20365" y="25510"/>
                  </a:lnTo>
                  <a:lnTo>
                    <a:pt x="17723" y="22086"/>
                  </a:lnTo>
                  <a:lnTo>
                    <a:pt x="19514" y="19371"/>
                  </a:lnTo>
                  <a:close/>
                  <a:moveTo>
                    <a:pt x="13889" y="18843"/>
                  </a:moveTo>
                  <a:lnTo>
                    <a:pt x="16427" y="22136"/>
                  </a:lnTo>
                  <a:lnTo>
                    <a:pt x="14025" y="25769"/>
                  </a:lnTo>
                  <a:lnTo>
                    <a:pt x="11470" y="21972"/>
                  </a:lnTo>
                  <a:lnTo>
                    <a:pt x="13889" y="18843"/>
                  </a:lnTo>
                  <a:close/>
                  <a:moveTo>
                    <a:pt x="582" y="1"/>
                  </a:moveTo>
                  <a:cubicBezTo>
                    <a:pt x="540" y="1"/>
                    <a:pt x="498" y="6"/>
                    <a:pt x="455" y="16"/>
                  </a:cubicBezTo>
                  <a:cubicBezTo>
                    <a:pt x="173" y="89"/>
                    <a:pt x="1" y="375"/>
                    <a:pt x="73" y="657"/>
                  </a:cubicBezTo>
                  <a:lnTo>
                    <a:pt x="6654" y="26820"/>
                  </a:lnTo>
                  <a:cubicBezTo>
                    <a:pt x="6654" y="26820"/>
                    <a:pt x="6654" y="26824"/>
                    <a:pt x="6654" y="26824"/>
                  </a:cubicBezTo>
                  <a:cubicBezTo>
                    <a:pt x="6663" y="26851"/>
                    <a:pt x="6672" y="26879"/>
                    <a:pt x="6681" y="26906"/>
                  </a:cubicBezTo>
                  <a:cubicBezTo>
                    <a:pt x="6695" y="26929"/>
                    <a:pt x="6708" y="26952"/>
                    <a:pt x="6722" y="26974"/>
                  </a:cubicBezTo>
                  <a:cubicBezTo>
                    <a:pt x="6722" y="26979"/>
                    <a:pt x="6727" y="26983"/>
                    <a:pt x="6727" y="26988"/>
                  </a:cubicBezTo>
                  <a:cubicBezTo>
                    <a:pt x="6740" y="27006"/>
                    <a:pt x="6758" y="27024"/>
                    <a:pt x="6777" y="27047"/>
                  </a:cubicBezTo>
                  <a:cubicBezTo>
                    <a:pt x="6777" y="27047"/>
                    <a:pt x="6781" y="27052"/>
                    <a:pt x="6786" y="27056"/>
                  </a:cubicBezTo>
                  <a:cubicBezTo>
                    <a:pt x="6804" y="27074"/>
                    <a:pt x="6822" y="27093"/>
                    <a:pt x="6840" y="27106"/>
                  </a:cubicBezTo>
                  <a:cubicBezTo>
                    <a:pt x="6863" y="27124"/>
                    <a:pt x="6890" y="27143"/>
                    <a:pt x="6913" y="27156"/>
                  </a:cubicBezTo>
                  <a:cubicBezTo>
                    <a:pt x="6931" y="27165"/>
                    <a:pt x="6949" y="27170"/>
                    <a:pt x="6963" y="27179"/>
                  </a:cubicBezTo>
                  <a:cubicBezTo>
                    <a:pt x="6977" y="27179"/>
                    <a:pt x="6986" y="27188"/>
                    <a:pt x="6995" y="27188"/>
                  </a:cubicBezTo>
                  <a:cubicBezTo>
                    <a:pt x="7013" y="27197"/>
                    <a:pt x="7031" y="27197"/>
                    <a:pt x="7049" y="27202"/>
                  </a:cubicBezTo>
                  <a:cubicBezTo>
                    <a:pt x="7058" y="27206"/>
                    <a:pt x="7068" y="27211"/>
                    <a:pt x="7077" y="27211"/>
                  </a:cubicBezTo>
                  <a:cubicBezTo>
                    <a:pt x="7099" y="27215"/>
                    <a:pt x="7118" y="27215"/>
                    <a:pt x="7140" y="27215"/>
                  </a:cubicBezTo>
                  <a:cubicBezTo>
                    <a:pt x="7149" y="27215"/>
                    <a:pt x="7154" y="27220"/>
                    <a:pt x="7163" y="27220"/>
                  </a:cubicBezTo>
                  <a:cubicBezTo>
                    <a:pt x="7168" y="27220"/>
                    <a:pt x="7172" y="27215"/>
                    <a:pt x="7181" y="27215"/>
                  </a:cubicBezTo>
                  <a:lnTo>
                    <a:pt x="7222" y="27215"/>
                  </a:lnTo>
                  <a:cubicBezTo>
                    <a:pt x="7231" y="27215"/>
                    <a:pt x="7240" y="27211"/>
                    <a:pt x="7245" y="27211"/>
                  </a:cubicBezTo>
                  <a:cubicBezTo>
                    <a:pt x="7259" y="27206"/>
                    <a:pt x="7272" y="27206"/>
                    <a:pt x="7286" y="27202"/>
                  </a:cubicBezTo>
                  <a:lnTo>
                    <a:pt x="7290" y="27202"/>
                  </a:lnTo>
                  <a:cubicBezTo>
                    <a:pt x="7300" y="27197"/>
                    <a:pt x="7309" y="27197"/>
                    <a:pt x="7318" y="27193"/>
                  </a:cubicBezTo>
                  <a:cubicBezTo>
                    <a:pt x="7327" y="27193"/>
                    <a:pt x="7331" y="27188"/>
                    <a:pt x="7340" y="27188"/>
                  </a:cubicBezTo>
                  <a:cubicBezTo>
                    <a:pt x="7359" y="27179"/>
                    <a:pt x="7372" y="27174"/>
                    <a:pt x="7390" y="27165"/>
                  </a:cubicBezTo>
                  <a:cubicBezTo>
                    <a:pt x="7409" y="27156"/>
                    <a:pt x="7427" y="27147"/>
                    <a:pt x="7440" y="27138"/>
                  </a:cubicBezTo>
                  <a:cubicBezTo>
                    <a:pt x="7445" y="27133"/>
                    <a:pt x="7450" y="27133"/>
                    <a:pt x="7454" y="27129"/>
                  </a:cubicBezTo>
                  <a:cubicBezTo>
                    <a:pt x="7468" y="27120"/>
                    <a:pt x="7477" y="27115"/>
                    <a:pt x="7486" y="27106"/>
                  </a:cubicBezTo>
                  <a:cubicBezTo>
                    <a:pt x="7495" y="27102"/>
                    <a:pt x="7500" y="27097"/>
                    <a:pt x="7504" y="27093"/>
                  </a:cubicBezTo>
                  <a:cubicBezTo>
                    <a:pt x="7513" y="27083"/>
                    <a:pt x="7522" y="27074"/>
                    <a:pt x="7531" y="27065"/>
                  </a:cubicBezTo>
                  <a:cubicBezTo>
                    <a:pt x="7536" y="27061"/>
                    <a:pt x="7541" y="27056"/>
                    <a:pt x="7545" y="27052"/>
                  </a:cubicBezTo>
                  <a:cubicBezTo>
                    <a:pt x="7554" y="27042"/>
                    <a:pt x="7563" y="27033"/>
                    <a:pt x="7572" y="27020"/>
                  </a:cubicBezTo>
                  <a:cubicBezTo>
                    <a:pt x="7577" y="27020"/>
                    <a:pt x="7577" y="27015"/>
                    <a:pt x="7581" y="27011"/>
                  </a:cubicBezTo>
                  <a:lnTo>
                    <a:pt x="10792" y="22850"/>
                  </a:lnTo>
                  <a:lnTo>
                    <a:pt x="13593" y="27011"/>
                  </a:lnTo>
                  <a:cubicBezTo>
                    <a:pt x="13603" y="27029"/>
                    <a:pt x="13616" y="27042"/>
                    <a:pt x="13630" y="27061"/>
                  </a:cubicBezTo>
                  <a:cubicBezTo>
                    <a:pt x="13634" y="27065"/>
                    <a:pt x="13639" y="27070"/>
                    <a:pt x="13643" y="27074"/>
                  </a:cubicBezTo>
                  <a:cubicBezTo>
                    <a:pt x="13653" y="27083"/>
                    <a:pt x="13662" y="27093"/>
                    <a:pt x="13671" y="27102"/>
                  </a:cubicBezTo>
                  <a:cubicBezTo>
                    <a:pt x="13680" y="27111"/>
                    <a:pt x="13684" y="27115"/>
                    <a:pt x="13689" y="27120"/>
                  </a:cubicBezTo>
                  <a:cubicBezTo>
                    <a:pt x="13698" y="27129"/>
                    <a:pt x="13707" y="27133"/>
                    <a:pt x="13716" y="27143"/>
                  </a:cubicBezTo>
                  <a:cubicBezTo>
                    <a:pt x="13725" y="27147"/>
                    <a:pt x="13730" y="27152"/>
                    <a:pt x="13739" y="27156"/>
                  </a:cubicBezTo>
                  <a:cubicBezTo>
                    <a:pt x="13739" y="27156"/>
                    <a:pt x="13739" y="27156"/>
                    <a:pt x="13739" y="27161"/>
                  </a:cubicBezTo>
                  <a:cubicBezTo>
                    <a:pt x="13744" y="27161"/>
                    <a:pt x="13748" y="27161"/>
                    <a:pt x="13748" y="27165"/>
                  </a:cubicBezTo>
                  <a:cubicBezTo>
                    <a:pt x="13766" y="27174"/>
                    <a:pt x="13784" y="27183"/>
                    <a:pt x="13803" y="27193"/>
                  </a:cubicBezTo>
                  <a:cubicBezTo>
                    <a:pt x="13807" y="27197"/>
                    <a:pt x="13816" y="27197"/>
                    <a:pt x="13825" y="27202"/>
                  </a:cubicBezTo>
                  <a:cubicBezTo>
                    <a:pt x="13839" y="27206"/>
                    <a:pt x="13853" y="27215"/>
                    <a:pt x="13866" y="27220"/>
                  </a:cubicBezTo>
                  <a:cubicBezTo>
                    <a:pt x="13875" y="27220"/>
                    <a:pt x="13884" y="27224"/>
                    <a:pt x="13894" y="27229"/>
                  </a:cubicBezTo>
                  <a:cubicBezTo>
                    <a:pt x="13907" y="27229"/>
                    <a:pt x="13921" y="27233"/>
                    <a:pt x="13935" y="27238"/>
                  </a:cubicBezTo>
                  <a:cubicBezTo>
                    <a:pt x="13944" y="27238"/>
                    <a:pt x="13953" y="27238"/>
                    <a:pt x="13962" y="27243"/>
                  </a:cubicBezTo>
                  <a:cubicBezTo>
                    <a:pt x="13985" y="27243"/>
                    <a:pt x="14003" y="27247"/>
                    <a:pt x="14025" y="27247"/>
                  </a:cubicBezTo>
                  <a:lnTo>
                    <a:pt x="14035" y="27247"/>
                  </a:lnTo>
                  <a:cubicBezTo>
                    <a:pt x="14057" y="27247"/>
                    <a:pt x="14080" y="27243"/>
                    <a:pt x="14098" y="27243"/>
                  </a:cubicBezTo>
                  <a:cubicBezTo>
                    <a:pt x="14107" y="27238"/>
                    <a:pt x="14116" y="27238"/>
                    <a:pt x="14126" y="27238"/>
                  </a:cubicBezTo>
                  <a:cubicBezTo>
                    <a:pt x="14139" y="27233"/>
                    <a:pt x="14157" y="27229"/>
                    <a:pt x="14171" y="27224"/>
                  </a:cubicBezTo>
                  <a:cubicBezTo>
                    <a:pt x="14180" y="27224"/>
                    <a:pt x="14189" y="27220"/>
                    <a:pt x="14198" y="27220"/>
                  </a:cubicBezTo>
                  <a:cubicBezTo>
                    <a:pt x="14212" y="27211"/>
                    <a:pt x="14226" y="27206"/>
                    <a:pt x="14239" y="27202"/>
                  </a:cubicBezTo>
                  <a:cubicBezTo>
                    <a:pt x="14248" y="27197"/>
                    <a:pt x="14257" y="27193"/>
                    <a:pt x="14262" y="27193"/>
                  </a:cubicBezTo>
                  <a:cubicBezTo>
                    <a:pt x="14280" y="27183"/>
                    <a:pt x="14298" y="27174"/>
                    <a:pt x="14317" y="27161"/>
                  </a:cubicBezTo>
                  <a:cubicBezTo>
                    <a:pt x="14317" y="27161"/>
                    <a:pt x="14321" y="27156"/>
                    <a:pt x="14326" y="27156"/>
                  </a:cubicBezTo>
                  <a:cubicBezTo>
                    <a:pt x="14335" y="27152"/>
                    <a:pt x="14339" y="27147"/>
                    <a:pt x="14344" y="27143"/>
                  </a:cubicBezTo>
                  <a:cubicBezTo>
                    <a:pt x="14357" y="27133"/>
                    <a:pt x="14367" y="27124"/>
                    <a:pt x="14376" y="27115"/>
                  </a:cubicBezTo>
                  <a:cubicBezTo>
                    <a:pt x="14380" y="27111"/>
                    <a:pt x="14385" y="27106"/>
                    <a:pt x="14394" y="27102"/>
                  </a:cubicBezTo>
                  <a:cubicBezTo>
                    <a:pt x="14403" y="27093"/>
                    <a:pt x="14412" y="27083"/>
                    <a:pt x="14421" y="27070"/>
                  </a:cubicBezTo>
                  <a:cubicBezTo>
                    <a:pt x="14426" y="27065"/>
                    <a:pt x="14430" y="27061"/>
                    <a:pt x="14435" y="27056"/>
                  </a:cubicBezTo>
                  <a:cubicBezTo>
                    <a:pt x="14448" y="27042"/>
                    <a:pt x="14462" y="27024"/>
                    <a:pt x="14471" y="27006"/>
                  </a:cubicBezTo>
                  <a:lnTo>
                    <a:pt x="17109" y="23013"/>
                  </a:lnTo>
                  <a:lnTo>
                    <a:pt x="20192" y="27011"/>
                  </a:lnTo>
                  <a:cubicBezTo>
                    <a:pt x="20197" y="27015"/>
                    <a:pt x="20197" y="27020"/>
                    <a:pt x="20201" y="27024"/>
                  </a:cubicBezTo>
                  <a:cubicBezTo>
                    <a:pt x="20210" y="27033"/>
                    <a:pt x="20219" y="27042"/>
                    <a:pt x="20228" y="27052"/>
                  </a:cubicBezTo>
                  <a:cubicBezTo>
                    <a:pt x="20233" y="27056"/>
                    <a:pt x="20238" y="27061"/>
                    <a:pt x="20242" y="27065"/>
                  </a:cubicBezTo>
                  <a:cubicBezTo>
                    <a:pt x="20251" y="27074"/>
                    <a:pt x="20260" y="27083"/>
                    <a:pt x="20269" y="27093"/>
                  </a:cubicBezTo>
                  <a:cubicBezTo>
                    <a:pt x="20274" y="27097"/>
                    <a:pt x="20278" y="27102"/>
                    <a:pt x="20288" y="27106"/>
                  </a:cubicBezTo>
                  <a:cubicBezTo>
                    <a:pt x="20297" y="27115"/>
                    <a:pt x="20306" y="27120"/>
                    <a:pt x="20319" y="27129"/>
                  </a:cubicBezTo>
                  <a:cubicBezTo>
                    <a:pt x="20324" y="27133"/>
                    <a:pt x="20328" y="27133"/>
                    <a:pt x="20333" y="27138"/>
                  </a:cubicBezTo>
                  <a:cubicBezTo>
                    <a:pt x="20347" y="27147"/>
                    <a:pt x="20365" y="27156"/>
                    <a:pt x="20378" y="27165"/>
                  </a:cubicBezTo>
                  <a:lnTo>
                    <a:pt x="20383" y="27165"/>
                  </a:lnTo>
                  <a:cubicBezTo>
                    <a:pt x="20401" y="27174"/>
                    <a:pt x="20415" y="27179"/>
                    <a:pt x="20433" y="27188"/>
                  </a:cubicBezTo>
                  <a:cubicBezTo>
                    <a:pt x="20442" y="27188"/>
                    <a:pt x="20447" y="27193"/>
                    <a:pt x="20456" y="27193"/>
                  </a:cubicBezTo>
                  <a:cubicBezTo>
                    <a:pt x="20465" y="27197"/>
                    <a:pt x="20474" y="27197"/>
                    <a:pt x="20483" y="27202"/>
                  </a:cubicBezTo>
                  <a:lnTo>
                    <a:pt x="20488" y="27202"/>
                  </a:lnTo>
                  <a:cubicBezTo>
                    <a:pt x="20501" y="27206"/>
                    <a:pt x="20515" y="27206"/>
                    <a:pt x="20529" y="27211"/>
                  </a:cubicBezTo>
                  <a:cubicBezTo>
                    <a:pt x="20538" y="27211"/>
                    <a:pt x="20542" y="27215"/>
                    <a:pt x="20551" y="27215"/>
                  </a:cubicBezTo>
                  <a:lnTo>
                    <a:pt x="20597" y="27215"/>
                  </a:lnTo>
                  <a:cubicBezTo>
                    <a:pt x="20601" y="27215"/>
                    <a:pt x="20606" y="27220"/>
                    <a:pt x="20610" y="27220"/>
                  </a:cubicBezTo>
                  <a:cubicBezTo>
                    <a:pt x="20620" y="27220"/>
                    <a:pt x="20624" y="27215"/>
                    <a:pt x="20633" y="27215"/>
                  </a:cubicBezTo>
                  <a:cubicBezTo>
                    <a:pt x="20656" y="27215"/>
                    <a:pt x="20674" y="27215"/>
                    <a:pt x="20697" y="27211"/>
                  </a:cubicBezTo>
                  <a:cubicBezTo>
                    <a:pt x="20706" y="27211"/>
                    <a:pt x="20715" y="27206"/>
                    <a:pt x="20729" y="27202"/>
                  </a:cubicBezTo>
                  <a:cubicBezTo>
                    <a:pt x="20747" y="27197"/>
                    <a:pt x="20760" y="27197"/>
                    <a:pt x="20779" y="27188"/>
                  </a:cubicBezTo>
                  <a:cubicBezTo>
                    <a:pt x="20792" y="27183"/>
                    <a:pt x="20801" y="27179"/>
                    <a:pt x="20811" y="27174"/>
                  </a:cubicBezTo>
                  <a:cubicBezTo>
                    <a:pt x="20829" y="27170"/>
                    <a:pt x="20842" y="27165"/>
                    <a:pt x="20861" y="27156"/>
                  </a:cubicBezTo>
                  <a:cubicBezTo>
                    <a:pt x="20883" y="27143"/>
                    <a:pt x="20911" y="27124"/>
                    <a:pt x="20933" y="27106"/>
                  </a:cubicBezTo>
                  <a:cubicBezTo>
                    <a:pt x="20951" y="27093"/>
                    <a:pt x="20970" y="27074"/>
                    <a:pt x="20988" y="27056"/>
                  </a:cubicBezTo>
                  <a:cubicBezTo>
                    <a:pt x="20992" y="27052"/>
                    <a:pt x="20997" y="27047"/>
                    <a:pt x="21002" y="27047"/>
                  </a:cubicBezTo>
                  <a:cubicBezTo>
                    <a:pt x="21015" y="27024"/>
                    <a:pt x="21033" y="27006"/>
                    <a:pt x="21047" y="26988"/>
                  </a:cubicBezTo>
                  <a:cubicBezTo>
                    <a:pt x="21047" y="26983"/>
                    <a:pt x="21052" y="26979"/>
                    <a:pt x="21052" y="26974"/>
                  </a:cubicBezTo>
                  <a:cubicBezTo>
                    <a:pt x="21083" y="26929"/>
                    <a:pt x="21106" y="26879"/>
                    <a:pt x="21120" y="26824"/>
                  </a:cubicBezTo>
                  <a:cubicBezTo>
                    <a:pt x="21120" y="26824"/>
                    <a:pt x="21120" y="26820"/>
                    <a:pt x="21120" y="26820"/>
                  </a:cubicBezTo>
                  <a:lnTo>
                    <a:pt x="27682" y="657"/>
                  </a:lnTo>
                  <a:cubicBezTo>
                    <a:pt x="27750" y="375"/>
                    <a:pt x="27582" y="89"/>
                    <a:pt x="27300" y="16"/>
                  </a:cubicBezTo>
                  <a:cubicBezTo>
                    <a:pt x="27258" y="6"/>
                    <a:pt x="27215" y="1"/>
                    <a:pt x="27173" y="1"/>
                  </a:cubicBezTo>
                  <a:cubicBezTo>
                    <a:pt x="26937" y="1"/>
                    <a:pt x="26721" y="158"/>
                    <a:pt x="26659" y="398"/>
                  </a:cubicBezTo>
                  <a:lnTo>
                    <a:pt x="26595" y="653"/>
                  </a:lnTo>
                  <a:lnTo>
                    <a:pt x="23862" y="4195"/>
                  </a:lnTo>
                  <a:lnTo>
                    <a:pt x="22043" y="1858"/>
                  </a:lnTo>
                  <a:lnTo>
                    <a:pt x="22543" y="1217"/>
                  </a:lnTo>
                  <a:cubicBezTo>
                    <a:pt x="22725" y="989"/>
                    <a:pt x="22684" y="657"/>
                    <a:pt x="22457" y="480"/>
                  </a:cubicBezTo>
                  <a:cubicBezTo>
                    <a:pt x="22361" y="403"/>
                    <a:pt x="22246" y="366"/>
                    <a:pt x="22132" y="366"/>
                  </a:cubicBezTo>
                  <a:cubicBezTo>
                    <a:pt x="21976" y="366"/>
                    <a:pt x="21822" y="435"/>
                    <a:pt x="21720" y="566"/>
                  </a:cubicBezTo>
                  <a:lnTo>
                    <a:pt x="18937" y="4100"/>
                  </a:lnTo>
                  <a:lnTo>
                    <a:pt x="17095" y="1708"/>
                  </a:lnTo>
                  <a:lnTo>
                    <a:pt x="17759" y="848"/>
                  </a:lnTo>
                  <a:cubicBezTo>
                    <a:pt x="17936" y="621"/>
                    <a:pt x="17895" y="289"/>
                    <a:pt x="17664" y="112"/>
                  </a:cubicBezTo>
                  <a:cubicBezTo>
                    <a:pt x="17568" y="37"/>
                    <a:pt x="17455" y="1"/>
                    <a:pt x="17342" y="1"/>
                  </a:cubicBezTo>
                  <a:cubicBezTo>
                    <a:pt x="17185" y="1"/>
                    <a:pt x="17030" y="70"/>
                    <a:pt x="16927" y="202"/>
                  </a:cubicBezTo>
                  <a:lnTo>
                    <a:pt x="16431" y="844"/>
                  </a:lnTo>
                  <a:lnTo>
                    <a:pt x="15935" y="207"/>
                  </a:lnTo>
                  <a:cubicBezTo>
                    <a:pt x="15832" y="72"/>
                    <a:pt x="15678" y="2"/>
                    <a:pt x="15521" y="2"/>
                  </a:cubicBezTo>
                  <a:cubicBezTo>
                    <a:pt x="15409" y="2"/>
                    <a:pt x="15295" y="38"/>
                    <a:pt x="15199" y="112"/>
                  </a:cubicBezTo>
                  <a:cubicBezTo>
                    <a:pt x="14967" y="289"/>
                    <a:pt x="14926" y="621"/>
                    <a:pt x="15103" y="848"/>
                  </a:cubicBezTo>
                  <a:lnTo>
                    <a:pt x="15763" y="1703"/>
                  </a:lnTo>
                  <a:lnTo>
                    <a:pt x="13889" y="4123"/>
                  </a:lnTo>
                  <a:lnTo>
                    <a:pt x="12011" y="1703"/>
                  </a:lnTo>
                  <a:lnTo>
                    <a:pt x="12670" y="848"/>
                  </a:lnTo>
                  <a:cubicBezTo>
                    <a:pt x="12848" y="621"/>
                    <a:pt x="12807" y="289"/>
                    <a:pt x="12575" y="112"/>
                  </a:cubicBezTo>
                  <a:cubicBezTo>
                    <a:pt x="12478" y="38"/>
                    <a:pt x="12365" y="2"/>
                    <a:pt x="12253" y="2"/>
                  </a:cubicBezTo>
                  <a:cubicBezTo>
                    <a:pt x="12096" y="2"/>
                    <a:pt x="11941" y="72"/>
                    <a:pt x="11838" y="207"/>
                  </a:cubicBezTo>
                  <a:lnTo>
                    <a:pt x="11342" y="844"/>
                  </a:lnTo>
                  <a:lnTo>
                    <a:pt x="10847" y="202"/>
                  </a:lnTo>
                  <a:cubicBezTo>
                    <a:pt x="10744" y="70"/>
                    <a:pt x="10588" y="1"/>
                    <a:pt x="10432" y="1"/>
                  </a:cubicBezTo>
                  <a:cubicBezTo>
                    <a:pt x="10319" y="1"/>
                    <a:pt x="10205" y="37"/>
                    <a:pt x="10110" y="112"/>
                  </a:cubicBezTo>
                  <a:cubicBezTo>
                    <a:pt x="9878" y="289"/>
                    <a:pt x="9837" y="621"/>
                    <a:pt x="10014" y="848"/>
                  </a:cubicBezTo>
                  <a:lnTo>
                    <a:pt x="10678" y="1708"/>
                  </a:lnTo>
                  <a:lnTo>
                    <a:pt x="8837" y="4100"/>
                  </a:lnTo>
                  <a:lnTo>
                    <a:pt x="6058" y="566"/>
                  </a:lnTo>
                  <a:cubicBezTo>
                    <a:pt x="5953" y="435"/>
                    <a:pt x="5798" y="366"/>
                    <a:pt x="5642" y="366"/>
                  </a:cubicBezTo>
                  <a:cubicBezTo>
                    <a:pt x="5528" y="366"/>
                    <a:pt x="5413" y="403"/>
                    <a:pt x="5317" y="480"/>
                  </a:cubicBezTo>
                  <a:cubicBezTo>
                    <a:pt x="5089" y="657"/>
                    <a:pt x="5048" y="989"/>
                    <a:pt x="5230" y="1217"/>
                  </a:cubicBezTo>
                  <a:lnTo>
                    <a:pt x="5731" y="1858"/>
                  </a:lnTo>
                  <a:lnTo>
                    <a:pt x="3912" y="4195"/>
                  </a:lnTo>
                  <a:lnTo>
                    <a:pt x="1147" y="616"/>
                  </a:lnTo>
                  <a:lnTo>
                    <a:pt x="1092" y="398"/>
                  </a:lnTo>
                  <a:cubicBezTo>
                    <a:pt x="1034" y="158"/>
                    <a:pt x="818" y="1"/>
                    <a:pt x="5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1"/>
            <p:cNvSpPr/>
            <p:nvPr/>
          </p:nvSpPr>
          <p:spPr>
            <a:xfrm>
              <a:off x="1710229" y="2661885"/>
              <a:ext cx="2314475" cy="252579"/>
            </a:xfrm>
            <a:custGeom>
              <a:avLst/>
              <a:gdLst/>
              <a:ahLst/>
              <a:cxnLst/>
              <a:rect l="l" t="t" r="r" b="b"/>
              <a:pathLst>
                <a:path w="33767" h="3685" extrusionOk="0">
                  <a:moveTo>
                    <a:pt x="1751" y="1"/>
                  </a:moveTo>
                  <a:cubicBezTo>
                    <a:pt x="783" y="1"/>
                    <a:pt x="1" y="828"/>
                    <a:pt x="1" y="1842"/>
                  </a:cubicBezTo>
                  <a:lnTo>
                    <a:pt x="1" y="1847"/>
                  </a:lnTo>
                  <a:cubicBezTo>
                    <a:pt x="1" y="2861"/>
                    <a:pt x="783" y="3684"/>
                    <a:pt x="1751" y="3684"/>
                  </a:cubicBezTo>
                  <a:lnTo>
                    <a:pt x="32011" y="3684"/>
                  </a:lnTo>
                  <a:cubicBezTo>
                    <a:pt x="32980" y="3684"/>
                    <a:pt x="33767" y="2861"/>
                    <a:pt x="33767" y="1847"/>
                  </a:cubicBezTo>
                  <a:lnTo>
                    <a:pt x="33767" y="1842"/>
                  </a:lnTo>
                  <a:cubicBezTo>
                    <a:pt x="33767" y="828"/>
                    <a:pt x="32980" y="1"/>
                    <a:pt x="320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1"/>
            <p:cNvSpPr/>
            <p:nvPr/>
          </p:nvSpPr>
          <p:spPr>
            <a:xfrm>
              <a:off x="2663444" y="608350"/>
              <a:ext cx="379383" cy="360739"/>
            </a:xfrm>
            <a:custGeom>
              <a:avLst/>
              <a:gdLst/>
              <a:ahLst/>
              <a:cxnLst/>
              <a:rect l="l" t="t" r="r" b="b"/>
              <a:pathLst>
                <a:path w="5535" h="5263" extrusionOk="0">
                  <a:moveTo>
                    <a:pt x="2770" y="1"/>
                  </a:moveTo>
                  <a:lnTo>
                    <a:pt x="1915" y="1734"/>
                  </a:lnTo>
                  <a:lnTo>
                    <a:pt x="0" y="2011"/>
                  </a:lnTo>
                  <a:lnTo>
                    <a:pt x="1383" y="3357"/>
                  </a:lnTo>
                  <a:lnTo>
                    <a:pt x="1060" y="5262"/>
                  </a:lnTo>
                  <a:lnTo>
                    <a:pt x="2770" y="4362"/>
                  </a:lnTo>
                  <a:lnTo>
                    <a:pt x="4480" y="5262"/>
                  </a:lnTo>
                  <a:lnTo>
                    <a:pt x="4480" y="5262"/>
                  </a:lnTo>
                  <a:lnTo>
                    <a:pt x="4152" y="3357"/>
                  </a:lnTo>
                  <a:lnTo>
                    <a:pt x="5535" y="2011"/>
                  </a:lnTo>
                  <a:lnTo>
                    <a:pt x="3625" y="1734"/>
                  </a:lnTo>
                  <a:lnTo>
                    <a:pt x="27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1"/>
            <p:cNvSpPr/>
            <p:nvPr/>
          </p:nvSpPr>
          <p:spPr>
            <a:xfrm>
              <a:off x="1965549" y="828097"/>
              <a:ext cx="377189" cy="371363"/>
            </a:xfrm>
            <a:custGeom>
              <a:avLst/>
              <a:gdLst/>
              <a:ahLst/>
              <a:cxnLst/>
              <a:rect l="l" t="t" r="r" b="b"/>
              <a:pathLst>
                <a:path w="5503" h="5418" extrusionOk="0">
                  <a:moveTo>
                    <a:pt x="1392" y="1"/>
                  </a:moveTo>
                  <a:lnTo>
                    <a:pt x="1514" y="1929"/>
                  </a:lnTo>
                  <a:lnTo>
                    <a:pt x="0" y="3125"/>
                  </a:lnTo>
                  <a:lnTo>
                    <a:pt x="1874" y="3603"/>
                  </a:lnTo>
                  <a:lnTo>
                    <a:pt x="2542" y="5417"/>
                  </a:lnTo>
                  <a:lnTo>
                    <a:pt x="3575" y="3780"/>
                  </a:lnTo>
                  <a:lnTo>
                    <a:pt x="5503" y="3707"/>
                  </a:lnTo>
                  <a:lnTo>
                    <a:pt x="4266" y="2220"/>
                  </a:lnTo>
                  <a:lnTo>
                    <a:pt x="4793" y="360"/>
                  </a:lnTo>
                  <a:lnTo>
                    <a:pt x="4793" y="360"/>
                  </a:lnTo>
                  <a:lnTo>
                    <a:pt x="2997" y="1074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1484589" y="1319342"/>
              <a:ext cx="370952" cy="377601"/>
            </a:xfrm>
            <a:custGeom>
              <a:avLst/>
              <a:gdLst/>
              <a:ahLst/>
              <a:cxnLst/>
              <a:rect l="l" t="t" r="r" b="b"/>
              <a:pathLst>
                <a:path w="5412" h="5509" extrusionOk="0">
                  <a:moveTo>
                    <a:pt x="3124" y="1"/>
                  </a:moveTo>
                  <a:lnTo>
                    <a:pt x="1928" y="1520"/>
                  </a:lnTo>
                  <a:lnTo>
                    <a:pt x="0" y="1393"/>
                  </a:lnTo>
                  <a:lnTo>
                    <a:pt x="1073" y="3002"/>
                  </a:lnTo>
                  <a:lnTo>
                    <a:pt x="359" y="4794"/>
                  </a:lnTo>
                  <a:lnTo>
                    <a:pt x="359" y="4794"/>
                  </a:lnTo>
                  <a:lnTo>
                    <a:pt x="2219" y="4271"/>
                  </a:lnTo>
                  <a:lnTo>
                    <a:pt x="3702" y="5508"/>
                  </a:lnTo>
                  <a:lnTo>
                    <a:pt x="3779" y="3575"/>
                  </a:lnTo>
                  <a:lnTo>
                    <a:pt x="5412" y="2543"/>
                  </a:lnTo>
                  <a:lnTo>
                    <a:pt x="3602" y="1875"/>
                  </a:lnTo>
                  <a:lnTo>
                    <a:pt x="31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1278825" y="2021355"/>
              <a:ext cx="360739" cy="379383"/>
            </a:xfrm>
            <a:custGeom>
              <a:avLst/>
              <a:gdLst/>
              <a:ahLst/>
              <a:cxnLst/>
              <a:rect l="l" t="t" r="r" b="b"/>
              <a:pathLst>
                <a:path w="5263" h="5535" extrusionOk="0">
                  <a:moveTo>
                    <a:pt x="2011" y="0"/>
                  </a:moveTo>
                  <a:lnTo>
                    <a:pt x="1733" y="1915"/>
                  </a:lnTo>
                  <a:lnTo>
                    <a:pt x="1" y="2770"/>
                  </a:lnTo>
                  <a:lnTo>
                    <a:pt x="1733" y="3625"/>
                  </a:lnTo>
                  <a:lnTo>
                    <a:pt x="2011" y="5535"/>
                  </a:lnTo>
                  <a:lnTo>
                    <a:pt x="3361" y="4152"/>
                  </a:lnTo>
                  <a:lnTo>
                    <a:pt x="5262" y="4480"/>
                  </a:lnTo>
                  <a:lnTo>
                    <a:pt x="4366" y="2770"/>
                  </a:lnTo>
                  <a:lnTo>
                    <a:pt x="5262" y="1060"/>
                  </a:lnTo>
                  <a:lnTo>
                    <a:pt x="5262" y="1060"/>
                  </a:lnTo>
                  <a:lnTo>
                    <a:pt x="3361" y="1383"/>
                  </a:lnTo>
                  <a:lnTo>
                    <a:pt x="2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4095083" y="1992978"/>
              <a:ext cx="361013" cy="379383"/>
            </a:xfrm>
            <a:custGeom>
              <a:avLst/>
              <a:gdLst/>
              <a:ahLst/>
              <a:cxnLst/>
              <a:rect l="l" t="t" r="r" b="b"/>
              <a:pathLst>
                <a:path w="5267" h="5535" extrusionOk="0">
                  <a:moveTo>
                    <a:pt x="3252" y="0"/>
                  </a:moveTo>
                  <a:lnTo>
                    <a:pt x="1906" y="1383"/>
                  </a:lnTo>
                  <a:lnTo>
                    <a:pt x="0" y="1055"/>
                  </a:lnTo>
                  <a:lnTo>
                    <a:pt x="901" y="2765"/>
                  </a:lnTo>
                  <a:lnTo>
                    <a:pt x="0" y="4480"/>
                  </a:lnTo>
                  <a:lnTo>
                    <a:pt x="1906" y="4152"/>
                  </a:lnTo>
                  <a:lnTo>
                    <a:pt x="3252" y="5535"/>
                  </a:lnTo>
                  <a:lnTo>
                    <a:pt x="3534" y="3620"/>
                  </a:lnTo>
                  <a:lnTo>
                    <a:pt x="5267" y="2765"/>
                  </a:lnTo>
                  <a:lnTo>
                    <a:pt x="3534" y="1910"/>
                  </a:lnTo>
                  <a:lnTo>
                    <a:pt x="32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1"/>
            <p:cNvSpPr/>
            <p:nvPr/>
          </p:nvSpPr>
          <p:spPr>
            <a:xfrm>
              <a:off x="3865056" y="1295078"/>
              <a:ext cx="370952" cy="377189"/>
            </a:xfrm>
            <a:custGeom>
              <a:avLst/>
              <a:gdLst/>
              <a:ahLst/>
              <a:cxnLst/>
              <a:rect l="l" t="t" r="r" b="b"/>
              <a:pathLst>
                <a:path w="5412" h="5503" extrusionOk="0">
                  <a:moveTo>
                    <a:pt x="2288" y="0"/>
                  </a:moveTo>
                  <a:lnTo>
                    <a:pt x="1810" y="1869"/>
                  </a:lnTo>
                  <a:lnTo>
                    <a:pt x="0" y="2538"/>
                  </a:lnTo>
                  <a:lnTo>
                    <a:pt x="1633" y="3570"/>
                  </a:lnTo>
                  <a:lnTo>
                    <a:pt x="1710" y="5503"/>
                  </a:lnTo>
                  <a:lnTo>
                    <a:pt x="3193" y="4266"/>
                  </a:lnTo>
                  <a:lnTo>
                    <a:pt x="5053" y="4789"/>
                  </a:lnTo>
                  <a:lnTo>
                    <a:pt x="4339" y="2997"/>
                  </a:lnTo>
                  <a:lnTo>
                    <a:pt x="5412" y="1387"/>
                  </a:lnTo>
                  <a:lnTo>
                    <a:pt x="3484" y="1515"/>
                  </a:lnTo>
                  <a:lnTo>
                    <a:pt x="22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1"/>
            <p:cNvSpPr/>
            <p:nvPr/>
          </p:nvSpPr>
          <p:spPr>
            <a:xfrm>
              <a:off x="3367577" y="814115"/>
              <a:ext cx="377189" cy="370952"/>
            </a:xfrm>
            <a:custGeom>
              <a:avLst/>
              <a:gdLst/>
              <a:ahLst/>
              <a:cxnLst/>
              <a:rect l="l" t="t" r="r" b="b"/>
              <a:pathLst>
                <a:path w="5503" h="5412" extrusionOk="0">
                  <a:moveTo>
                    <a:pt x="4111" y="0"/>
                  </a:moveTo>
                  <a:lnTo>
                    <a:pt x="2506" y="1074"/>
                  </a:lnTo>
                  <a:lnTo>
                    <a:pt x="710" y="355"/>
                  </a:lnTo>
                  <a:lnTo>
                    <a:pt x="1233" y="2215"/>
                  </a:lnTo>
                  <a:lnTo>
                    <a:pt x="0" y="3702"/>
                  </a:lnTo>
                  <a:lnTo>
                    <a:pt x="1929" y="3779"/>
                  </a:lnTo>
                  <a:lnTo>
                    <a:pt x="2961" y="5412"/>
                  </a:lnTo>
                  <a:lnTo>
                    <a:pt x="3629" y="3602"/>
                  </a:lnTo>
                  <a:lnTo>
                    <a:pt x="5503" y="3125"/>
                  </a:lnTo>
                  <a:lnTo>
                    <a:pt x="3984" y="1928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2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Obliczenie Indeksu</a:t>
            </a:r>
            <a:endParaRPr sz="2400"/>
          </a:p>
        </p:txBody>
      </p:sp>
      <p:grpSp>
        <p:nvGrpSpPr>
          <p:cNvPr id="616" name="Google Shape;616;p32"/>
          <p:cNvGrpSpPr/>
          <p:nvPr/>
        </p:nvGrpSpPr>
        <p:grpSpPr>
          <a:xfrm>
            <a:off x="7440415" y="2090208"/>
            <a:ext cx="801351" cy="1159117"/>
            <a:chOff x="4793742" y="1866268"/>
            <a:chExt cx="917612" cy="1327284"/>
          </a:xfrm>
        </p:grpSpPr>
        <p:sp>
          <p:nvSpPr>
            <p:cNvPr id="617" name="Google Shape;617;p32"/>
            <p:cNvSpPr/>
            <p:nvPr/>
          </p:nvSpPr>
          <p:spPr>
            <a:xfrm>
              <a:off x="5435037" y="2230509"/>
              <a:ext cx="276317" cy="160015"/>
            </a:xfrm>
            <a:custGeom>
              <a:avLst/>
              <a:gdLst/>
              <a:ahLst/>
              <a:cxnLst/>
              <a:rect l="l" t="t" r="r" b="b"/>
              <a:pathLst>
                <a:path w="2250" h="1303" extrusionOk="0">
                  <a:moveTo>
                    <a:pt x="0" y="299"/>
                  </a:moveTo>
                  <a:lnTo>
                    <a:pt x="1419" y="1038"/>
                  </a:lnTo>
                  <a:lnTo>
                    <a:pt x="1990" y="1302"/>
                  </a:lnTo>
                  <a:lnTo>
                    <a:pt x="1826" y="1099"/>
                  </a:lnTo>
                  <a:lnTo>
                    <a:pt x="2120" y="1220"/>
                  </a:lnTo>
                  <a:lnTo>
                    <a:pt x="1917" y="1038"/>
                  </a:lnTo>
                  <a:lnTo>
                    <a:pt x="2250" y="1051"/>
                  </a:lnTo>
                  <a:lnTo>
                    <a:pt x="1969" y="926"/>
                  </a:lnTo>
                  <a:lnTo>
                    <a:pt x="2224" y="887"/>
                  </a:lnTo>
                  <a:cubicBezTo>
                    <a:pt x="2224" y="887"/>
                    <a:pt x="2003" y="865"/>
                    <a:pt x="1921" y="852"/>
                  </a:cubicBezTo>
                  <a:lnTo>
                    <a:pt x="1921" y="852"/>
                  </a:lnTo>
                  <a:cubicBezTo>
                    <a:pt x="1839" y="839"/>
                    <a:pt x="2038" y="666"/>
                    <a:pt x="2038" y="666"/>
                  </a:cubicBezTo>
                  <a:lnTo>
                    <a:pt x="2038" y="666"/>
                  </a:lnTo>
                  <a:cubicBezTo>
                    <a:pt x="2038" y="666"/>
                    <a:pt x="1908" y="710"/>
                    <a:pt x="1826" y="736"/>
                  </a:cubicBezTo>
                  <a:lnTo>
                    <a:pt x="1826" y="736"/>
                  </a:lnTo>
                  <a:cubicBezTo>
                    <a:pt x="1744" y="762"/>
                    <a:pt x="1553" y="874"/>
                    <a:pt x="1553" y="874"/>
                  </a:cubicBezTo>
                  <a:lnTo>
                    <a:pt x="1553" y="874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F08E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5123109" y="2314877"/>
              <a:ext cx="386966" cy="638218"/>
            </a:xfrm>
            <a:custGeom>
              <a:avLst/>
              <a:gdLst/>
              <a:ahLst/>
              <a:cxnLst/>
              <a:rect l="l" t="t" r="r" b="b"/>
              <a:pathLst>
                <a:path w="3151" h="5197" extrusionOk="0">
                  <a:moveTo>
                    <a:pt x="1541" y="1667"/>
                  </a:moveTo>
                  <a:cubicBezTo>
                    <a:pt x="1705" y="2696"/>
                    <a:pt x="1692" y="3730"/>
                    <a:pt x="1770" y="4340"/>
                  </a:cubicBezTo>
                  <a:lnTo>
                    <a:pt x="1770" y="4340"/>
                  </a:lnTo>
                  <a:cubicBezTo>
                    <a:pt x="1770" y="4340"/>
                    <a:pt x="1506" y="4258"/>
                    <a:pt x="913" y="4505"/>
                  </a:cubicBezTo>
                  <a:lnTo>
                    <a:pt x="913" y="4505"/>
                  </a:lnTo>
                  <a:cubicBezTo>
                    <a:pt x="321" y="4751"/>
                    <a:pt x="0" y="4929"/>
                    <a:pt x="0" y="4929"/>
                  </a:cubicBezTo>
                  <a:lnTo>
                    <a:pt x="0" y="4929"/>
                  </a:lnTo>
                  <a:lnTo>
                    <a:pt x="65" y="5197"/>
                  </a:lnTo>
                  <a:lnTo>
                    <a:pt x="2280" y="4790"/>
                  </a:lnTo>
                  <a:cubicBezTo>
                    <a:pt x="2280" y="4790"/>
                    <a:pt x="2994" y="3389"/>
                    <a:pt x="3072" y="2199"/>
                  </a:cubicBezTo>
                  <a:lnTo>
                    <a:pt x="3072" y="2199"/>
                  </a:lnTo>
                  <a:cubicBezTo>
                    <a:pt x="3150" y="1013"/>
                    <a:pt x="2895" y="27"/>
                    <a:pt x="2505" y="1"/>
                  </a:cubicBezTo>
                  <a:lnTo>
                    <a:pt x="2505" y="1"/>
                  </a:lnTo>
                  <a:cubicBezTo>
                    <a:pt x="2497" y="1"/>
                    <a:pt x="2488" y="1"/>
                    <a:pt x="2475" y="1"/>
                  </a:cubicBezTo>
                  <a:lnTo>
                    <a:pt x="2475" y="1"/>
                  </a:lnTo>
                  <a:cubicBezTo>
                    <a:pt x="2077" y="1"/>
                    <a:pt x="1355" y="520"/>
                    <a:pt x="1541" y="1667"/>
                  </a:cubicBezTo>
                </a:path>
              </a:pathLst>
            </a:custGeom>
            <a:solidFill>
              <a:srgbClr val="DB6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5293073" y="2397771"/>
              <a:ext cx="211597" cy="319661"/>
            </a:xfrm>
            <a:custGeom>
              <a:avLst/>
              <a:gdLst/>
              <a:ahLst/>
              <a:cxnLst/>
              <a:rect l="l" t="t" r="r" b="b"/>
              <a:pathLst>
                <a:path w="1723" h="2603" extrusionOk="0">
                  <a:moveTo>
                    <a:pt x="226" y="1"/>
                  </a:moveTo>
                  <a:cubicBezTo>
                    <a:pt x="226" y="1"/>
                    <a:pt x="1" y="434"/>
                    <a:pt x="1" y="862"/>
                  </a:cubicBezTo>
                  <a:cubicBezTo>
                    <a:pt x="1" y="1290"/>
                    <a:pt x="61" y="2337"/>
                    <a:pt x="61" y="2337"/>
                  </a:cubicBezTo>
                  <a:cubicBezTo>
                    <a:pt x="61" y="2337"/>
                    <a:pt x="802" y="2603"/>
                    <a:pt x="1313" y="2603"/>
                  </a:cubicBezTo>
                  <a:cubicBezTo>
                    <a:pt x="1421" y="2603"/>
                    <a:pt x="1519" y="2591"/>
                    <a:pt x="1597" y="2562"/>
                  </a:cubicBezTo>
                  <a:lnTo>
                    <a:pt x="1723" y="1230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7F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5053601" y="2882362"/>
              <a:ext cx="97264" cy="161120"/>
            </a:xfrm>
            <a:custGeom>
              <a:avLst/>
              <a:gdLst/>
              <a:ahLst/>
              <a:cxnLst/>
              <a:rect l="l" t="t" r="r" b="b"/>
              <a:pathLst>
                <a:path w="792" h="1312" extrusionOk="0">
                  <a:moveTo>
                    <a:pt x="182" y="0"/>
                  </a:moveTo>
                  <a:cubicBezTo>
                    <a:pt x="162" y="0"/>
                    <a:pt x="146" y="3"/>
                    <a:pt x="134" y="9"/>
                  </a:cubicBezTo>
                  <a:cubicBezTo>
                    <a:pt x="17" y="70"/>
                    <a:pt x="21" y="239"/>
                    <a:pt x="13" y="520"/>
                  </a:cubicBezTo>
                  <a:cubicBezTo>
                    <a:pt x="1" y="888"/>
                    <a:pt x="11" y="1311"/>
                    <a:pt x="122" y="1311"/>
                  </a:cubicBezTo>
                  <a:cubicBezTo>
                    <a:pt x="131" y="1311"/>
                    <a:pt x="141" y="1309"/>
                    <a:pt x="151" y="1303"/>
                  </a:cubicBezTo>
                  <a:cubicBezTo>
                    <a:pt x="333" y="1199"/>
                    <a:pt x="653" y="602"/>
                    <a:pt x="640" y="559"/>
                  </a:cubicBezTo>
                  <a:cubicBezTo>
                    <a:pt x="575" y="264"/>
                    <a:pt x="791" y="213"/>
                    <a:pt x="791" y="213"/>
                  </a:cubicBezTo>
                  <a:cubicBezTo>
                    <a:pt x="791" y="213"/>
                    <a:pt x="356" y="0"/>
                    <a:pt x="18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2"/>
            <p:cNvSpPr/>
            <p:nvPr/>
          </p:nvSpPr>
          <p:spPr>
            <a:xfrm>
              <a:off x="5291477" y="1952600"/>
              <a:ext cx="129808" cy="113840"/>
            </a:xfrm>
            <a:custGeom>
              <a:avLst/>
              <a:gdLst/>
              <a:ahLst/>
              <a:cxnLst/>
              <a:rect l="l" t="t" r="r" b="b"/>
              <a:pathLst>
                <a:path w="1057" h="927" extrusionOk="0">
                  <a:moveTo>
                    <a:pt x="239" y="654"/>
                  </a:moveTo>
                  <a:lnTo>
                    <a:pt x="1057" y="926"/>
                  </a:lnTo>
                  <a:lnTo>
                    <a:pt x="784" y="3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B6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2"/>
            <p:cNvSpPr/>
            <p:nvPr/>
          </p:nvSpPr>
          <p:spPr>
            <a:xfrm>
              <a:off x="4793742" y="1883829"/>
              <a:ext cx="198825" cy="191330"/>
            </a:xfrm>
            <a:custGeom>
              <a:avLst/>
              <a:gdLst/>
              <a:ahLst/>
              <a:cxnLst/>
              <a:rect l="l" t="t" r="r" b="b"/>
              <a:pathLst>
                <a:path w="1619" h="1558" extrusionOk="0">
                  <a:moveTo>
                    <a:pt x="809" y="0"/>
                  </a:moveTo>
                  <a:cubicBezTo>
                    <a:pt x="790" y="0"/>
                    <a:pt x="772" y="1"/>
                    <a:pt x="753" y="2"/>
                  </a:cubicBezTo>
                  <a:cubicBezTo>
                    <a:pt x="325" y="33"/>
                    <a:pt x="0" y="405"/>
                    <a:pt x="30" y="833"/>
                  </a:cubicBezTo>
                  <a:cubicBezTo>
                    <a:pt x="59" y="1247"/>
                    <a:pt x="401" y="1557"/>
                    <a:pt x="809" y="1557"/>
                  </a:cubicBezTo>
                  <a:cubicBezTo>
                    <a:pt x="828" y="1557"/>
                    <a:pt x="846" y="1557"/>
                    <a:pt x="865" y="1555"/>
                  </a:cubicBezTo>
                  <a:cubicBezTo>
                    <a:pt x="1294" y="1525"/>
                    <a:pt x="1618" y="1153"/>
                    <a:pt x="1588" y="725"/>
                  </a:cubicBezTo>
                  <a:cubicBezTo>
                    <a:pt x="1555" y="311"/>
                    <a:pt x="1213" y="0"/>
                    <a:pt x="8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5242600" y="2008231"/>
              <a:ext cx="274352" cy="337100"/>
            </a:xfrm>
            <a:custGeom>
              <a:avLst/>
              <a:gdLst/>
              <a:ahLst/>
              <a:cxnLst/>
              <a:rect l="l" t="t" r="r" b="b"/>
              <a:pathLst>
                <a:path w="2234" h="2745" extrusionOk="0">
                  <a:moveTo>
                    <a:pt x="423" y="1"/>
                  </a:moveTo>
                  <a:cubicBezTo>
                    <a:pt x="210" y="1"/>
                    <a:pt x="59" y="71"/>
                    <a:pt x="44" y="248"/>
                  </a:cubicBezTo>
                  <a:cubicBezTo>
                    <a:pt x="1" y="720"/>
                    <a:pt x="434" y="1494"/>
                    <a:pt x="719" y="1801"/>
                  </a:cubicBezTo>
                  <a:cubicBezTo>
                    <a:pt x="1005" y="2109"/>
                    <a:pt x="905" y="2745"/>
                    <a:pt x="905" y="2745"/>
                  </a:cubicBezTo>
                  <a:cubicBezTo>
                    <a:pt x="1061" y="2663"/>
                    <a:pt x="1242" y="2642"/>
                    <a:pt x="1402" y="2642"/>
                  </a:cubicBezTo>
                  <a:cubicBezTo>
                    <a:pt x="1588" y="2642"/>
                    <a:pt x="1744" y="2671"/>
                    <a:pt x="1792" y="2671"/>
                  </a:cubicBezTo>
                  <a:cubicBezTo>
                    <a:pt x="1806" y="2671"/>
                    <a:pt x="1811" y="2669"/>
                    <a:pt x="1805" y="2662"/>
                  </a:cubicBezTo>
                  <a:cubicBezTo>
                    <a:pt x="1805" y="2662"/>
                    <a:pt x="1987" y="2251"/>
                    <a:pt x="1987" y="1801"/>
                  </a:cubicBezTo>
                  <a:cubicBezTo>
                    <a:pt x="1987" y="1351"/>
                    <a:pt x="2233" y="759"/>
                    <a:pt x="1662" y="413"/>
                  </a:cubicBezTo>
                  <a:cubicBezTo>
                    <a:pt x="1303" y="194"/>
                    <a:pt x="778" y="1"/>
                    <a:pt x="4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2"/>
            <p:cNvSpPr/>
            <p:nvPr/>
          </p:nvSpPr>
          <p:spPr>
            <a:xfrm>
              <a:off x="5205512" y="1990301"/>
              <a:ext cx="178071" cy="237136"/>
            </a:xfrm>
            <a:custGeom>
              <a:avLst/>
              <a:gdLst/>
              <a:ahLst/>
              <a:cxnLst/>
              <a:rect l="l" t="t" r="r" b="b"/>
              <a:pathLst>
                <a:path w="1450" h="1931" extrusionOk="0">
                  <a:moveTo>
                    <a:pt x="697" y="1567"/>
                  </a:moveTo>
                  <a:cubicBezTo>
                    <a:pt x="697" y="1567"/>
                    <a:pt x="1038" y="1930"/>
                    <a:pt x="1220" y="1861"/>
                  </a:cubicBezTo>
                  <a:cubicBezTo>
                    <a:pt x="1402" y="1792"/>
                    <a:pt x="1449" y="1627"/>
                    <a:pt x="1402" y="1285"/>
                  </a:cubicBezTo>
                  <a:cubicBezTo>
                    <a:pt x="1350" y="944"/>
                    <a:pt x="1151" y="321"/>
                    <a:pt x="697" y="161"/>
                  </a:cubicBezTo>
                  <a:cubicBezTo>
                    <a:pt x="242" y="1"/>
                    <a:pt x="0" y="329"/>
                    <a:pt x="0" y="329"/>
                  </a:cubicBezTo>
                  <a:close/>
                </a:path>
              </a:pathLst>
            </a:custGeom>
            <a:solidFill>
              <a:srgbClr val="FAF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5353740" y="2169352"/>
              <a:ext cx="37211" cy="140980"/>
            </a:xfrm>
            <a:custGeom>
              <a:avLst/>
              <a:gdLst/>
              <a:ahLst/>
              <a:cxnLst/>
              <a:rect l="l" t="t" r="r" b="b"/>
              <a:pathLst>
                <a:path w="303" h="1148" extrusionOk="0">
                  <a:moveTo>
                    <a:pt x="30" y="342"/>
                  </a:moveTo>
                  <a:cubicBezTo>
                    <a:pt x="30" y="342"/>
                    <a:pt x="182" y="766"/>
                    <a:pt x="113" y="1147"/>
                  </a:cubicBezTo>
                  <a:lnTo>
                    <a:pt x="286" y="1117"/>
                  </a:lnTo>
                  <a:cubicBezTo>
                    <a:pt x="286" y="1117"/>
                    <a:pt x="303" y="524"/>
                    <a:pt x="152" y="260"/>
                  </a:cubicBezTo>
                  <a:cubicBezTo>
                    <a:pt x="0" y="1"/>
                    <a:pt x="30" y="342"/>
                    <a:pt x="30" y="342"/>
                  </a:cubicBezTo>
                  <a:close/>
                </a:path>
              </a:pathLst>
            </a:custGeom>
            <a:solidFill>
              <a:srgbClr val="FAF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5316529" y="2009950"/>
              <a:ext cx="129685" cy="53297"/>
            </a:xfrm>
            <a:custGeom>
              <a:avLst/>
              <a:gdLst/>
              <a:ahLst/>
              <a:cxnLst/>
              <a:rect l="l" t="t" r="r" b="b"/>
              <a:pathLst>
                <a:path w="1056" h="434" extrusionOk="0">
                  <a:moveTo>
                    <a:pt x="987" y="407"/>
                  </a:moveTo>
                  <a:cubicBezTo>
                    <a:pt x="1017" y="403"/>
                    <a:pt x="1039" y="403"/>
                    <a:pt x="1056" y="394"/>
                  </a:cubicBezTo>
                  <a:lnTo>
                    <a:pt x="1056" y="394"/>
                  </a:lnTo>
                  <a:cubicBezTo>
                    <a:pt x="757" y="213"/>
                    <a:pt x="338" y="48"/>
                    <a:pt x="0" y="1"/>
                  </a:cubicBezTo>
                  <a:lnTo>
                    <a:pt x="0" y="1"/>
                  </a:lnTo>
                  <a:cubicBezTo>
                    <a:pt x="160" y="109"/>
                    <a:pt x="671" y="433"/>
                    <a:pt x="987" y="407"/>
                  </a:cubicBezTo>
                </a:path>
              </a:pathLst>
            </a:custGeom>
            <a:solidFill>
              <a:srgbClr val="F08E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5294178" y="2307017"/>
              <a:ext cx="388563" cy="786443"/>
            </a:xfrm>
            <a:custGeom>
              <a:avLst/>
              <a:gdLst/>
              <a:ahLst/>
              <a:cxnLst/>
              <a:rect l="l" t="t" r="r" b="b"/>
              <a:pathLst>
                <a:path w="3164" h="6404" extrusionOk="0">
                  <a:moveTo>
                    <a:pt x="688" y="35"/>
                  </a:moveTo>
                  <a:cubicBezTo>
                    <a:pt x="351" y="229"/>
                    <a:pt x="1" y="1082"/>
                    <a:pt x="810" y="1956"/>
                  </a:cubicBezTo>
                  <a:lnTo>
                    <a:pt x="810" y="1956"/>
                  </a:lnTo>
                  <a:cubicBezTo>
                    <a:pt x="1519" y="2717"/>
                    <a:pt x="2086" y="3587"/>
                    <a:pt x="2488" y="4045"/>
                  </a:cubicBezTo>
                  <a:lnTo>
                    <a:pt x="2488" y="4045"/>
                  </a:lnTo>
                  <a:cubicBezTo>
                    <a:pt x="2302" y="4231"/>
                    <a:pt x="2030" y="4573"/>
                    <a:pt x="1956" y="5066"/>
                  </a:cubicBezTo>
                  <a:lnTo>
                    <a:pt x="1956" y="5066"/>
                  </a:lnTo>
                  <a:cubicBezTo>
                    <a:pt x="1848" y="5832"/>
                    <a:pt x="1766" y="6321"/>
                    <a:pt x="1766" y="6321"/>
                  </a:cubicBezTo>
                  <a:lnTo>
                    <a:pt x="1766" y="6321"/>
                  </a:lnTo>
                  <a:lnTo>
                    <a:pt x="1986" y="6403"/>
                  </a:lnTo>
                  <a:lnTo>
                    <a:pt x="3163" y="4140"/>
                  </a:lnTo>
                  <a:cubicBezTo>
                    <a:pt x="3163" y="4140"/>
                    <a:pt x="2977" y="2579"/>
                    <a:pt x="2380" y="1545"/>
                  </a:cubicBezTo>
                  <a:lnTo>
                    <a:pt x="2380" y="1545"/>
                  </a:lnTo>
                  <a:cubicBezTo>
                    <a:pt x="1857" y="636"/>
                    <a:pt x="1203" y="0"/>
                    <a:pt x="823" y="0"/>
                  </a:cubicBezTo>
                  <a:lnTo>
                    <a:pt x="823" y="0"/>
                  </a:lnTo>
                  <a:cubicBezTo>
                    <a:pt x="771" y="0"/>
                    <a:pt x="727" y="13"/>
                    <a:pt x="688" y="35"/>
                  </a:cubicBezTo>
                </a:path>
              </a:pathLst>
            </a:custGeom>
            <a:solidFill>
              <a:srgbClr val="F08E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5456774" y="3057729"/>
              <a:ext cx="130299" cy="135822"/>
            </a:xfrm>
            <a:custGeom>
              <a:avLst/>
              <a:gdLst/>
              <a:ahLst/>
              <a:cxnLst/>
              <a:rect l="l" t="t" r="r" b="b"/>
              <a:pathLst>
                <a:path w="1061" h="1106" extrusionOk="0">
                  <a:moveTo>
                    <a:pt x="472" y="0"/>
                  </a:moveTo>
                  <a:cubicBezTo>
                    <a:pt x="472" y="0"/>
                    <a:pt x="0" y="260"/>
                    <a:pt x="26" y="459"/>
                  </a:cubicBezTo>
                  <a:cubicBezTo>
                    <a:pt x="37" y="540"/>
                    <a:pt x="768" y="1106"/>
                    <a:pt x="992" y="1106"/>
                  </a:cubicBezTo>
                  <a:cubicBezTo>
                    <a:pt x="1031" y="1106"/>
                    <a:pt x="1055" y="1088"/>
                    <a:pt x="1056" y="1047"/>
                  </a:cubicBezTo>
                  <a:cubicBezTo>
                    <a:pt x="1060" y="893"/>
                    <a:pt x="746" y="203"/>
                    <a:pt x="702" y="203"/>
                  </a:cubicBezTo>
                  <a:cubicBezTo>
                    <a:pt x="702" y="203"/>
                    <a:pt x="702" y="203"/>
                    <a:pt x="701" y="204"/>
                  </a:cubicBezTo>
                  <a:cubicBezTo>
                    <a:pt x="673" y="213"/>
                    <a:pt x="648" y="217"/>
                    <a:pt x="626" y="217"/>
                  </a:cubicBezTo>
                  <a:cubicBezTo>
                    <a:pt x="469" y="217"/>
                    <a:pt x="472" y="0"/>
                    <a:pt x="47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5223565" y="1897829"/>
              <a:ext cx="187650" cy="118630"/>
            </a:xfrm>
            <a:custGeom>
              <a:avLst/>
              <a:gdLst/>
              <a:ahLst/>
              <a:cxnLst/>
              <a:rect l="l" t="t" r="r" b="b"/>
              <a:pathLst>
                <a:path w="1528" h="966" extrusionOk="0">
                  <a:moveTo>
                    <a:pt x="662" y="122"/>
                  </a:moveTo>
                  <a:cubicBezTo>
                    <a:pt x="0" y="736"/>
                    <a:pt x="1527" y="966"/>
                    <a:pt x="1527" y="966"/>
                  </a:cubicBezTo>
                  <a:lnTo>
                    <a:pt x="1527" y="966"/>
                  </a:lnTo>
                  <a:cubicBezTo>
                    <a:pt x="1527" y="966"/>
                    <a:pt x="1320" y="1"/>
                    <a:pt x="917" y="1"/>
                  </a:cubicBezTo>
                  <a:lnTo>
                    <a:pt x="917" y="1"/>
                  </a:lnTo>
                  <a:cubicBezTo>
                    <a:pt x="839" y="1"/>
                    <a:pt x="753" y="35"/>
                    <a:pt x="662" y="122"/>
                  </a:cubicBezTo>
                </a:path>
              </a:pathLst>
            </a:custGeom>
            <a:solidFill>
              <a:srgbClr val="F08E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5254389" y="1866268"/>
              <a:ext cx="91492" cy="122068"/>
            </a:xfrm>
            <a:custGeom>
              <a:avLst/>
              <a:gdLst/>
              <a:ahLst/>
              <a:cxnLst/>
              <a:rect l="l" t="t" r="r" b="b"/>
              <a:pathLst>
                <a:path w="745" h="994" extrusionOk="0">
                  <a:moveTo>
                    <a:pt x="391" y="0"/>
                  </a:moveTo>
                  <a:cubicBezTo>
                    <a:pt x="344" y="0"/>
                    <a:pt x="297" y="13"/>
                    <a:pt x="255" y="46"/>
                  </a:cubicBezTo>
                  <a:cubicBezTo>
                    <a:pt x="91" y="176"/>
                    <a:pt x="0" y="591"/>
                    <a:pt x="30" y="703"/>
                  </a:cubicBezTo>
                  <a:cubicBezTo>
                    <a:pt x="73" y="886"/>
                    <a:pt x="266" y="903"/>
                    <a:pt x="337" y="903"/>
                  </a:cubicBezTo>
                  <a:cubicBezTo>
                    <a:pt x="354" y="903"/>
                    <a:pt x="364" y="902"/>
                    <a:pt x="364" y="902"/>
                  </a:cubicBezTo>
                  <a:lnTo>
                    <a:pt x="627" y="993"/>
                  </a:lnTo>
                  <a:cubicBezTo>
                    <a:pt x="627" y="993"/>
                    <a:pt x="234" y="604"/>
                    <a:pt x="333" y="530"/>
                  </a:cubicBezTo>
                  <a:cubicBezTo>
                    <a:pt x="437" y="452"/>
                    <a:pt x="744" y="336"/>
                    <a:pt x="684" y="167"/>
                  </a:cubicBezTo>
                  <a:cubicBezTo>
                    <a:pt x="661" y="106"/>
                    <a:pt x="525" y="0"/>
                    <a:pt x="391" y="0"/>
                  </a:cubicBezTo>
                  <a:close/>
                </a:path>
              </a:pathLst>
            </a:custGeom>
            <a:solidFill>
              <a:srgbClr val="070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5287793" y="1972249"/>
              <a:ext cx="36228" cy="26649"/>
            </a:xfrm>
            <a:custGeom>
              <a:avLst/>
              <a:gdLst/>
              <a:ahLst/>
              <a:cxnLst/>
              <a:rect l="l" t="t" r="r" b="b"/>
              <a:pathLst>
                <a:path w="295" h="217" extrusionOk="0">
                  <a:moveTo>
                    <a:pt x="35" y="26"/>
                  </a:moveTo>
                  <a:cubicBezTo>
                    <a:pt x="1" y="61"/>
                    <a:pt x="14" y="130"/>
                    <a:pt x="61" y="174"/>
                  </a:cubicBezTo>
                  <a:lnTo>
                    <a:pt x="61" y="174"/>
                  </a:lnTo>
                  <a:cubicBezTo>
                    <a:pt x="109" y="217"/>
                    <a:pt x="226" y="178"/>
                    <a:pt x="260" y="143"/>
                  </a:cubicBezTo>
                  <a:lnTo>
                    <a:pt x="260" y="143"/>
                  </a:lnTo>
                  <a:cubicBezTo>
                    <a:pt x="295" y="104"/>
                    <a:pt x="230" y="83"/>
                    <a:pt x="182" y="39"/>
                  </a:cubicBezTo>
                  <a:lnTo>
                    <a:pt x="182" y="39"/>
                  </a:lnTo>
                  <a:cubicBezTo>
                    <a:pt x="156" y="13"/>
                    <a:pt x="122" y="0"/>
                    <a:pt x="92" y="0"/>
                  </a:cubicBezTo>
                  <a:lnTo>
                    <a:pt x="92" y="0"/>
                  </a:lnTo>
                  <a:cubicBezTo>
                    <a:pt x="70" y="0"/>
                    <a:pt x="48" y="9"/>
                    <a:pt x="35" y="26"/>
                  </a:cubicBezTo>
                  <a:close/>
                </a:path>
              </a:pathLst>
            </a:custGeom>
            <a:solidFill>
              <a:srgbClr val="F08E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5315915" y="2304438"/>
              <a:ext cx="301492" cy="382538"/>
            </a:xfrm>
            <a:custGeom>
              <a:avLst/>
              <a:gdLst/>
              <a:ahLst/>
              <a:cxnLst/>
              <a:rect l="l" t="t" r="r" b="b"/>
              <a:pathLst>
                <a:path w="2455" h="3115" extrusionOk="0">
                  <a:moveTo>
                    <a:pt x="654" y="0"/>
                  </a:moveTo>
                  <a:cubicBezTo>
                    <a:pt x="440" y="0"/>
                    <a:pt x="325" y="129"/>
                    <a:pt x="325" y="129"/>
                  </a:cubicBezTo>
                  <a:cubicBezTo>
                    <a:pt x="325" y="129"/>
                    <a:pt x="1" y="519"/>
                    <a:pt x="1" y="1090"/>
                  </a:cubicBezTo>
                  <a:cubicBezTo>
                    <a:pt x="1" y="1661"/>
                    <a:pt x="1308" y="3114"/>
                    <a:pt x="1308" y="3114"/>
                  </a:cubicBezTo>
                  <a:cubicBezTo>
                    <a:pt x="1308" y="3114"/>
                    <a:pt x="1801" y="2236"/>
                    <a:pt x="2454" y="2072"/>
                  </a:cubicBezTo>
                  <a:cubicBezTo>
                    <a:pt x="2454" y="2072"/>
                    <a:pt x="2238" y="1129"/>
                    <a:pt x="1208" y="250"/>
                  </a:cubicBezTo>
                  <a:cubicBezTo>
                    <a:pt x="983" y="58"/>
                    <a:pt x="796" y="0"/>
                    <a:pt x="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4796321" y="1969056"/>
              <a:ext cx="601020" cy="232838"/>
            </a:xfrm>
            <a:custGeom>
              <a:avLst/>
              <a:gdLst/>
              <a:ahLst/>
              <a:cxnLst/>
              <a:rect l="l" t="t" r="r" b="b"/>
              <a:pathLst>
                <a:path w="4894" h="1896" extrusionOk="0">
                  <a:moveTo>
                    <a:pt x="53" y="502"/>
                  </a:moveTo>
                  <a:cubicBezTo>
                    <a:pt x="109" y="641"/>
                    <a:pt x="451" y="874"/>
                    <a:pt x="451" y="874"/>
                  </a:cubicBezTo>
                  <a:lnTo>
                    <a:pt x="451" y="874"/>
                  </a:lnTo>
                  <a:lnTo>
                    <a:pt x="2441" y="1065"/>
                  </a:lnTo>
                  <a:cubicBezTo>
                    <a:pt x="2441" y="1065"/>
                    <a:pt x="3323" y="1086"/>
                    <a:pt x="3825" y="1112"/>
                  </a:cubicBezTo>
                  <a:lnTo>
                    <a:pt x="3825" y="1112"/>
                  </a:lnTo>
                  <a:cubicBezTo>
                    <a:pt x="3886" y="1285"/>
                    <a:pt x="4124" y="1895"/>
                    <a:pt x="4487" y="1895"/>
                  </a:cubicBezTo>
                  <a:lnTo>
                    <a:pt x="4487" y="1895"/>
                  </a:lnTo>
                  <a:cubicBezTo>
                    <a:pt x="4894" y="1895"/>
                    <a:pt x="4539" y="390"/>
                    <a:pt x="3916" y="355"/>
                  </a:cubicBezTo>
                  <a:lnTo>
                    <a:pt x="3916" y="355"/>
                  </a:lnTo>
                  <a:cubicBezTo>
                    <a:pt x="3315" y="316"/>
                    <a:pt x="2497" y="684"/>
                    <a:pt x="2497" y="684"/>
                  </a:cubicBezTo>
                  <a:lnTo>
                    <a:pt x="2497" y="684"/>
                  </a:lnTo>
                  <a:cubicBezTo>
                    <a:pt x="2497" y="684"/>
                    <a:pt x="2363" y="572"/>
                    <a:pt x="1515" y="572"/>
                  </a:cubicBezTo>
                  <a:lnTo>
                    <a:pt x="1515" y="572"/>
                  </a:lnTo>
                  <a:cubicBezTo>
                    <a:pt x="857" y="572"/>
                    <a:pt x="611" y="606"/>
                    <a:pt x="537" y="619"/>
                  </a:cubicBezTo>
                  <a:lnTo>
                    <a:pt x="537" y="619"/>
                  </a:lnTo>
                  <a:cubicBezTo>
                    <a:pt x="477" y="572"/>
                    <a:pt x="394" y="602"/>
                    <a:pt x="394" y="602"/>
                  </a:cubicBezTo>
                  <a:lnTo>
                    <a:pt x="394" y="602"/>
                  </a:lnTo>
                  <a:lnTo>
                    <a:pt x="377" y="264"/>
                  </a:lnTo>
                  <a:lnTo>
                    <a:pt x="282" y="442"/>
                  </a:lnTo>
                  <a:lnTo>
                    <a:pt x="239" y="100"/>
                  </a:lnTo>
                  <a:lnTo>
                    <a:pt x="152" y="360"/>
                  </a:lnTo>
                  <a:lnTo>
                    <a:pt x="70" y="0"/>
                  </a:lnTo>
                  <a:cubicBezTo>
                    <a:pt x="70" y="0"/>
                    <a:pt x="1" y="368"/>
                    <a:pt x="53" y="502"/>
                  </a:cubicBezTo>
                  <a:close/>
                </a:path>
              </a:pathLst>
            </a:custGeom>
            <a:solidFill>
              <a:srgbClr val="F08E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2"/>
            <p:cNvSpPr/>
            <p:nvPr/>
          </p:nvSpPr>
          <p:spPr>
            <a:xfrm>
              <a:off x="5448792" y="2543787"/>
              <a:ext cx="186053" cy="168734"/>
            </a:xfrm>
            <a:custGeom>
              <a:avLst/>
              <a:gdLst/>
              <a:ahLst/>
              <a:cxnLst/>
              <a:rect l="l" t="t" r="r" b="b"/>
              <a:pathLst>
                <a:path w="1515" h="1374" extrusionOk="0">
                  <a:moveTo>
                    <a:pt x="1381" y="1"/>
                  </a:moveTo>
                  <a:cubicBezTo>
                    <a:pt x="1337" y="1"/>
                    <a:pt x="1181" y="19"/>
                    <a:pt x="857" y="231"/>
                  </a:cubicBezTo>
                  <a:cubicBezTo>
                    <a:pt x="468" y="486"/>
                    <a:pt x="1" y="1239"/>
                    <a:pt x="1" y="1239"/>
                  </a:cubicBezTo>
                  <a:lnTo>
                    <a:pt x="329" y="1373"/>
                  </a:lnTo>
                  <a:lnTo>
                    <a:pt x="1515" y="257"/>
                  </a:lnTo>
                  <a:lnTo>
                    <a:pt x="1394" y="2"/>
                  </a:lnTo>
                  <a:cubicBezTo>
                    <a:pt x="1394" y="2"/>
                    <a:pt x="1389" y="1"/>
                    <a:pt x="1381" y="1"/>
                  </a:cubicBezTo>
                  <a:close/>
                </a:path>
              </a:pathLst>
            </a:custGeom>
            <a:solidFill>
              <a:srgbClr val="FAF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5351529" y="2288842"/>
              <a:ext cx="200422" cy="350363"/>
            </a:xfrm>
            <a:custGeom>
              <a:avLst/>
              <a:gdLst/>
              <a:ahLst/>
              <a:cxnLst/>
              <a:rect l="l" t="t" r="r" b="b"/>
              <a:pathLst>
                <a:path w="1632" h="2853" extrusionOk="0">
                  <a:moveTo>
                    <a:pt x="161" y="1"/>
                  </a:moveTo>
                  <a:cubicBezTo>
                    <a:pt x="161" y="1"/>
                    <a:pt x="1" y="615"/>
                    <a:pt x="139" y="1091"/>
                  </a:cubicBezTo>
                  <a:cubicBezTo>
                    <a:pt x="282" y="1563"/>
                    <a:pt x="1429" y="2852"/>
                    <a:pt x="1429" y="2852"/>
                  </a:cubicBezTo>
                  <a:lnTo>
                    <a:pt x="1632" y="2709"/>
                  </a:lnTo>
                  <a:cubicBezTo>
                    <a:pt x="1632" y="2709"/>
                    <a:pt x="464" y="1463"/>
                    <a:pt x="343" y="1000"/>
                  </a:cubicBezTo>
                  <a:cubicBezTo>
                    <a:pt x="221" y="537"/>
                    <a:pt x="312" y="44"/>
                    <a:pt x="312" y="44"/>
                  </a:cubicBezTo>
                  <a:lnTo>
                    <a:pt x="161" y="1"/>
                  </a:lnTo>
                  <a:close/>
                </a:path>
              </a:pathLst>
            </a:custGeom>
            <a:solidFill>
              <a:srgbClr val="FAF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5260775" y="2660821"/>
              <a:ext cx="249299" cy="74543"/>
            </a:xfrm>
            <a:custGeom>
              <a:avLst/>
              <a:gdLst/>
              <a:ahLst/>
              <a:cxnLst/>
              <a:rect l="l" t="t" r="r" b="b"/>
              <a:pathLst>
                <a:path w="2030" h="607" extrusionOk="0">
                  <a:moveTo>
                    <a:pt x="190" y="0"/>
                  </a:moveTo>
                  <a:cubicBezTo>
                    <a:pt x="190" y="0"/>
                    <a:pt x="476" y="113"/>
                    <a:pt x="1142" y="264"/>
                  </a:cubicBezTo>
                  <a:cubicBezTo>
                    <a:pt x="1640" y="377"/>
                    <a:pt x="2029" y="256"/>
                    <a:pt x="2029" y="256"/>
                  </a:cubicBezTo>
                  <a:lnTo>
                    <a:pt x="2029" y="537"/>
                  </a:lnTo>
                  <a:cubicBezTo>
                    <a:pt x="2029" y="537"/>
                    <a:pt x="376" y="606"/>
                    <a:pt x="190" y="364"/>
                  </a:cubicBezTo>
                  <a:cubicBezTo>
                    <a:pt x="0" y="122"/>
                    <a:pt x="190" y="0"/>
                    <a:pt x="190" y="0"/>
                  </a:cubicBezTo>
                  <a:close/>
                </a:path>
              </a:pathLst>
            </a:custGeom>
            <a:solidFill>
              <a:srgbClr val="CFE2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5355827" y="2301614"/>
              <a:ext cx="108562" cy="33649"/>
            </a:xfrm>
            <a:custGeom>
              <a:avLst/>
              <a:gdLst/>
              <a:ahLst/>
              <a:cxnLst/>
              <a:rect l="l" t="t" r="r" b="b"/>
              <a:pathLst>
                <a:path w="884" h="274" extrusionOk="0">
                  <a:moveTo>
                    <a:pt x="0" y="152"/>
                  </a:moveTo>
                  <a:cubicBezTo>
                    <a:pt x="44" y="79"/>
                    <a:pt x="126" y="35"/>
                    <a:pt x="208" y="18"/>
                  </a:cubicBezTo>
                  <a:cubicBezTo>
                    <a:pt x="295" y="1"/>
                    <a:pt x="381" y="5"/>
                    <a:pt x="459" y="27"/>
                  </a:cubicBezTo>
                  <a:cubicBezTo>
                    <a:pt x="502" y="35"/>
                    <a:pt x="541" y="53"/>
                    <a:pt x="580" y="66"/>
                  </a:cubicBezTo>
                  <a:cubicBezTo>
                    <a:pt x="615" y="87"/>
                    <a:pt x="654" y="100"/>
                    <a:pt x="688" y="122"/>
                  </a:cubicBezTo>
                  <a:cubicBezTo>
                    <a:pt x="723" y="148"/>
                    <a:pt x="758" y="170"/>
                    <a:pt x="792" y="191"/>
                  </a:cubicBezTo>
                  <a:cubicBezTo>
                    <a:pt x="822" y="217"/>
                    <a:pt x="853" y="243"/>
                    <a:pt x="883" y="273"/>
                  </a:cubicBezTo>
                  <a:cubicBezTo>
                    <a:pt x="844" y="256"/>
                    <a:pt x="809" y="239"/>
                    <a:pt x="771" y="221"/>
                  </a:cubicBezTo>
                  <a:cubicBezTo>
                    <a:pt x="736" y="204"/>
                    <a:pt x="697" y="191"/>
                    <a:pt x="662" y="174"/>
                  </a:cubicBezTo>
                  <a:lnTo>
                    <a:pt x="554" y="131"/>
                  </a:lnTo>
                  <a:cubicBezTo>
                    <a:pt x="515" y="122"/>
                    <a:pt x="481" y="105"/>
                    <a:pt x="442" y="96"/>
                  </a:cubicBezTo>
                  <a:cubicBezTo>
                    <a:pt x="368" y="74"/>
                    <a:pt x="295" y="70"/>
                    <a:pt x="217" y="74"/>
                  </a:cubicBezTo>
                  <a:cubicBezTo>
                    <a:pt x="143" y="79"/>
                    <a:pt x="65" y="100"/>
                    <a:pt x="0" y="15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8" name="Google Shape;638;p32"/>
          <p:cNvGrpSpPr/>
          <p:nvPr/>
        </p:nvGrpSpPr>
        <p:grpSpPr>
          <a:xfrm>
            <a:off x="797438" y="2136790"/>
            <a:ext cx="1011808" cy="1065953"/>
            <a:chOff x="3303363" y="2090634"/>
            <a:chExt cx="1011808" cy="1065953"/>
          </a:xfrm>
        </p:grpSpPr>
        <p:sp>
          <p:nvSpPr>
            <p:cNvPr id="639" name="Google Shape;639;p32"/>
            <p:cNvSpPr/>
            <p:nvPr/>
          </p:nvSpPr>
          <p:spPr>
            <a:xfrm>
              <a:off x="3506853" y="2645347"/>
              <a:ext cx="450212" cy="489992"/>
            </a:xfrm>
            <a:custGeom>
              <a:avLst/>
              <a:gdLst/>
              <a:ahLst/>
              <a:cxnLst/>
              <a:rect l="l" t="t" r="r" b="b"/>
              <a:pathLst>
                <a:path w="3666" h="3990" extrusionOk="0">
                  <a:moveTo>
                    <a:pt x="2523" y="10"/>
                  </a:moveTo>
                  <a:cubicBezTo>
                    <a:pt x="1839" y="135"/>
                    <a:pt x="1290" y="2506"/>
                    <a:pt x="1307" y="3384"/>
                  </a:cubicBezTo>
                  <a:lnTo>
                    <a:pt x="1307" y="3384"/>
                  </a:lnTo>
                  <a:cubicBezTo>
                    <a:pt x="758" y="3081"/>
                    <a:pt x="143" y="2982"/>
                    <a:pt x="143" y="2982"/>
                  </a:cubicBezTo>
                  <a:lnTo>
                    <a:pt x="143" y="2982"/>
                  </a:lnTo>
                  <a:lnTo>
                    <a:pt x="1" y="3246"/>
                  </a:lnTo>
                  <a:lnTo>
                    <a:pt x="1692" y="3990"/>
                  </a:lnTo>
                  <a:cubicBezTo>
                    <a:pt x="1692" y="3990"/>
                    <a:pt x="3665" y="1"/>
                    <a:pt x="2614" y="1"/>
                  </a:cubicBezTo>
                  <a:lnTo>
                    <a:pt x="2614" y="1"/>
                  </a:lnTo>
                  <a:cubicBezTo>
                    <a:pt x="2588" y="1"/>
                    <a:pt x="2557" y="5"/>
                    <a:pt x="2523" y="10"/>
                  </a:cubicBezTo>
                </a:path>
              </a:pathLst>
            </a:custGeom>
            <a:solidFill>
              <a:srgbClr val="DB6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3692782" y="2584190"/>
              <a:ext cx="225475" cy="309469"/>
            </a:xfrm>
            <a:custGeom>
              <a:avLst/>
              <a:gdLst/>
              <a:ahLst/>
              <a:cxnLst/>
              <a:rect l="l" t="t" r="r" b="b"/>
              <a:pathLst>
                <a:path w="1836" h="2520" extrusionOk="0">
                  <a:moveTo>
                    <a:pt x="881" y="1"/>
                  </a:moveTo>
                  <a:cubicBezTo>
                    <a:pt x="337" y="1"/>
                    <a:pt x="1" y="2139"/>
                    <a:pt x="1" y="2139"/>
                  </a:cubicBezTo>
                  <a:lnTo>
                    <a:pt x="1251" y="2519"/>
                  </a:lnTo>
                  <a:cubicBezTo>
                    <a:pt x="1251" y="2519"/>
                    <a:pt x="1835" y="205"/>
                    <a:pt x="927" y="6"/>
                  </a:cubicBezTo>
                  <a:cubicBezTo>
                    <a:pt x="911" y="2"/>
                    <a:pt x="896" y="1"/>
                    <a:pt x="881" y="1"/>
                  </a:cubicBezTo>
                  <a:close/>
                </a:path>
              </a:pathLst>
            </a:custGeom>
            <a:solidFill>
              <a:srgbClr val="E1B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3428749" y="2981712"/>
              <a:ext cx="115439" cy="107823"/>
            </a:xfrm>
            <a:custGeom>
              <a:avLst/>
              <a:gdLst/>
              <a:ahLst/>
              <a:cxnLst/>
              <a:rect l="l" t="t" r="r" b="b"/>
              <a:pathLst>
                <a:path w="940" h="878" extrusionOk="0">
                  <a:moveTo>
                    <a:pt x="455" y="1"/>
                  </a:moveTo>
                  <a:lnTo>
                    <a:pt x="1" y="269"/>
                  </a:lnTo>
                  <a:cubicBezTo>
                    <a:pt x="1" y="269"/>
                    <a:pt x="23" y="878"/>
                    <a:pt x="196" y="878"/>
                  </a:cubicBezTo>
                  <a:cubicBezTo>
                    <a:pt x="224" y="878"/>
                    <a:pt x="255" y="862"/>
                    <a:pt x="290" y="827"/>
                  </a:cubicBezTo>
                  <a:cubicBezTo>
                    <a:pt x="507" y="606"/>
                    <a:pt x="576" y="485"/>
                    <a:pt x="576" y="485"/>
                  </a:cubicBezTo>
                  <a:lnTo>
                    <a:pt x="797" y="667"/>
                  </a:lnTo>
                  <a:lnTo>
                    <a:pt x="939" y="204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rgbClr val="E9EE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3903273" y="2322859"/>
              <a:ext cx="193422" cy="400221"/>
            </a:xfrm>
            <a:custGeom>
              <a:avLst/>
              <a:gdLst/>
              <a:ahLst/>
              <a:cxnLst/>
              <a:rect l="l" t="t" r="r" b="b"/>
              <a:pathLst>
                <a:path w="1575" h="3259" extrusionOk="0">
                  <a:moveTo>
                    <a:pt x="1103" y="40"/>
                  </a:moveTo>
                  <a:cubicBezTo>
                    <a:pt x="584" y="304"/>
                    <a:pt x="0" y="2073"/>
                    <a:pt x="0" y="2073"/>
                  </a:cubicBezTo>
                  <a:lnTo>
                    <a:pt x="0" y="2073"/>
                  </a:lnTo>
                  <a:lnTo>
                    <a:pt x="1004" y="3259"/>
                  </a:lnTo>
                  <a:lnTo>
                    <a:pt x="1328" y="3241"/>
                  </a:lnTo>
                  <a:lnTo>
                    <a:pt x="502" y="2155"/>
                  </a:lnTo>
                  <a:cubicBezTo>
                    <a:pt x="502" y="2155"/>
                    <a:pt x="762" y="1814"/>
                    <a:pt x="1064" y="1351"/>
                  </a:cubicBezTo>
                  <a:lnTo>
                    <a:pt x="1064" y="1351"/>
                  </a:lnTo>
                  <a:cubicBezTo>
                    <a:pt x="1337" y="935"/>
                    <a:pt x="1575" y="1"/>
                    <a:pt x="1242" y="1"/>
                  </a:cubicBezTo>
                  <a:lnTo>
                    <a:pt x="1242" y="1"/>
                  </a:lnTo>
                  <a:cubicBezTo>
                    <a:pt x="1207" y="1"/>
                    <a:pt x="1160" y="14"/>
                    <a:pt x="1103" y="40"/>
                  </a:cubicBezTo>
                  <a:close/>
                </a:path>
              </a:pathLst>
            </a:custGeom>
            <a:solidFill>
              <a:srgbClr val="DB6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2"/>
            <p:cNvSpPr/>
            <p:nvPr/>
          </p:nvSpPr>
          <p:spPr>
            <a:xfrm>
              <a:off x="3685414" y="2620418"/>
              <a:ext cx="629757" cy="449589"/>
            </a:xfrm>
            <a:custGeom>
              <a:avLst/>
              <a:gdLst/>
              <a:ahLst/>
              <a:cxnLst/>
              <a:rect l="l" t="t" r="r" b="b"/>
              <a:pathLst>
                <a:path w="5128" h="3661" extrusionOk="0">
                  <a:moveTo>
                    <a:pt x="1229" y="53"/>
                  </a:moveTo>
                  <a:cubicBezTo>
                    <a:pt x="0" y="533"/>
                    <a:pt x="2925" y="1930"/>
                    <a:pt x="4253" y="2233"/>
                  </a:cubicBezTo>
                  <a:lnTo>
                    <a:pt x="4253" y="2233"/>
                  </a:lnTo>
                  <a:cubicBezTo>
                    <a:pt x="4093" y="2354"/>
                    <a:pt x="3864" y="2436"/>
                    <a:pt x="3669" y="2735"/>
                  </a:cubicBezTo>
                  <a:lnTo>
                    <a:pt x="3669" y="2735"/>
                  </a:lnTo>
                  <a:cubicBezTo>
                    <a:pt x="3349" y="3237"/>
                    <a:pt x="3167" y="3661"/>
                    <a:pt x="3167" y="3661"/>
                  </a:cubicBezTo>
                  <a:lnTo>
                    <a:pt x="3167" y="3661"/>
                  </a:lnTo>
                  <a:lnTo>
                    <a:pt x="3370" y="3661"/>
                  </a:lnTo>
                  <a:cubicBezTo>
                    <a:pt x="3370" y="3661"/>
                    <a:pt x="5127" y="2250"/>
                    <a:pt x="4980" y="2030"/>
                  </a:cubicBezTo>
                  <a:lnTo>
                    <a:pt x="4980" y="2030"/>
                  </a:lnTo>
                  <a:cubicBezTo>
                    <a:pt x="4565" y="1411"/>
                    <a:pt x="2626" y="1"/>
                    <a:pt x="1549" y="1"/>
                  </a:cubicBezTo>
                  <a:lnTo>
                    <a:pt x="1549" y="1"/>
                  </a:lnTo>
                  <a:cubicBezTo>
                    <a:pt x="1432" y="1"/>
                    <a:pt x="1324" y="14"/>
                    <a:pt x="1229" y="53"/>
                  </a:cubicBezTo>
                </a:path>
              </a:pathLst>
            </a:custGeom>
            <a:solidFill>
              <a:srgbClr val="DB6E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2"/>
            <p:cNvSpPr/>
            <p:nvPr/>
          </p:nvSpPr>
          <p:spPr>
            <a:xfrm>
              <a:off x="4047202" y="3010449"/>
              <a:ext cx="128702" cy="146138"/>
            </a:xfrm>
            <a:custGeom>
              <a:avLst/>
              <a:gdLst/>
              <a:ahLst/>
              <a:cxnLst/>
              <a:rect l="l" t="t" r="r" b="b"/>
              <a:pathLst>
                <a:path w="1048" h="1190" extrusionOk="0">
                  <a:moveTo>
                    <a:pt x="437" y="0"/>
                  </a:moveTo>
                  <a:lnTo>
                    <a:pt x="1" y="506"/>
                  </a:lnTo>
                  <a:lnTo>
                    <a:pt x="987" y="1190"/>
                  </a:lnTo>
                  <a:cubicBezTo>
                    <a:pt x="987" y="1190"/>
                    <a:pt x="1047" y="987"/>
                    <a:pt x="784" y="705"/>
                  </a:cubicBezTo>
                  <a:cubicBezTo>
                    <a:pt x="636" y="545"/>
                    <a:pt x="586" y="506"/>
                    <a:pt x="570" y="500"/>
                  </a:cubicBezTo>
                  <a:lnTo>
                    <a:pt x="570" y="500"/>
                  </a:lnTo>
                  <a:lnTo>
                    <a:pt x="844" y="264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rgbClr val="E9EE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3720414" y="2567365"/>
              <a:ext cx="365721" cy="244996"/>
            </a:xfrm>
            <a:custGeom>
              <a:avLst/>
              <a:gdLst/>
              <a:ahLst/>
              <a:cxnLst/>
              <a:rect l="l" t="t" r="r" b="b"/>
              <a:pathLst>
                <a:path w="2978" h="1995" extrusionOk="0">
                  <a:moveTo>
                    <a:pt x="360" y="0"/>
                  </a:moveTo>
                  <a:lnTo>
                    <a:pt x="360" y="0"/>
                  </a:lnTo>
                  <a:cubicBezTo>
                    <a:pt x="360" y="0"/>
                    <a:pt x="1" y="1229"/>
                    <a:pt x="745" y="1471"/>
                  </a:cubicBezTo>
                  <a:cubicBezTo>
                    <a:pt x="1489" y="1713"/>
                    <a:pt x="1870" y="1994"/>
                    <a:pt x="1870" y="1994"/>
                  </a:cubicBezTo>
                  <a:lnTo>
                    <a:pt x="2977" y="1047"/>
                  </a:lnTo>
                  <a:cubicBezTo>
                    <a:pt x="2977" y="1047"/>
                    <a:pt x="1731" y="203"/>
                    <a:pt x="1186" y="182"/>
                  </a:cubicBezTo>
                  <a:cubicBezTo>
                    <a:pt x="641" y="164"/>
                    <a:pt x="360" y="0"/>
                    <a:pt x="3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3756519" y="2226580"/>
              <a:ext cx="366826" cy="387818"/>
            </a:xfrm>
            <a:custGeom>
              <a:avLst/>
              <a:gdLst/>
              <a:ahLst/>
              <a:cxnLst/>
              <a:rect l="l" t="t" r="r" b="b"/>
              <a:pathLst>
                <a:path w="2987" h="3158" extrusionOk="0">
                  <a:moveTo>
                    <a:pt x="1102" y="1"/>
                  </a:moveTo>
                  <a:cubicBezTo>
                    <a:pt x="889" y="1"/>
                    <a:pt x="685" y="44"/>
                    <a:pt x="529" y="140"/>
                  </a:cubicBezTo>
                  <a:cubicBezTo>
                    <a:pt x="196" y="348"/>
                    <a:pt x="161" y="837"/>
                    <a:pt x="109" y="1287"/>
                  </a:cubicBezTo>
                  <a:cubicBezTo>
                    <a:pt x="1" y="2174"/>
                    <a:pt x="27" y="3138"/>
                    <a:pt x="27" y="3138"/>
                  </a:cubicBezTo>
                  <a:cubicBezTo>
                    <a:pt x="27" y="3138"/>
                    <a:pt x="178" y="3157"/>
                    <a:pt x="360" y="3157"/>
                  </a:cubicBezTo>
                  <a:cubicBezTo>
                    <a:pt x="597" y="3157"/>
                    <a:pt x="884" y="3125"/>
                    <a:pt x="953" y="2978"/>
                  </a:cubicBezTo>
                  <a:cubicBezTo>
                    <a:pt x="1074" y="2714"/>
                    <a:pt x="1567" y="1953"/>
                    <a:pt x="2138" y="1529"/>
                  </a:cubicBezTo>
                  <a:cubicBezTo>
                    <a:pt x="2986" y="906"/>
                    <a:pt x="2402" y="603"/>
                    <a:pt x="2039" y="300"/>
                  </a:cubicBezTo>
                  <a:cubicBezTo>
                    <a:pt x="1812" y="113"/>
                    <a:pt x="1445" y="1"/>
                    <a:pt x="1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2"/>
            <p:cNvSpPr/>
            <p:nvPr/>
          </p:nvSpPr>
          <p:spPr>
            <a:xfrm>
              <a:off x="3767203" y="2227316"/>
              <a:ext cx="140369" cy="177576"/>
            </a:xfrm>
            <a:custGeom>
              <a:avLst/>
              <a:gdLst/>
              <a:ahLst/>
              <a:cxnLst/>
              <a:rect l="l" t="t" r="r" b="b"/>
              <a:pathLst>
                <a:path w="1143" h="1446" extrusionOk="0">
                  <a:moveTo>
                    <a:pt x="827" y="9"/>
                  </a:moveTo>
                  <a:cubicBezTo>
                    <a:pt x="567" y="61"/>
                    <a:pt x="360" y="229"/>
                    <a:pt x="195" y="433"/>
                  </a:cubicBezTo>
                  <a:lnTo>
                    <a:pt x="195" y="433"/>
                  </a:lnTo>
                  <a:cubicBezTo>
                    <a:pt x="83" y="671"/>
                    <a:pt x="57" y="982"/>
                    <a:pt x="22" y="1281"/>
                  </a:cubicBezTo>
                  <a:lnTo>
                    <a:pt x="22" y="1281"/>
                  </a:lnTo>
                  <a:cubicBezTo>
                    <a:pt x="13" y="1337"/>
                    <a:pt x="9" y="1389"/>
                    <a:pt x="0" y="1445"/>
                  </a:cubicBezTo>
                  <a:lnTo>
                    <a:pt x="0" y="1445"/>
                  </a:lnTo>
                  <a:cubicBezTo>
                    <a:pt x="230" y="1441"/>
                    <a:pt x="537" y="1367"/>
                    <a:pt x="766" y="1038"/>
                  </a:cubicBezTo>
                  <a:lnTo>
                    <a:pt x="766" y="1038"/>
                  </a:lnTo>
                  <a:cubicBezTo>
                    <a:pt x="1143" y="493"/>
                    <a:pt x="935" y="48"/>
                    <a:pt x="909" y="0"/>
                  </a:cubicBezTo>
                  <a:lnTo>
                    <a:pt x="909" y="0"/>
                  </a:lnTo>
                  <a:cubicBezTo>
                    <a:pt x="879" y="0"/>
                    <a:pt x="853" y="4"/>
                    <a:pt x="827" y="9"/>
                  </a:cubicBezTo>
                  <a:close/>
                </a:path>
              </a:pathLst>
            </a:custGeom>
            <a:solidFill>
              <a:srgbClr val="F08E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2"/>
            <p:cNvSpPr/>
            <p:nvPr/>
          </p:nvSpPr>
          <p:spPr>
            <a:xfrm>
              <a:off x="3791642" y="2414841"/>
              <a:ext cx="18667" cy="201523"/>
            </a:xfrm>
            <a:custGeom>
              <a:avLst/>
              <a:gdLst/>
              <a:ahLst/>
              <a:cxnLst/>
              <a:rect l="l" t="t" r="r" b="b"/>
              <a:pathLst>
                <a:path w="152" h="1641" extrusionOk="0">
                  <a:moveTo>
                    <a:pt x="78" y="0"/>
                  </a:moveTo>
                  <a:lnTo>
                    <a:pt x="1" y="1636"/>
                  </a:lnTo>
                  <a:lnTo>
                    <a:pt x="70" y="1640"/>
                  </a:lnTo>
                  <a:lnTo>
                    <a:pt x="152" y="5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2"/>
            <p:cNvSpPr/>
            <p:nvPr/>
          </p:nvSpPr>
          <p:spPr>
            <a:xfrm>
              <a:off x="3947360" y="2164563"/>
              <a:ext cx="106351" cy="232347"/>
            </a:xfrm>
            <a:custGeom>
              <a:avLst/>
              <a:gdLst/>
              <a:ahLst/>
              <a:cxnLst/>
              <a:rect l="l" t="t" r="r" b="b"/>
              <a:pathLst>
                <a:path w="866" h="1892" extrusionOk="0">
                  <a:moveTo>
                    <a:pt x="0" y="585"/>
                  </a:moveTo>
                  <a:cubicBezTo>
                    <a:pt x="0" y="585"/>
                    <a:pt x="82" y="1891"/>
                    <a:pt x="264" y="1731"/>
                  </a:cubicBezTo>
                  <a:lnTo>
                    <a:pt x="264" y="1731"/>
                  </a:lnTo>
                  <a:cubicBezTo>
                    <a:pt x="446" y="1571"/>
                    <a:pt x="865" y="403"/>
                    <a:pt x="865" y="403"/>
                  </a:cubicBezTo>
                  <a:lnTo>
                    <a:pt x="865" y="403"/>
                  </a:lnTo>
                  <a:lnTo>
                    <a:pt x="727" y="1"/>
                  </a:lnTo>
                  <a:close/>
                </a:path>
              </a:pathLst>
            </a:custGeom>
            <a:solidFill>
              <a:srgbClr val="F08E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2"/>
            <p:cNvSpPr/>
            <p:nvPr/>
          </p:nvSpPr>
          <p:spPr>
            <a:xfrm>
              <a:off x="3948343" y="2124774"/>
              <a:ext cx="196246" cy="144541"/>
            </a:xfrm>
            <a:custGeom>
              <a:avLst/>
              <a:gdLst/>
              <a:ahLst/>
              <a:cxnLst/>
              <a:rect l="l" t="t" r="r" b="b"/>
              <a:pathLst>
                <a:path w="1598" h="1177" extrusionOk="0">
                  <a:moveTo>
                    <a:pt x="883" y="4"/>
                  </a:moveTo>
                  <a:cubicBezTo>
                    <a:pt x="1" y="121"/>
                    <a:pt x="1095" y="1177"/>
                    <a:pt x="1095" y="1177"/>
                  </a:cubicBezTo>
                  <a:lnTo>
                    <a:pt x="1095" y="1177"/>
                  </a:lnTo>
                  <a:cubicBezTo>
                    <a:pt x="1095" y="1177"/>
                    <a:pt x="1597" y="0"/>
                    <a:pt x="961" y="0"/>
                  </a:cubicBezTo>
                  <a:lnTo>
                    <a:pt x="961" y="0"/>
                  </a:lnTo>
                  <a:cubicBezTo>
                    <a:pt x="940" y="0"/>
                    <a:pt x="909" y="4"/>
                    <a:pt x="883" y="4"/>
                  </a:cubicBezTo>
                </a:path>
              </a:pathLst>
            </a:custGeom>
            <a:solidFill>
              <a:srgbClr val="F08E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3986044" y="2090634"/>
              <a:ext cx="114457" cy="110770"/>
            </a:xfrm>
            <a:custGeom>
              <a:avLst/>
              <a:gdLst/>
              <a:ahLst/>
              <a:cxnLst/>
              <a:rect l="l" t="t" r="r" b="b"/>
              <a:pathLst>
                <a:path w="932" h="902" extrusionOk="0">
                  <a:moveTo>
                    <a:pt x="854" y="0"/>
                  </a:moveTo>
                  <a:cubicBezTo>
                    <a:pt x="805" y="0"/>
                    <a:pt x="804" y="142"/>
                    <a:pt x="630" y="142"/>
                  </a:cubicBezTo>
                  <a:cubicBezTo>
                    <a:pt x="618" y="142"/>
                    <a:pt x="606" y="141"/>
                    <a:pt x="594" y="140"/>
                  </a:cubicBezTo>
                  <a:cubicBezTo>
                    <a:pt x="576" y="138"/>
                    <a:pt x="559" y="138"/>
                    <a:pt x="541" y="138"/>
                  </a:cubicBezTo>
                  <a:cubicBezTo>
                    <a:pt x="339" y="138"/>
                    <a:pt x="123" y="227"/>
                    <a:pt x="83" y="330"/>
                  </a:cubicBezTo>
                  <a:cubicBezTo>
                    <a:pt x="1" y="538"/>
                    <a:pt x="239" y="676"/>
                    <a:pt x="239" y="676"/>
                  </a:cubicBezTo>
                  <a:lnTo>
                    <a:pt x="399" y="901"/>
                  </a:lnTo>
                  <a:cubicBezTo>
                    <a:pt x="399" y="901"/>
                    <a:pt x="304" y="365"/>
                    <a:pt x="429" y="360"/>
                  </a:cubicBezTo>
                  <a:cubicBezTo>
                    <a:pt x="477" y="360"/>
                    <a:pt x="556" y="369"/>
                    <a:pt x="638" y="369"/>
                  </a:cubicBezTo>
                  <a:cubicBezTo>
                    <a:pt x="763" y="369"/>
                    <a:pt x="894" y="348"/>
                    <a:pt x="922" y="244"/>
                  </a:cubicBezTo>
                  <a:cubicBezTo>
                    <a:pt x="931" y="205"/>
                    <a:pt x="922" y="19"/>
                    <a:pt x="862" y="1"/>
                  </a:cubicBezTo>
                  <a:cubicBezTo>
                    <a:pt x="859" y="0"/>
                    <a:pt x="856" y="0"/>
                    <a:pt x="854" y="0"/>
                  </a:cubicBezTo>
                  <a:close/>
                </a:path>
              </a:pathLst>
            </a:custGeom>
            <a:solidFill>
              <a:srgbClr val="070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2"/>
            <p:cNvSpPr/>
            <p:nvPr/>
          </p:nvSpPr>
          <p:spPr>
            <a:xfrm>
              <a:off x="4001518" y="2168247"/>
              <a:ext cx="29351" cy="28859"/>
            </a:xfrm>
            <a:custGeom>
              <a:avLst/>
              <a:gdLst/>
              <a:ahLst/>
              <a:cxnLst/>
              <a:rect l="l" t="t" r="r" b="b"/>
              <a:pathLst>
                <a:path w="239" h="235" extrusionOk="0">
                  <a:moveTo>
                    <a:pt x="74" y="1"/>
                  </a:moveTo>
                  <a:cubicBezTo>
                    <a:pt x="26" y="14"/>
                    <a:pt x="0" y="74"/>
                    <a:pt x="13" y="135"/>
                  </a:cubicBezTo>
                  <a:lnTo>
                    <a:pt x="13" y="135"/>
                  </a:lnTo>
                  <a:cubicBezTo>
                    <a:pt x="26" y="200"/>
                    <a:pt x="143" y="235"/>
                    <a:pt x="191" y="226"/>
                  </a:cubicBezTo>
                  <a:lnTo>
                    <a:pt x="191" y="226"/>
                  </a:lnTo>
                  <a:cubicBezTo>
                    <a:pt x="238" y="213"/>
                    <a:pt x="199" y="161"/>
                    <a:pt x="186" y="100"/>
                  </a:cubicBezTo>
                  <a:lnTo>
                    <a:pt x="186" y="100"/>
                  </a:lnTo>
                  <a:cubicBezTo>
                    <a:pt x="173" y="40"/>
                    <a:pt x="130" y="1"/>
                    <a:pt x="87" y="1"/>
                  </a:cubicBezTo>
                  <a:lnTo>
                    <a:pt x="87" y="1"/>
                  </a:lnTo>
                  <a:cubicBezTo>
                    <a:pt x="83" y="1"/>
                    <a:pt x="78" y="1"/>
                    <a:pt x="74" y="1"/>
                  </a:cubicBezTo>
                </a:path>
              </a:pathLst>
            </a:custGeom>
            <a:solidFill>
              <a:srgbClr val="F08E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2"/>
            <p:cNvSpPr/>
            <p:nvPr/>
          </p:nvSpPr>
          <p:spPr>
            <a:xfrm>
              <a:off x="3394240" y="2221422"/>
              <a:ext cx="496879" cy="165910"/>
            </a:xfrm>
            <a:custGeom>
              <a:avLst/>
              <a:gdLst/>
              <a:ahLst/>
              <a:cxnLst/>
              <a:rect l="l" t="t" r="r" b="b"/>
              <a:pathLst>
                <a:path w="4046" h="1351" extrusionOk="0">
                  <a:moveTo>
                    <a:pt x="1688" y="425"/>
                  </a:moveTo>
                  <a:cubicBezTo>
                    <a:pt x="982" y="667"/>
                    <a:pt x="0" y="1251"/>
                    <a:pt x="0" y="1251"/>
                  </a:cubicBezTo>
                  <a:lnTo>
                    <a:pt x="0" y="1251"/>
                  </a:lnTo>
                  <a:lnTo>
                    <a:pt x="221" y="1350"/>
                  </a:lnTo>
                  <a:cubicBezTo>
                    <a:pt x="221" y="1350"/>
                    <a:pt x="1385" y="1026"/>
                    <a:pt x="1748" y="965"/>
                  </a:cubicBezTo>
                  <a:lnTo>
                    <a:pt x="1748" y="965"/>
                  </a:lnTo>
                  <a:cubicBezTo>
                    <a:pt x="2112" y="909"/>
                    <a:pt x="3730" y="1091"/>
                    <a:pt x="3981" y="282"/>
                  </a:cubicBezTo>
                  <a:lnTo>
                    <a:pt x="3981" y="282"/>
                  </a:lnTo>
                  <a:cubicBezTo>
                    <a:pt x="4046" y="78"/>
                    <a:pt x="3872" y="1"/>
                    <a:pt x="3591" y="1"/>
                  </a:cubicBezTo>
                  <a:lnTo>
                    <a:pt x="3591" y="1"/>
                  </a:lnTo>
                  <a:cubicBezTo>
                    <a:pt x="3072" y="1"/>
                    <a:pt x="2181" y="256"/>
                    <a:pt x="1688" y="425"/>
                  </a:cubicBezTo>
                </a:path>
              </a:pathLst>
            </a:custGeom>
            <a:solidFill>
              <a:srgbClr val="F08E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2"/>
            <p:cNvSpPr/>
            <p:nvPr/>
          </p:nvSpPr>
          <p:spPr>
            <a:xfrm>
              <a:off x="3303363" y="2352701"/>
              <a:ext cx="174878" cy="174874"/>
            </a:xfrm>
            <a:custGeom>
              <a:avLst/>
              <a:gdLst/>
              <a:ahLst/>
              <a:cxnLst/>
              <a:rect l="l" t="t" r="r" b="b"/>
              <a:pathLst>
                <a:path w="1424" h="1424" extrusionOk="0">
                  <a:moveTo>
                    <a:pt x="1" y="710"/>
                  </a:moveTo>
                  <a:cubicBezTo>
                    <a:pt x="1" y="1103"/>
                    <a:pt x="316" y="1424"/>
                    <a:pt x="710" y="1424"/>
                  </a:cubicBezTo>
                  <a:lnTo>
                    <a:pt x="710" y="1424"/>
                  </a:lnTo>
                  <a:cubicBezTo>
                    <a:pt x="1104" y="1424"/>
                    <a:pt x="1424" y="1103"/>
                    <a:pt x="1424" y="710"/>
                  </a:cubicBezTo>
                  <a:lnTo>
                    <a:pt x="1424" y="710"/>
                  </a:lnTo>
                  <a:cubicBezTo>
                    <a:pt x="1424" y="316"/>
                    <a:pt x="1104" y="0"/>
                    <a:pt x="710" y="0"/>
                  </a:cubicBezTo>
                  <a:lnTo>
                    <a:pt x="710" y="0"/>
                  </a:lnTo>
                  <a:cubicBezTo>
                    <a:pt x="316" y="0"/>
                    <a:pt x="1" y="316"/>
                    <a:pt x="1" y="71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2"/>
            <p:cNvSpPr/>
            <p:nvPr/>
          </p:nvSpPr>
          <p:spPr>
            <a:xfrm>
              <a:off x="3748045" y="2590944"/>
              <a:ext cx="125509" cy="41877"/>
            </a:xfrm>
            <a:custGeom>
              <a:avLst/>
              <a:gdLst/>
              <a:ahLst/>
              <a:cxnLst/>
              <a:rect l="l" t="t" r="r" b="b"/>
              <a:pathLst>
                <a:path w="1022" h="341" extrusionOk="0">
                  <a:moveTo>
                    <a:pt x="930" y="0"/>
                  </a:moveTo>
                  <a:cubicBezTo>
                    <a:pt x="868" y="0"/>
                    <a:pt x="807" y="4"/>
                    <a:pt x="749" y="16"/>
                  </a:cubicBezTo>
                  <a:cubicBezTo>
                    <a:pt x="658" y="29"/>
                    <a:pt x="568" y="50"/>
                    <a:pt x="481" y="81"/>
                  </a:cubicBezTo>
                  <a:cubicBezTo>
                    <a:pt x="308" y="141"/>
                    <a:pt x="144" y="223"/>
                    <a:pt x="1" y="340"/>
                  </a:cubicBezTo>
                  <a:cubicBezTo>
                    <a:pt x="169" y="275"/>
                    <a:pt x="338" y="206"/>
                    <a:pt x="507" y="150"/>
                  </a:cubicBezTo>
                  <a:cubicBezTo>
                    <a:pt x="589" y="120"/>
                    <a:pt x="676" y="94"/>
                    <a:pt x="758" y="68"/>
                  </a:cubicBezTo>
                  <a:cubicBezTo>
                    <a:pt x="844" y="46"/>
                    <a:pt x="931" y="24"/>
                    <a:pt x="1022" y="3"/>
                  </a:cubicBezTo>
                  <a:cubicBezTo>
                    <a:pt x="991" y="1"/>
                    <a:pt x="961" y="0"/>
                    <a:pt x="930" y="0"/>
                  </a:cubicBezTo>
                  <a:close/>
                </a:path>
              </a:pathLst>
            </a:custGeom>
            <a:solidFill>
              <a:srgbClr val="E1B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2"/>
            <p:cNvSpPr/>
            <p:nvPr/>
          </p:nvSpPr>
          <p:spPr>
            <a:xfrm>
              <a:off x="3786852" y="2615628"/>
              <a:ext cx="190352" cy="141471"/>
            </a:xfrm>
            <a:custGeom>
              <a:avLst/>
              <a:gdLst/>
              <a:ahLst/>
              <a:cxnLst/>
              <a:rect l="l" t="t" r="r" b="b"/>
              <a:pathLst>
                <a:path w="1550" h="1152" extrusionOk="0">
                  <a:moveTo>
                    <a:pt x="1523" y="1152"/>
                  </a:moveTo>
                  <a:cubicBezTo>
                    <a:pt x="1519" y="1152"/>
                    <a:pt x="983" y="948"/>
                    <a:pt x="502" y="736"/>
                  </a:cubicBezTo>
                  <a:cubicBezTo>
                    <a:pt x="1" y="511"/>
                    <a:pt x="40" y="5"/>
                    <a:pt x="40" y="1"/>
                  </a:cubicBezTo>
                  <a:lnTo>
                    <a:pt x="109" y="9"/>
                  </a:lnTo>
                  <a:cubicBezTo>
                    <a:pt x="109" y="27"/>
                    <a:pt x="78" y="468"/>
                    <a:pt x="533" y="667"/>
                  </a:cubicBezTo>
                  <a:cubicBezTo>
                    <a:pt x="1009" y="879"/>
                    <a:pt x="1545" y="1082"/>
                    <a:pt x="1549" y="108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32"/>
          <p:cNvGrpSpPr/>
          <p:nvPr/>
        </p:nvGrpSpPr>
        <p:grpSpPr>
          <a:xfrm>
            <a:off x="457935" y="1382263"/>
            <a:ext cx="1690675" cy="3230930"/>
            <a:chOff x="457935" y="1382263"/>
            <a:chExt cx="1690675" cy="3230930"/>
          </a:xfrm>
        </p:grpSpPr>
        <p:grpSp>
          <p:nvGrpSpPr>
            <p:cNvPr id="658" name="Google Shape;658;p32"/>
            <p:cNvGrpSpPr/>
            <p:nvPr/>
          </p:nvGrpSpPr>
          <p:grpSpPr>
            <a:xfrm>
              <a:off x="457935" y="3417875"/>
              <a:ext cx="1690675" cy="726300"/>
              <a:chOff x="988223" y="3646475"/>
              <a:chExt cx="1690675" cy="726300"/>
            </a:xfrm>
          </p:grpSpPr>
          <p:sp>
            <p:nvSpPr>
              <p:cNvPr id="659" name="Google Shape;659;p32"/>
              <p:cNvSpPr txBox="1"/>
              <p:nvPr/>
            </p:nvSpPr>
            <p:spPr>
              <a:xfrm>
                <a:off x="988398" y="3646475"/>
                <a:ext cx="16905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60" name="Google Shape;660;p32"/>
              <p:cNvSpPr txBox="1"/>
              <p:nvPr/>
            </p:nvSpPr>
            <p:spPr>
              <a:xfrm>
                <a:off x="988223" y="3646475"/>
                <a:ext cx="16905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Obliczenie ładunków czynnikowych</a:t>
                </a:r>
                <a:endParaRPr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661" name="Google Shape;661;p32"/>
            <p:cNvSpPr/>
            <p:nvPr/>
          </p:nvSpPr>
          <p:spPr>
            <a:xfrm>
              <a:off x="458110" y="1382263"/>
              <a:ext cx="1690500" cy="4467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4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sz="24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62" name="Google Shape;662;p32"/>
            <p:cNvSpPr/>
            <p:nvPr/>
          </p:nvSpPr>
          <p:spPr>
            <a:xfrm>
              <a:off x="458100" y="4421793"/>
              <a:ext cx="1690500" cy="1914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4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63" name="Google Shape;663;p32"/>
          <p:cNvGrpSpPr/>
          <p:nvPr/>
        </p:nvGrpSpPr>
        <p:grpSpPr>
          <a:xfrm>
            <a:off x="2636511" y="1382263"/>
            <a:ext cx="1690598" cy="3230940"/>
            <a:chOff x="2637344" y="1382263"/>
            <a:chExt cx="1690598" cy="3230940"/>
          </a:xfrm>
        </p:grpSpPr>
        <p:grpSp>
          <p:nvGrpSpPr>
            <p:cNvPr id="664" name="Google Shape;664;p32"/>
            <p:cNvGrpSpPr/>
            <p:nvPr/>
          </p:nvGrpSpPr>
          <p:grpSpPr>
            <a:xfrm>
              <a:off x="2637433" y="2005488"/>
              <a:ext cx="1690509" cy="2607715"/>
              <a:chOff x="979399" y="2234088"/>
              <a:chExt cx="1690509" cy="2607715"/>
            </a:xfrm>
          </p:grpSpPr>
          <p:sp>
            <p:nvSpPr>
              <p:cNvPr id="665" name="Google Shape;665;p32"/>
              <p:cNvSpPr txBox="1"/>
              <p:nvPr/>
            </p:nvSpPr>
            <p:spPr>
              <a:xfrm>
                <a:off x="979408" y="2234088"/>
                <a:ext cx="16905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Dla każdego zawodnika</a:t>
                </a:r>
                <a:endParaRPr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66" name="Google Shape;666;p32"/>
              <p:cNvSpPr txBox="1"/>
              <p:nvPr/>
            </p:nvSpPr>
            <p:spPr>
              <a:xfrm>
                <a:off x="979399" y="2759202"/>
                <a:ext cx="1690500" cy="208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Regresja liniowa, gdzie: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Y - wartości zmiennych pierwotnych,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X - macierz ładunków czynnikowych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Y ~ a*X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667" name="Google Shape;667;p32"/>
            <p:cNvSpPr/>
            <p:nvPr/>
          </p:nvSpPr>
          <p:spPr>
            <a:xfrm>
              <a:off x="2637344" y="1382263"/>
              <a:ext cx="1690500" cy="446700"/>
            </a:xfrm>
            <a:prstGeom prst="roundRect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4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sz="24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68" name="Google Shape;668;p32"/>
            <p:cNvSpPr/>
            <p:nvPr/>
          </p:nvSpPr>
          <p:spPr>
            <a:xfrm>
              <a:off x="2637350" y="4421793"/>
              <a:ext cx="1690500" cy="191400"/>
            </a:xfrm>
            <a:prstGeom prst="roundRect">
              <a:avLst>
                <a:gd name="adj" fmla="val 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4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69" name="Google Shape;669;p32"/>
          <p:cNvGrpSpPr/>
          <p:nvPr/>
        </p:nvGrpSpPr>
        <p:grpSpPr>
          <a:xfrm>
            <a:off x="4815175" y="1382263"/>
            <a:ext cx="1691285" cy="3230930"/>
            <a:chOff x="4815815" y="1382263"/>
            <a:chExt cx="1691285" cy="3230930"/>
          </a:xfrm>
        </p:grpSpPr>
        <p:grpSp>
          <p:nvGrpSpPr>
            <p:cNvPr id="670" name="Google Shape;670;p32"/>
            <p:cNvGrpSpPr/>
            <p:nvPr/>
          </p:nvGrpSpPr>
          <p:grpSpPr>
            <a:xfrm>
              <a:off x="4815815" y="2004325"/>
              <a:ext cx="1691100" cy="2214150"/>
              <a:chOff x="979126" y="2232925"/>
              <a:chExt cx="1691100" cy="2214150"/>
            </a:xfrm>
          </p:grpSpPr>
          <p:sp>
            <p:nvSpPr>
              <p:cNvPr id="671" name="Google Shape;671;p32"/>
              <p:cNvSpPr txBox="1"/>
              <p:nvPr/>
            </p:nvSpPr>
            <p:spPr>
              <a:xfrm>
                <a:off x="979433" y="2232925"/>
                <a:ext cx="16905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Eigenvalues</a:t>
                </a:r>
                <a:endParaRPr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72" name="Google Shape;672;p32"/>
              <p:cNvSpPr txBox="1"/>
              <p:nvPr/>
            </p:nvSpPr>
            <p:spPr>
              <a:xfrm>
                <a:off x="979126" y="2756875"/>
                <a:ext cx="1691100" cy="169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0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Przemnożenie współczynników regresji przez procent wariancji wyjaśnionej przez dany czynnik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673" name="Google Shape;673;p32"/>
            <p:cNvSpPr/>
            <p:nvPr/>
          </p:nvSpPr>
          <p:spPr>
            <a:xfrm>
              <a:off x="4815999" y="1382263"/>
              <a:ext cx="1690500" cy="446700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4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sz="24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74" name="Google Shape;674;p32"/>
            <p:cNvSpPr/>
            <p:nvPr/>
          </p:nvSpPr>
          <p:spPr>
            <a:xfrm>
              <a:off x="4816600" y="4421793"/>
              <a:ext cx="1690500" cy="191400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4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675" name="Google Shape;675;p32"/>
          <p:cNvGrpSpPr/>
          <p:nvPr/>
        </p:nvGrpSpPr>
        <p:grpSpPr>
          <a:xfrm>
            <a:off x="6994360" y="1382263"/>
            <a:ext cx="1691990" cy="3230930"/>
            <a:chOff x="6994360" y="1382263"/>
            <a:chExt cx="1691990" cy="3230930"/>
          </a:xfrm>
        </p:grpSpPr>
        <p:grpSp>
          <p:nvGrpSpPr>
            <p:cNvPr id="676" name="Google Shape;676;p32"/>
            <p:cNvGrpSpPr/>
            <p:nvPr/>
          </p:nvGrpSpPr>
          <p:grpSpPr>
            <a:xfrm>
              <a:off x="6994520" y="3249325"/>
              <a:ext cx="1690530" cy="1054074"/>
              <a:chOff x="979470" y="3477925"/>
              <a:chExt cx="1690530" cy="1054074"/>
            </a:xfrm>
          </p:grpSpPr>
          <p:sp>
            <p:nvSpPr>
              <p:cNvPr id="677" name="Google Shape;677;p32"/>
              <p:cNvSpPr txBox="1"/>
              <p:nvPr/>
            </p:nvSpPr>
            <p:spPr>
              <a:xfrm>
                <a:off x="979470" y="3477925"/>
                <a:ext cx="16905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Finalny wynik</a:t>
                </a:r>
                <a:endParaRPr sz="1800" b="1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78" name="Google Shape;678;p32"/>
              <p:cNvSpPr txBox="1"/>
              <p:nvPr/>
            </p:nvSpPr>
            <p:spPr>
              <a:xfrm>
                <a:off x="979500" y="3805699"/>
                <a:ext cx="16905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Wyskalowanie otrzymanej zmiennej do wartości od 66 do 96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679" name="Google Shape;679;p32"/>
            <p:cNvSpPr/>
            <p:nvPr/>
          </p:nvSpPr>
          <p:spPr>
            <a:xfrm>
              <a:off x="6994360" y="1382263"/>
              <a:ext cx="1690500" cy="446700"/>
            </a:xfrm>
            <a:prstGeom prst="roundRect">
              <a:avLst>
                <a:gd name="adj" fmla="val 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4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 sz="24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80" name="Google Shape;680;p32"/>
            <p:cNvSpPr/>
            <p:nvPr/>
          </p:nvSpPr>
          <p:spPr>
            <a:xfrm>
              <a:off x="6995850" y="4421793"/>
              <a:ext cx="1690500" cy="191400"/>
            </a:xfrm>
            <a:prstGeom prst="roundRect">
              <a:avLst>
                <a:gd name="adj" fmla="val 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400" b="1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6"/>
          <p:cNvGrpSpPr/>
          <p:nvPr/>
        </p:nvGrpSpPr>
        <p:grpSpPr>
          <a:xfrm>
            <a:off x="1308818" y="3041325"/>
            <a:ext cx="7044600" cy="659700"/>
            <a:chOff x="1308875" y="3879525"/>
            <a:chExt cx="7044600" cy="659700"/>
          </a:xfrm>
        </p:grpSpPr>
        <p:sp>
          <p:nvSpPr>
            <p:cNvPr id="77" name="Google Shape;77;p16"/>
            <p:cNvSpPr/>
            <p:nvPr/>
          </p:nvSpPr>
          <p:spPr>
            <a:xfrm>
              <a:off x="1308875" y="3879525"/>
              <a:ext cx="7044600" cy="659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6"/>
            <p:cNvSpPr txBox="1"/>
            <p:nvPr/>
          </p:nvSpPr>
          <p:spPr>
            <a:xfrm>
              <a:off x="5577884" y="3950768"/>
              <a:ext cx="2775300" cy="51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Wprowadzenie do badania.</a:t>
              </a:r>
              <a:endParaRPr sz="17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" name="Google Shape;79;p16"/>
            <p:cNvSpPr txBox="1"/>
            <p:nvPr/>
          </p:nvSpPr>
          <p:spPr>
            <a:xfrm>
              <a:off x="4197903" y="3923461"/>
              <a:ext cx="748200" cy="57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3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33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 sz="2400"/>
          </a:p>
        </p:txBody>
      </p:sp>
      <p:grpSp>
        <p:nvGrpSpPr>
          <p:cNvPr id="81" name="Google Shape;81;p16"/>
          <p:cNvGrpSpPr/>
          <p:nvPr/>
        </p:nvGrpSpPr>
        <p:grpSpPr>
          <a:xfrm>
            <a:off x="2143668" y="1197275"/>
            <a:ext cx="6209459" cy="659700"/>
            <a:chOff x="2143725" y="1425875"/>
            <a:chExt cx="6209459" cy="659700"/>
          </a:xfrm>
        </p:grpSpPr>
        <p:sp>
          <p:nvSpPr>
            <p:cNvPr id="82" name="Google Shape;82;p16"/>
            <p:cNvSpPr/>
            <p:nvPr/>
          </p:nvSpPr>
          <p:spPr>
            <a:xfrm>
              <a:off x="2143725" y="1425875"/>
              <a:ext cx="6209400" cy="659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6"/>
            <p:cNvSpPr txBox="1"/>
            <p:nvPr/>
          </p:nvSpPr>
          <p:spPr>
            <a:xfrm>
              <a:off x="5577884" y="1497111"/>
              <a:ext cx="2775300" cy="51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Wprowadzenie do analizy czynnikowej.</a:t>
              </a:r>
              <a:endParaRPr sz="21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" name="Google Shape;84;p16"/>
            <p:cNvSpPr txBox="1"/>
            <p:nvPr/>
          </p:nvSpPr>
          <p:spPr>
            <a:xfrm>
              <a:off x="4197903" y="1469811"/>
              <a:ext cx="748200" cy="57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3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33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5" name="Google Shape;85;p16"/>
          <p:cNvGrpSpPr/>
          <p:nvPr/>
        </p:nvGrpSpPr>
        <p:grpSpPr>
          <a:xfrm>
            <a:off x="1832368" y="2119300"/>
            <a:ext cx="6520800" cy="659700"/>
            <a:chOff x="1832425" y="2652700"/>
            <a:chExt cx="6520800" cy="659700"/>
          </a:xfrm>
        </p:grpSpPr>
        <p:sp>
          <p:nvSpPr>
            <p:cNvPr id="86" name="Google Shape;86;p16"/>
            <p:cNvSpPr/>
            <p:nvPr/>
          </p:nvSpPr>
          <p:spPr>
            <a:xfrm>
              <a:off x="1832425" y="2652700"/>
              <a:ext cx="6520800" cy="659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6"/>
            <p:cNvSpPr txBox="1"/>
            <p:nvPr/>
          </p:nvSpPr>
          <p:spPr>
            <a:xfrm>
              <a:off x="5577884" y="2723936"/>
              <a:ext cx="2775300" cy="51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Przegląd literatury.</a:t>
              </a:r>
              <a:endParaRPr sz="17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" name="Google Shape;88;p16"/>
            <p:cNvSpPr txBox="1"/>
            <p:nvPr/>
          </p:nvSpPr>
          <p:spPr>
            <a:xfrm>
              <a:off x="4197903" y="2696636"/>
              <a:ext cx="748200" cy="57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3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33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9" name="Google Shape;89;p16"/>
          <p:cNvGrpSpPr/>
          <p:nvPr/>
        </p:nvGrpSpPr>
        <p:grpSpPr>
          <a:xfrm>
            <a:off x="1025875" y="3955725"/>
            <a:ext cx="7327500" cy="659700"/>
            <a:chOff x="1025932" y="3879525"/>
            <a:chExt cx="7327500" cy="659700"/>
          </a:xfrm>
        </p:grpSpPr>
        <p:sp>
          <p:nvSpPr>
            <p:cNvPr id="90" name="Google Shape;90;p16"/>
            <p:cNvSpPr/>
            <p:nvPr/>
          </p:nvSpPr>
          <p:spPr>
            <a:xfrm>
              <a:off x="1025932" y="3879525"/>
              <a:ext cx="7327500" cy="659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6"/>
            <p:cNvSpPr txBox="1"/>
            <p:nvPr/>
          </p:nvSpPr>
          <p:spPr>
            <a:xfrm>
              <a:off x="5577884" y="3950768"/>
              <a:ext cx="2775300" cy="51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b="1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Wyniki i podsumowanie.</a:t>
              </a:r>
              <a:endParaRPr sz="17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" name="Google Shape;92;p16"/>
            <p:cNvSpPr txBox="1"/>
            <p:nvPr/>
          </p:nvSpPr>
          <p:spPr>
            <a:xfrm>
              <a:off x="4197903" y="3923461"/>
              <a:ext cx="748200" cy="57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3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33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93" name="Google Shape;93;p16"/>
          <p:cNvGrpSpPr/>
          <p:nvPr/>
        </p:nvGrpSpPr>
        <p:grpSpPr>
          <a:xfrm>
            <a:off x="538982" y="983107"/>
            <a:ext cx="2838626" cy="3850690"/>
            <a:chOff x="1928750" y="1348147"/>
            <a:chExt cx="2493303" cy="3382248"/>
          </a:xfrm>
        </p:grpSpPr>
        <p:sp>
          <p:nvSpPr>
            <p:cNvPr id="94" name="Google Shape;94;p16"/>
            <p:cNvSpPr/>
            <p:nvPr/>
          </p:nvSpPr>
          <p:spPr>
            <a:xfrm>
              <a:off x="3388430" y="2410088"/>
              <a:ext cx="1033623" cy="686802"/>
            </a:xfrm>
            <a:custGeom>
              <a:avLst/>
              <a:gdLst/>
              <a:ahLst/>
              <a:cxnLst/>
              <a:rect l="l" t="t" r="r" b="b"/>
              <a:pathLst>
                <a:path w="5946" h="3951" extrusionOk="0">
                  <a:moveTo>
                    <a:pt x="1" y="134"/>
                  </a:moveTo>
                  <a:cubicBezTo>
                    <a:pt x="74" y="0"/>
                    <a:pt x="295" y="5"/>
                    <a:pt x="451" y="82"/>
                  </a:cubicBezTo>
                  <a:cubicBezTo>
                    <a:pt x="671" y="182"/>
                    <a:pt x="836" y="368"/>
                    <a:pt x="991" y="545"/>
                  </a:cubicBezTo>
                  <a:lnTo>
                    <a:pt x="1597" y="1229"/>
                  </a:lnTo>
                  <a:cubicBezTo>
                    <a:pt x="1900" y="1571"/>
                    <a:pt x="2211" y="1921"/>
                    <a:pt x="2592" y="2194"/>
                  </a:cubicBezTo>
                  <a:cubicBezTo>
                    <a:pt x="3029" y="2505"/>
                    <a:pt x="3609" y="2713"/>
                    <a:pt x="4137" y="2726"/>
                  </a:cubicBezTo>
                  <a:cubicBezTo>
                    <a:pt x="4292" y="2730"/>
                    <a:pt x="4448" y="2708"/>
                    <a:pt x="4587" y="2652"/>
                  </a:cubicBezTo>
                  <a:cubicBezTo>
                    <a:pt x="4734" y="2592"/>
                    <a:pt x="4820" y="2471"/>
                    <a:pt x="4959" y="2406"/>
                  </a:cubicBezTo>
                  <a:cubicBezTo>
                    <a:pt x="4998" y="2384"/>
                    <a:pt x="5058" y="2393"/>
                    <a:pt x="5084" y="2432"/>
                  </a:cubicBezTo>
                  <a:cubicBezTo>
                    <a:pt x="5097" y="2449"/>
                    <a:pt x="5097" y="2475"/>
                    <a:pt x="5097" y="2497"/>
                  </a:cubicBezTo>
                  <a:cubicBezTo>
                    <a:pt x="5089" y="2605"/>
                    <a:pt x="5037" y="2704"/>
                    <a:pt x="4950" y="2769"/>
                  </a:cubicBezTo>
                  <a:cubicBezTo>
                    <a:pt x="5076" y="2795"/>
                    <a:pt x="5210" y="2730"/>
                    <a:pt x="5314" y="2670"/>
                  </a:cubicBezTo>
                  <a:cubicBezTo>
                    <a:pt x="5378" y="2631"/>
                    <a:pt x="5526" y="2544"/>
                    <a:pt x="5608" y="2570"/>
                  </a:cubicBezTo>
                  <a:cubicBezTo>
                    <a:pt x="5789" y="2622"/>
                    <a:pt x="5573" y="2808"/>
                    <a:pt x="5487" y="2838"/>
                  </a:cubicBezTo>
                  <a:cubicBezTo>
                    <a:pt x="5582" y="2825"/>
                    <a:pt x="5660" y="2734"/>
                    <a:pt x="5750" y="2769"/>
                  </a:cubicBezTo>
                  <a:cubicBezTo>
                    <a:pt x="5833" y="2799"/>
                    <a:pt x="5846" y="2908"/>
                    <a:pt x="5794" y="2964"/>
                  </a:cubicBezTo>
                  <a:cubicBezTo>
                    <a:pt x="5746" y="3024"/>
                    <a:pt x="5660" y="3042"/>
                    <a:pt x="5582" y="3059"/>
                  </a:cubicBezTo>
                  <a:cubicBezTo>
                    <a:pt x="5638" y="3068"/>
                    <a:pt x="5686" y="3042"/>
                    <a:pt x="5737" y="3029"/>
                  </a:cubicBezTo>
                  <a:cubicBezTo>
                    <a:pt x="5945" y="2977"/>
                    <a:pt x="5850" y="3184"/>
                    <a:pt x="5785" y="3258"/>
                  </a:cubicBezTo>
                  <a:cubicBezTo>
                    <a:pt x="5469" y="3626"/>
                    <a:pt x="4972" y="3820"/>
                    <a:pt x="4457" y="3855"/>
                  </a:cubicBezTo>
                  <a:cubicBezTo>
                    <a:pt x="3077" y="3950"/>
                    <a:pt x="1610" y="3323"/>
                    <a:pt x="576" y="2388"/>
                  </a:cubicBezTo>
                  <a:cubicBezTo>
                    <a:pt x="334" y="2172"/>
                    <a:pt x="105" y="1917"/>
                    <a:pt x="57" y="1623"/>
                  </a:cubicBezTo>
                  <a:cubicBezTo>
                    <a:pt x="35" y="1471"/>
                    <a:pt x="61" y="1320"/>
                    <a:pt x="74" y="1168"/>
                  </a:cubicBezTo>
                  <a:cubicBezTo>
                    <a:pt x="113" y="822"/>
                    <a:pt x="96" y="485"/>
                    <a:pt x="1" y="134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2673279" y="2284408"/>
              <a:ext cx="862743" cy="1068881"/>
            </a:xfrm>
            <a:custGeom>
              <a:avLst/>
              <a:gdLst/>
              <a:ahLst/>
              <a:cxnLst/>
              <a:rect l="l" t="t" r="r" b="b"/>
              <a:pathLst>
                <a:path w="4963" h="6149" extrusionOk="0">
                  <a:moveTo>
                    <a:pt x="4110" y="849"/>
                  </a:moveTo>
                  <a:cubicBezTo>
                    <a:pt x="4487" y="1160"/>
                    <a:pt x="4703" y="1632"/>
                    <a:pt x="4677" y="2073"/>
                  </a:cubicBezTo>
                  <a:cubicBezTo>
                    <a:pt x="4647" y="2571"/>
                    <a:pt x="4327" y="3003"/>
                    <a:pt x="4322" y="3501"/>
                  </a:cubicBezTo>
                  <a:cubicBezTo>
                    <a:pt x="4322" y="3656"/>
                    <a:pt x="4348" y="3808"/>
                    <a:pt x="4379" y="3959"/>
                  </a:cubicBezTo>
                  <a:cubicBezTo>
                    <a:pt x="4487" y="4483"/>
                    <a:pt x="4634" y="5015"/>
                    <a:pt x="4963" y="5469"/>
                  </a:cubicBezTo>
                  <a:cubicBezTo>
                    <a:pt x="3518" y="6144"/>
                    <a:pt x="1709" y="6148"/>
                    <a:pt x="204" y="5326"/>
                  </a:cubicBezTo>
                  <a:cubicBezTo>
                    <a:pt x="0" y="3509"/>
                    <a:pt x="472" y="1558"/>
                    <a:pt x="1601" y="178"/>
                  </a:cubicBezTo>
                  <a:cubicBezTo>
                    <a:pt x="1662" y="105"/>
                    <a:pt x="1731" y="27"/>
                    <a:pt x="1835" y="14"/>
                  </a:cubicBezTo>
                  <a:cubicBezTo>
                    <a:pt x="1926" y="1"/>
                    <a:pt x="2021" y="40"/>
                    <a:pt x="2107" y="83"/>
                  </a:cubicBezTo>
                  <a:cubicBezTo>
                    <a:pt x="2730" y="377"/>
                    <a:pt x="3435" y="792"/>
                    <a:pt x="4110" y="8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3356097" y="2194189"/>
              <a:ext cx="207037" cy="309939"/>
            </a:xfrm>
            <a:custGeom>
              <a:avLst/>
              <a:gdLst/>
              <a:ahLst/>
              <a:cxnLst/>
              <a:rect l="l" t="t" r="r" b="b"/>
              <a:pathLst>
                <a:path w="1191" h="1783" extrusionOk="0">
                  <a:moveTo>
                    <a:pt x="355" y="5"/>
                  </a:moveTo>
                  <a:cubicBezTo>
                    <a:pt x="528" y="31"/>
                    <a:pt x="706" y="191"/>
                    <a:pt x="784" y="321"/>
                  </a:cubicBezTo>
                  <a:cubicBezTo>
                    <a:pt x="849" y="433"/>
                    <a:pt x="922" y="615"/>
                    <a:pt x="797" y="697"/>
                  </a:cubicBezTo>
                  <a:cubicBezTo>
                    <a:pt x="818" y="684"/>
                    <a:pt x="901" y="736"/>
                    <a:pt x="914" y="749"/>
                  </a:cubicBezTo>
                  <a:cubicBezTo>
                    <a:pt x="1095" y="892"/>
                    <a:pt x="1190" y="1368"/>
                    <a:pt x="875" y="1376"/>
                  </a:cubicBezTo>
                  <a:cubicBezTo>
                    <a:pt x="866" y="1376"/>
                    <a:pt x="879" y="1376"/>
                    <a:pt x="883" y="1389"/>
                  </a:cubicBezTo>
                  <a:cubicBezTo>
                    <a:pt x="883" y="1398"/>
                    <a:pt x="892" y="1407"/>
                    <a:pt x="901" y="1415"/>
                  </a:cubicBezTo>
                  <a:cubicBezTo>
                    <a:pt x="944" y="1471"/>
                    <a:pt x="987" y="1528"/>
                    <a:pt x="1009" y="1593"/>
                  </a:cubicBezTo>
                  <a:cubicBezTo>
                    <a:pt x="1030" y="1658"/>
                    <a:pt x="1026" y="1731"/>
                    <a:pt x="991" y="1783"/>
                  </a:cubicBezTo>
                  <a:cubicBezTo>
                    <a:pt x="957" y="1753"/>
                    <a:pt x="931" y="1718"/>
                    <a:pt x="914" y="1683"/>
                  </a:cubicBezTo>
                  <a:cubicBezTo>
                    <a:pt x="896" y="1714"/>
                    <a:pt x="879" y="1744"/>
                    <a:pt x="862" y="1770"/>
                  </a:cubicBezTo>
                  <a:cubicBezTo>
                    <a:pt x="840" y="1740"/>
                    <a:pt x="827" y="1701"/>
                    <a:pt x="823" y="1662"/>
                  </a:cubicBezTo>
                  <a:cubicBezTo>
                    <a:pt x="797" y="1701"/>
                    <a:pt x="753" y="1722"/>
                    <a:pt x="706" y="1731"/>
                  </a:cubicBezTo>
                  <a:cubicBezTo>
                    <a:pt x="650" y="1601"/>
                    <a:pt x="663" y="1454"/>
                    <a:pt x="736" y="1346"/>
                  </a:cubicBezTo>
                  <a:cubicBezTo>
                    <a:pt x="727" y="1359"/>
                    <a:pt x="611" y="1268"/>
                    <a:pt x="598" y="1259"/>
                  </a:cubicBezTo>
                  <a:cubicBezTo>
                    <a:pt x="563" y="1229"/>
                    <a:pt x="537" y="1195"/>
                    <a:pt x="511" y="1156"/>
                  </a:cubicBezTo>
                  <a:cubicBezTo>
                    <a:pt x="481" y="1099"/>
                    <a:pt x="459" y="1039"/>
                    <a:pt x="455" y="983"/>
                  </a:cubicBezTo>
                  <a:cubicBezTo>
                    <a:pt x="455" y="965"/>
                    <a:pt x="451" y="831"/>
                    <a:pt x="481" y="831"/>
                  </a:cubicBezTo>
                  <a:cubicBezTo>
                    <a:pt x="338" y="818"/>
                    <a:pt x="191" y="745"/>
                    <a:pt x="104" y="632"/>
                  </a:cubicBezTo>
                  <a:cubicBezTo>
                    <a:pt x="1" y="498"/>
                    <a:pt x="14" y="316"/>
                    <a:pt x="66" y="178"/>
                  </a:cubicBezTo>
                  <a:cubicBezTo>
                    <a:pt x="92" y="113"/>
                    <a:pt x="143" y="48"/>
                    <a:pt x="213" y="22"/>
                  </a:cubicBezTo>
                  <a:cubicBezTo>
                    <a:pt x="260" y="5"/>
                    <a:pt x="308" y="1"/>
                    <a:pt x="355" y="5"/>
                  </a:cubicBezTo>
                  <a:close/>
                </a:path>
              </a:pathLst>
            </a:custGeom>
            <a:solidFill>
              <a:srgbClr val="AC44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3099692" y="2021226"/>
              <a:ext cx="330287" cy="306984"/>
            </a:xfrm>
            <a:custGeom>
              <a:avLst/>
              <a:gdLst/>
              <a:ahLst/>
              <a:cxnLst/>
              <a:rect l="l" t="t" r="r" b="b"/>
              <a:pathLst>
                <a:path w="1900" h="1766" extrusionOk="0">
                  <a:moveTo>
                    <a:pt x="1506" y="269"/>
                  </a:moveTo>
                  <a:cubicBezTo>
                    <a:pt x="1774" y="494"/>
                    <a:pt x="1900" y="853"/>
                    <a:pt x="1839" y="1160"/>
                  </a:cubicBezTo>
                  <a:cubicBezTo>
                    <a:pt x="1822" y="1242"/>
                    <a:pt x="1791" y="1324"/>
                    <a:pt x="1748" y="1394"/>
                  </a:cubicBezTo>
                  <a:cubicBezTo>
                    <a:pt x="1579" y="1675"/>
                    <a:pt x="1203" y="1766"/>
                    <a:pt x="861" y="1649"/>
                  </a:cubicBezTo>
                  <a:cubicBezTo>
                    <a:pt x="143" y="1411"/>
                    <a:pt x="0" y="286"/>
                    <a:pt x="714" y="78"/>
                  </a:cubicBezTo>
                  <a:cubicBezTo>
                    <a:pt x="974" y="0"/>
                    <a:pt x="1290" y="91"/>
                    <a:pt x="1506" y="269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3139500" y="1958820"/>
              <a:ext cx="303342" cy="158011"/>
            </a:xfrm>
            <a:custGeom>
              <a:avLst/>
              <a:gdLst/>
              <a:ahLst/>
              <a:cxnLst/>
              <a:rect l="l" t="t" r="r" b="b"/>
              <a:pathLst>
                <a:path w="1745" h="909" extrusionOk="0">
                  <a:moveTo>
                    <a:pt x="31" y="900"/>
                  </a:moveTo>
                  <a:cubicBezTo>
                    <a:pt x="1" y="753"/>
                    <a:pt x="40" y="610"/>
                    <a:pt x="92" y="476"/>
                  </a:cubicBezTo>
                  <a:cubicBezTo>
                    <a:pt x="148" y="346"/>
                    <a:pt x="217" y="225"/>
                    <a:pt x="329" y="134"/>
                  </a:cubicBezTo>
                  <a:cubicBezTo>
                    <a:pt x="442" y="48"/>
                    <a:pt x="598" y="0"/>
                    <a:pt x="749" y="35"/>
                  </a:cubicBezTo>
                  <a:cubicBezTo>
                    <a:pt x="857" y="61"/>
                    <a:pt x="961" y="121"/>
                    <a:pt x="1065" y="109"/>
                  </a:cubicBezTo>
                  <a:cubicBezTo>
                    <a:pt x="1113" y="104"/>
                    <a:pt x="1156" y="78"/>
                    <a:pt x="1203" y="61"/>
                  </a:cubicBezTo>
                  <a:cubicBezTo>
                    <a:pt x="1277" y="35"/>
                    <a:pt x="1359" y="26"/>
                    <a:pt x="1441" y="48"/>
                  </a:cubicBezTo>
                  <a:cubicBezTo>
                    <a:pt x="1524" y="70"/>
                    <a:pt x="1601" y="126"/>
                    <a:pt x="1632" y="199"/>
                  </a:cubicBezTo>
                  <a:cubicBezTo>
                    <a:pt x="1658" y="273"/>
                    <a:pt x="1636" y="364"/>
                    <a:pt x="1562" y="398"/>
                  </a:cubicBezTo>
                  <a:cubicBezTo>
                    <a:pt x="1671" y="429"/>
                    <a:pt x="1744" y="545"/>
                    <a:pt x="1718" y="641"/>
                  </a:cubicBezTo>
                  <a:cubicBezTo>
                    <a:pt x="1705" y="680"/>
                    <a:pt x="1671" y="714"/>
                    <a:pt x="1627" y="706"/>
                  </a:cubicBezTo>
                  <a:cubicBezTo>
                    <a:pt x="1645" y="714"/>
                    <a:pt x="1658" y="736"/>
                    <a:pt x="1658" y="753"/>
                  </a:cubicBezTo>
                  <a:cubicBezTo>
                    <a:pt x="1662" y="775"/>
                    <a:pt x="1649" y="792"/>
                    <a:pt x="1640" y="805"/>
                  </a:cubicBezTo>
                  <a:cubicBezTo>
                    <a:pt x="1575" y="879"/>
                    <a:pt x="1454" y="883"/>
                    <a:pt x="1350" y="861"/>
                  </a:cubicBezTo>
                  <a:cubicBezTo>
                    <a:pt x="1177" y="831"/>
                    <a:pt x="1000" y="753"/>
                    <a:pt x="901" y="610"/>
                  </a:cubicBezTo>
                  <a:cubicBezTo>
                    <a:pt x="918" y="636"/>
                    <a:pt x="892" y="671"/>
                    <a:pt x="862" y="684"/>
                  </a:cubicBezTo>
                  <a:cubicBezTo>
                    <a:pt x="749" y="736"/>
                    <a:pt x="598" y="688"/>
                    <a:pt x="498" y="602"/>
                  </a:cubicBezTo>
                  <a:cubicBezTo>
                    <a:pt x="507" y="645"/>
                    <a:pt x="485" y="693"/>
                    <a:pt x="442" y="714"/>
                  </a:cubicBezTo>
                  <a:cubicBezTo>
                    <a:pt x="399" y="732"/>
                    <a:pt x="338" y="723"/>
                    <a:pt x="304" y="693"/>
                  </a:cubicBezTo>
                  <a:cubicBezTo>
                    <a:pt x="278" y="744"/>
                    <a:pt x="252" y="801"/>
                    <a:pt x="208" y="840"/>
                  </a:cubicBezTo>
                  <a:cubicBezTo>
                    <a:pt x="161" y="883"/>
                    <a:pt x="96" y="909"/>
                    <a:pt x="31" y="900"/>
                  </a:cubicBezTo>
                  <a:close/>
                </a:path>
              </a:pathLst>
            </a:custGeom>
            <a:solidFill>
              <a:srgbClr val="AC44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3176353" y="2272413"/>
              <a:ext cx="194174" cy="243883"/>
            </a:xfrm>
            <a:custGeom>
              <a:avLst/>
              <a:gdLst/>
              <a:ahLst/>
              <a:cxnLst/>
              <a:rect l="l" t="t" r="r" b="b"/>
              <a:pathLst>
                <a:path w="1117" h="1403" extrusionOk="0">
                  <a:moveTo>
                    <a:pt x="96" y="0"/>
                  </a:moveTo>
                  <a:cubicBezTo>
                    <a:pt x="135" y="230"/>
                    <a:pt x="130" y="459"/>
                    <a:pt x="87" y="684"/>
                  </a:cubicBezTo>
                  <a:cubicBezTo>
                    <a:pt x="70" y="766"/>
                    <a:pt x="48" y="892"/>
                    <a:pt x="1" y="961"/>
                  </a:cubicBezTo>
                  <a:cubicBezTo>
                    <a:pt x="165" y="1203"/>
                    <a:pt x="455" y="1372"/>
                    <a:pt x="749" y="1398"/>
                  </a:cubicBezTo>
                  <a:cubicBezTo>
                    <a:pt x="836" y="1402"/>
                    <a:pt x="918" y="1398"/>
                    <a:pt x="991" y="1363"/>
                  </a:cubicBezTo>
                  <a:cubicBezTo>
                    <a:pt x="1061" y="1333"/>
                    <a:pt x="1117" y="1268"/>
                    <a:pt x="1117" y="1190"/>
                  </a:cubicBezTo>
                  <a:cubicBezTo>
                    <a:pt x="1113" y="1108"/>
                    <a:pt x="1056" y="1034"/>
                    <a:pt x="1009" y="965"/>
                  </a:cubicBezTo>
                  <a:cubicBezTo>
                    <a:pt x="849" y="745"/>
                    <a:pt x="745" y="459"/>
                    <a:pt x="857" y="234"/>
                  </a:cubicBezTo>
                  <a:cubicBezTo>
                    <a:pt x="792" y="264"/>
                    <a:pt x="727" y="251"/>
                    <a:pt x="654" y="234"/>
                  </a:cubicBezTo>
                  <a:cubicBezTo>
                    <a:pt x="455" y="195"/>
                    <a:pt x="247" y="130"/>
                    <a:pt x="96" y="0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3109427" y="2107620"/>
              <a:ext cx="212948" cy="386076"/>
            </a:xfrm>
            <a:custGeom>
              <a:avLst/>
              <a:gdLst/>
              <a:ahLst/>
              <a:cxnLst/>
              <a:rect l="l" t="t" r="r" b="b"/>
              <a:pathLst>
                <a:path w="1225" h="2221" extrusionOk="0">
                  <a:moveTo>
                    <a:pt x="239" y="27"/>
                  </a:moveTo>
                  <a:cubicBezTo>
                    <a:pt x="234" y="157"/>
                    <a:pt x="321" y="287"/>
                    <a:pt x="429" y="377"/>
                  </a:cubicBezTo>
                  <a:cubicBezTo>
                    <a:pt x="537" y="468"/>
                    <a:pt x="671" y="533"/>
                    <a:pt x="792" y="607"/>
                  </a:cubicBezTo>
                  <a:cubicBezTo>
                    <a:pt x="853" y="641"/>
                    <a:pt x="913" y="676"/>
                    <a:pt x="957" y="728"/>
                  </a:cubicBezTo>
                  <a:cubicBezTo>
                    <a:pt x="1056" y="836"/>
                    <a:pt x="1069" y="996"/>
                    <a:pt x="987" y="1104"/>
                  </a:cubicBezTo>
                  <a:cubicBezTo>
                    <a:pt x="1117" y="1182"/>
                    <a:pt x="1195" y="1351"/>
                    <a:pt x="1208" y="1485"/>
                  </a:cubicBezTo>
                  <a:cubicBezTo>
                    <a:pt x="1225" y="1623"/>
                    <a:pt x="1177" y="1757"/>
                    <a:pt x="1091" y="1861"/>
                  </a:cubicBezTo>
                  <a:cubicBezTo>
                    <a:pt x="1134" y="1926"/>
                    <a:pt x="1182" y="2026"/>
                    <a:pt x="1212" y="2099"/>
                  </a:cubicBezTo>
                  <a:cubicBezTo>
                    <a:pt x="1169" y="2082"/>
                    <a:pt x="1130" y="2052"/>
                    <a:pt x="1100" y="2017"/>
                  </a:cubicBezTo>
                  <a:cubicBezTo>
                    <a:pt x="1112" y="2069"/>
                    <a:pt x="1112" y="2121"/>
                    <a:pt x="1100" y="2168"/>
                  </a:cubicBezTo>
                  <a:cubicBezTo>
                    <a:pt x="1065" y="2138"/>
                    <a:pt x="1035" y="2099"/>
                    <a:pt x="1017" y="2056"/>
                  </a:cubicBezTo>
                  <a:cubicBezTo>
                    <a:pt x="1009" y="2112"/>
                    <a:pt x="978" y="2164"/>
                    <a:pt x="935" y="2199"/>
                  </a:cubicBezTo>
                  <a:cubicBezTo>
                    <a:pt x="926" y="2207"/>
                    <a:pt x="909" y="2220"/>
                    <a:pt x="892" y="2207"/>
                  </a:cubicBezTo>
                  <a:cubicBezTo>
                    <a:pt x="888" y="2203"/>
                    <a:pt x="883" y="2190"/>
                    <a:pt x="883" y="2181"/>
                  </a:cubicBezTo>
                  <a:cubicBezTo>
                    <a:pt x="875" y="2134"/>
                    <a:pt x="875" y="2082"/>
                    <a:pt x="879" y="2034"/>
                  </a:cubicBezTo>
                  <a:cubicBezTo>
                    <a:pt x="844" y="2069"/>
                    <a:pt x="792" y="2086"/>
                    <a:pt x="740" y="2082"/>
                  </a:cubicBezTo>
                  <a:cubicBezTo>
                    <a:pt x="732" y="2078"/>
                    <a:pt x="719" y="2078"/>
                    <a:pt x="714" y="2069"/>
                  </a:cubicBezTo>
                  <a:cubicBezTo>
                    <a:pt x="710" y="2060"/>
                    <a:pt x="710" y="2052"/>
                    <a:pt x="710" y="2043"/>
                  </a:cubicBezTo>
                  <a:cubicBezTo>
                    <a:pt x="727" y="1944"/>
                    <a:pt x="775" y="1844"/>
                    <a:pt x="849" y="1770"/>
                  </a:cubicBezTo>
                  <a:cubicBezTo>
                    <a:pt x="714" y="1740"/>
                    <a:pt x="580" y="1619"/>
                    <a:pt x="511" y="1507"/>
                  </a:cubicBezTo>
                  <a:cubicBezTo>
                    <a:pt x="442" y="1390"/>
                    <a:pt x="433" y="1251"/>
                    <a:pt x="485" y="1139"/>
                  </a:cubicBezTo>
                  <a:cubicBezTo>
                    <a:pt x="316" y="1096"/>
                    <a:pt x="187" y="922"/>
                    <a:pt x="122" y="771"/>
                  </a:cubicBezTo>
                  <a:cubicBezTo>
                    <a:pt x="18" y="550"/>
                    <a:pt x="1" y="299"/>
                    <a:pt x="91" y="87"/>
                  </a:cubicBezTo>
                  <a:cubicBezTo>
                    <a:pt x="100" y="62"/>
                    <a:pt x="113" y="36"/>
                    <a:pt x="139" y="18"/>
                  </a:cubicBezTo>
                  <a:cubicBezTo>
                    <a:pt x="165" y="1"/>
                    <a:pt x="213" y="10"/>
                    <a:pt x="239" y="27"/>
                  </a:cubicBezTo>
                  <a:close/>
                </a:path>
              </a:pathLst>
            </a:custGeom>
            <a:solidFill>
              <a:srgbClr val="AC44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2833379" y="1348147"/>
              <a:ext cx="850748" cy="1241842"/>
            </a:xfrm>
            <a:custGeom>
              <a:avLst/>
              <a:gdLst/>
              <a:ahLst/>
              <a:cxnLst/>
              <a:rect l="l" t="t" r="r" b="b"/>
              <a:pathLst>
                <a:path w="4894" h="7144" extrusionOk="0">
                  <a:moveTo>
                    <a:pt x="892" y="6879"/>
                  </a:moveTo>
                  <a:cubicBezTo>
                    <a:pt x="585" y="6793"/>
                    <a:pt x="330" y="6555"/>
                    <a:pt x="187" y="6282"/>
                  </a:cubicBezTo>
                  <a:cubicBezTo>
                    <a:pt x="44" y="6010"/>
                    <a:pt x="1" y="5707"/>
                    <a:pt x="5" y="5417"/>
                  </a:cubicBezTo>
                  <a:cubicBezTo>
                    <a:pt x="22" y="4279"/>
                    <a:pt x="693" y="3301"/>
                    <a:pt x="1398" y="2427"/>
                  </a:cubicBezTo>
                  <a:cubicBezTo>
                    <a:pt x="2047" y="1623"/>
                    <a:pt x="2761" y="840"/>
                    <a:pt x="3683" y="303"/>
                  </a:cubicBezTo>
                  <a:cubicBezTo>
                    <a:pt x="3886" y="182"/>
                    <a:pt x="4102" y="70"/>
                    <a:pt x="4345" y="22"/>
                  </a:cubicBezTo>
                  <a:cubicBezTo>
                    <a:pt x="4396" y="9"/>
                    <a:pt x="4453" y="0"/>
                    <a:pt x="4500" y="48"/>
                  </a:cubicBezTo>
                  <a:cubicBezTo>
                    <a:pt x="4535" y="78"/>
                    <a:pt x="4548" y="121"/>
                    <a:pt x="4539" y="165"/>
                  </a:cubicBezTo>
                  <a:cubicBezTo>
                    <a:pt x="4526" y="243"/>
                    <a:pt x="4349" y="398"/>
                    <a:pt x="4284" y="442"/>
                  </a:cubicBezTo>
                  <a:cubicBezTo>
                    <a:pt x="4357" y="372"/>
                    <a:pt x="4574" y="225"/>
                    <a:pt x="4686" y="217"/>
                  </a:cubicBezTo>
                  <a:cubicBezTo>
                    <a:pt x="4730" y="217"/>
                    <a:pt x="4777" y="221"/>
                    <a:pt x="4799" y="269"/>
                  </a:cubicBezTo>
                  <a:cubicBezTo>
                    <a:pt x="4816" y="307"/>
                    <a:pt x="4807" y="346"/>
                    <a:pt x="4786" y="372"/>
                  </a:cubicBezTo>
                  <a:lnTo>
                    <a:pt x="4492" y="714"/>
                  </a:lnTo>
                  <a:cubicBezTo>
                    <a:pt x="4569" y="623"/>
                    <a:pt x="4691" y="528"/>
                    <a:pt x="4786" y="515"/>
                  </a:cubicBezTo>
                  <a:cubicBezTo>
                    <a:pt x="4846" y="507"/>
                    <a:pt x="4894" y="576"/>
                    <a:pt x="4859" y="619"/>
                  </a:cubicBezTo>
                  <a:cubicBezTo>
                    <a:pt x="4747" y="779"/>
                    <a:pt x="4604" y="922"/>
                    <a:pt x="4444" y="1043"/>
                  </a:cubicBezTo>
                  <a:cubicBezTo>
                    <a:pt x="4457" y="1104"/>
                    <a:pt x="4734" y="974"/>
                    <a:pt x="4790" y="1008"/>
                  </a:cubicBezTo>
                  <a:cubicBezTo>
                    <a:pt x="4868" y="1056"/>
                    <a:pt x="4812" y="1160"/>
                    <a:pt x="4751" y="1212"/>
                  </a:cubicBezTo>
                  <a:cubicBezTo>
                    <a:pt x="3925" y="1900"/>
                    <a:pt x="3029" y="2544"/>
                    <a:pt x="2458" y="3435"/>
                  </a:cubicBezTo>
                  <a:cubicBezTo>
                    <a:pt x="2047" y="4067"/>
                    <a:pt x="1822" y="4811"/>
                    <a:pt x="1801" y="5581"/>
                  </a:cubicBezTo>
                  <a:cubicBezTo>
                    <a:pt x="1788" y="6139"/>
                    <a:pt x="1827" y="7143"/>
                    <a:pt x="892" y="6879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3706545" y="1491037"/>
              <a:ext cx="461184" cy="452132"/>
            </a:xfrm>
            <a:custGeom>
              <a:avLst/>
              <a:gdLst/>
              <a:ahLst/>
              <a:cxnLst/>
              <a:rect l="l" t="t" r="r" b="b"/>
              <a:pathLst>
                <a:path w="2653" h="2601" extrusionOk="0">
                  <a:moveTo>
                    <a:pt x="2376" y="1813"/>
                  </a:moveTo>
                  <a:cubicBezTo>
                    <a:pt x="2103" y="2376"/>
                    <a:pt x="1411" y="2600"/>
                    <a:pt x="831" y="2315"/>
                  </a:cubicBezTo>
                  <a:cubicBezTo>
                    <a:pt x="247" y="2034"/>
                    <a:pt x="1" y="1350"/>
                    <a:pt x="273" y="788"/>
                  </a:cubicBezTo>
                  <a:cubicBezTo>
                    <a:pt x="546" y="225"/>
                    <a:pt x="1242" y="0"/>
                    <a:pt x="1822" y="282"/>
                  </a:cubicBezTo>
                  <a:cubicBezTo>
                    <a:pt x="2402" y="567"/>
                    <a:pt x="2653" y="1251"/>
                    <a:pt x="2376" y="18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3869080" y="1525630"/>
              <a:ext cx="264925" cy="252749"/>
            </a:xfrm>
            <a:custGeom>
              <a:avLst/>
              <a:gdLst/>
              <a:ahLst/>
              <a:cxnLst/>
              <a:rect l="l" t="t" r="r" b="b"/>
              <a:pathLst>
                <a:path w="1524" h="1454" extrusionOk="0">
                  <a:moveTo>
                    <a:pt x="1493" y="1454"/>
                  </a:moveTo>
                  <a:cubicBezTo>
                    <a:pt x="991" y="212"/>
                    <a:pt x="13" y="35"/>
                    <a:pt x="0" y="31"/>
                  </a:cubicBezTo>
                  <a:lnTo>
                    <a:pt x="5" y="0"/>
                  </a:lnTo>
                  <a:cubicBezTo>
                    <a:pt x="18" y="5"/>
                    <a:pt x="1013" y="186"/>
                    <a:pt x="1523" y="144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3758521" y="1570653"/>
              <a:ext cx="221987" cy="343140"/>
            </a:xfrm>
            <a:custGeom>
              <a:avLst/>
              <a:gdLst/>
              <a:ahLst/>
              <a:cxnLst/>
              <a:rect l="l" t="t" r="r" b="b"/>
              <a:pathLst>
                <a:path w="1277" h="1974" extrusionOk="0">
                  <a:moveTo>
                    <a:pt x="1264" y="1974"/>
                  </a:moveTo>
                  <a:cubicBezTo>
                    <a:pt x="0" y="1277"/>
                    <a:pt x="199" y="14"/>
                    <a:pt x="204" y="1"/>
                  </a:cubicBezTo>
                  <a:lnTo>
                    <a:pt x="230" y="5"/>
                  </a:lnTo>
                  <a:cubicBezTo>
                    <a:pt x="230" y="18"/>
                    <a:pt x="35" y="1264"/>
                    <a:pt x="1277" y="1948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3820232" y="1548924"/>
              <a:ext cx="252061" cy="322107"/>
            </a:xfrm>
            <a:custGeom>
              <a:avLst/>
              <a:gdLst/>
              <a:ahLst/>
              <a:cxnLst/>
              <a:rect l="l" t="t" r="r" b="b"/>
              <a:pathLst>
                <a:path w="1450" h="1853" extrusionOk="0">
                  <a:moveTo>
                    <a:pt x="1423" y="1852"/>
                  </a:moveTo>
                  <a:cubicBezTo>
                    <a:pt x="956" y="861"/>
                    <a:pt x="13" y="31"/>
                    <a:pt x="0" y="22"/>
                  </a:cubicBezTo>
                  <a:lnTo>
                    <a:pt x="22" y="0"/>
                  </a:lnTo>
                  <a:cubicBezTo>
                    <a:pt x="30" y="9"/>
                    <a:pt x="982" y="844"/>
                    <a:pt x="1449" y="1839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2945502" y="3255435"/>
              <a:ext cx="822935" cy="641607"/>
            </a:xfrm>
            <a:custGeom>
              <a:avLst/>
              <a:gdLst/>
              <a:ahLst/>
              <a:cxnLst/>
              <a:rect l="l" t="t" r="r" b="b"/>
              <a:pathLst>
                <a:path w="4734" h="3691" extrusionOk="0">
                  <a:moveTo>
                    <a:pt x="0" y="229"/>
                  </a:moveTo>
                  <a:cubicBezTo>
                    <a:pt x="269" y="1445"/>
                    <a:pt x="848" y="2648"/>
                    <a:pt x="1636" y="3690"/>
                  </a:cubicBezTo>
                  <a:cubicBezTo>
                    <a:pt x="2856" y="3565"/>
                    <a:pt x="3929" y="3020"/>
                    <a:pt x="4734" y="2202"/>
                  </a:cubicBezTo>
                  <a:cubicBezTo>
                    <a:pt x="4188" y="1484"/>
                    <a:pt x="3652" y="727"/>
                    <a:pt x="3120" y="0"/>
                  </a:cubicBezTo>
                  <a:cubicBezTo>
                    <a:pt x="2583" y="199"/>
                    <a:pt x="2004" y="294"/>
                    <a:pt x="1415" y="337"/>
                  </a:cubicBezTo>
                  <a:cubicBezTo>
                    <a:pt x="935" y="372"/>
                    <a:pt x="446" y="441"/>
                    <a:pt x="0" y="22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2493535" y="3719393"/>
              <a:ext cx="1217019" cy="525140"/>
            </a:xfrm>
            <a:custGeom>
              <a:avLst/>
              <a:gdLst/>
              <a:ahLst/>
              <a:cxnLst/>
              <a:rect l="l" t="t" r="r" b="b"/>
              <a:pathLst>
                <a:path w="7001" h="3021" extrusionOk="0">
                  <a:moveTo>
                    <a:pt x="4275" y="1052"/>
                  </a:moveTo>
                  <a:cubicBezTo>
                    <a:pt x="3003" y="671"/>
                    <a:pt x="1666" y="433"/>
                    <a:pt x="359" y="342"/>
                  </a:cubicBezTo>
                  <a:cubicBezTo>
                    <a:pt x="238" y="559"/>
                    <a:pt x="78" y="714"/>
                    <a:pt x="0" y="952"/>
                  </a:cubicBezTo>
                  <a:cubicBezTo>
                    <a:pt x="1510" y="1848"/>
                    <a:pt x="3094" y="2765"/>
                    <a:pt x="4816" y="2951"/>
                  </a:cubicBezTo>
                  <a:cubicBezTo>
                    <a:pt x="5456" y="3020"/>
                    <a:pt x="6161" y="2960"/>
                    <a:pt x="6576" y="2544"/>
                  </a:cubicBezTo>
                  <a:cubicBezTo>
                    <a:pt x="6944" y="2172"/>
                    <a:pt x="7000" y="1606"/>
                    <a:pt x="6983" y="1078"/>
                  </a:cubicBezTo>
                  <a:cubicBezTo>
                    <a:pt x="6970" y="719"/>
                    <a:pt x="6931" y="355"/>
                    <a:pt x="6832" y="0"/>
                  </a:cubicBezTo>
                  <a:cubicBezTo>
                    <a:pt x="5304" y="1052"/>
                    <a:pt x="4322" y="995"/>
                    <a:pt x="4275" y="1052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2200973" y="3682540"/>
              <a:ext cx="397213" cy="279171"/>
            </a:xfrm>
            <a:custGeom>
              <a:avLst/>
              <a:gdLst/>
              <a:ahLst/>
              <a:cxnLst/>
              <a:rect l="l" t="t" r="r" b="b"/>
              <a:pathLst>
                <a:path w="2285" h="1606" extrusionOk="0">
                  <a:moveTo>
                    <a:pt x="2285" y="572"/>
                  </a:moveTo>
                  <a:cubicBezTo>
                    <a:pt x="2129" y="796"/>
                    <a:pt x="1969" y="1026"/>
                    <a:pt x="1813" y="1251"/>
                  </a:cubicBezTo>
                  <a:cubicBezTo>
                    <a:pt x="1744" y="1346"/>
                    <a:pt x="1579" y="1342"/>
                    <a:pt x="1458" y="1368"/>
                  </a:cubicBezTo>
                  <a:cubicBezTo>
                    <a:pt x="1034" y="1463"/>
                    <a:pt x="610" y="1554"/>
                    <a:pt x="178" y="1597"/>
                  </a:cubicBezTo>
                  <a:cubicBezTo>
                    <a:pt x="78" y="1606"/>
                    <a:pt x="0" y="1506"/>
                    <a:pt x="48" y="1428"/>
                  </a:cubicBezTo>
                  <a:cubicBezTo>
                    <a:pt x="342" y="922"/>
                    <a:pt x="718" y="463"/>
                    <a:pt x="1164" y="70"/>
                  </a:cubicBezTo>
                  <a:cubicBezTo>
                    <a:pt x="1194" y="44"/>
                    <a:pt x="1225" y="18"/>
                    <a:pt x="1268" y="9"/>
                  </a:cubicBezTo>
                  <a:cubicBezTo>
                    <a:pt x="1316" y="0"/>
                    <a:pt x="1367" y="22"/>
                    <a:pt x="1415" y="39"/>
                  </a:cubicBezTo>
                  <a:cubicBezTo>
                    <a:pt x="1722" y="173"/>
                    <a:pt x="2016" y="377"/>
                    <a:pt x="2285" y="57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2108493" y="3594581"/>
              <a:ext cx="801901" cy="883056"/>
            </a:xfrm>
            <a:custGeom>
              <a:avLst/>
              <a:gdLst/>
              <a:ahLst/>
              <a:cxnLst/>
              <a:rect l="l" t="t" r="r" b="b"/>
              <a:pathLst>
                <a:path w="4613" h="5080" extrusionOk="0">
                  <a:moveTo>
                    <a:pt x="2743" y="0"/>
                  </a:moveTo>
                  <a:cubicBezTo>
                    <a:pt x="1787" y="1333"/>
                    <a:pt x="900" y="2726"/>
                    <a:pt x="0" y="4097"/>
                  </a:cubicBezTo>
                  <a:cubicBezTo>
                    <a:pt x="61" y="4392"/>
                    <a:pt x="182" y="4677"/>
                    <a:pt x="355" y="4941"/>
                  </a:cubicBezTo>
                  <a:cubicBezTo>
                    <a:pt x="390" y="4997"/>
                    <a:pt x="459" y="5071"/>
                    <a:pt x="524" y="5079"/>
                  </a:cubicBezTo>
                  <a:cubicBezTo>
                    <a:pt x="2103" y="3981"/>
                    <a:pt x="3483" y="2657"/>
                    <a:pt x="4612" y="1160"/>
                  </a:cubicBezTo>
                  <a:cubicBezTo>
                    <a:pt x="3920" y="814"/>
                    <a:pt x="3340" y="485"/>
                    <a:pt x="2743" y="0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1928750" y="4281914"/>
              <a:ext cx="283699" cy="448481"/>
            </a:xfrm>
            <a:custGeom>
              <a:avLst/>
              <a:gdLst/>
              <a:ahLst/>
              <a:cxnLst/>
              <a:rect l="l" t="t" r="r" b="b"/>
              <a:pathLst>
                <a:path w="1632" h="2580" extrusionOk="0">
                  <a:moveTo>
                    <a:pt x="1138" y="1"/>
                  </a:moveTo>
                  <a:cubicBezTo>
                    <a:pt x="995" y="44"/>
                    <a:pt x="857" y="104"/>
                    <a:pt x="723" y="174"/>
                  </a:cubicBezTo>
                  <a:cubicBezTo>
                    <a:pt x="615" y="230"/>
                    <a:pt x="506" y="299"/>
                    <a:pt x="446" y="399"/>
                  </a:cubicBezTo>
                  <a:cubicBezTo>
                    <a:pt x="407" y="463"/>
                    <a:pt x="390" y="541"/>
                    <a:pt x="372" y="615"/>
                  </a:cubicBezTo>
                  <a:cubicBezTo>
                    <a:pt x="290" y="965"/>
                    <a:pt x="208" y="1320"/>
                    <a:pt x="121" y="1671"/>
                  </a:cubicBezTo>
                  <a:cubicBezTo>
                    <a:pt x="82" y="1835"/>
                    <a:pt x="43" y="2004"/>
                    <a:pt x="22" y="2172"/>
                  </a:cubicBezTo>
                  <a:cubicBezTo>
                    <a:pt x="9" y="2272"/>
                    <a:pt x="0" y="2376"/>
                    <a:pt x="26" y="2475"/>
                  </a:cubicBezTo>
                  <a:cubicBezTo>
                    <a:pt x="35" y="2510"/>
                    <a:pt x="52" y="2549"/>
                    <a:pt x="91" y="2566"/>
                  </a:cubicBezTo>
                  <a:cubicBezTo>
                    <a:pt x="121" y="2579"/>
                    <a:pt x="156" y="2566"/>
                    <a:pt x="186" y="2553"/>
                  </a:cubicBezTo>
                  <a:cubicBezTo>
                    <a:pt x="286" y="2514"/>
                    <a:pt x="372" y="2454"/>
                    <a:pt x="454" y="2393"/>
                  </a:cubicBezTo>
                  <a:cubicBezTo>
                    <a:pt x="922" y="2043"/>
                    <a:pt x="1324" y="1619"/>
                    <a:pt x="1631" y="1134"/>
                  </a:cubicBezTo>
                  <a:cubicBezTo>
                    <a:pt x="1424" y="775"/>
                    <a:pt x="1229" y="394"/>
                    <a:pt x="11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2461202" y="3211803"/>
              <a:ext cx="875607" cy="646126"/>
            </a:xfrm>
            <a:custGeom>
              <a:avLst/>
              <a:gdLst/>
              <a:ahLst/>
              <a:cxnLst/>
              <a:rect l="l" t="t" r="r" b="b"/>
              <a:pathLst>
                <a:path w="5037" h="3717" extrusionOk="0">
                  <a:moveTo>
                    <a:pt x="1445" y="0"/>
                  </a:moveTo>
                  <a:cubicBezTo>
                    <a:pt x="1285" y="100"/>
                    <a:pt x="1138" y="216"/>
                    <a:pt x="1008" y="346"/>
                  </a:cubicBezTo>
                  <a:cubicBezTo>
                    <a:pt x="658" y="710"/>
                    <a:pt x="442" y="1220"/>
                    <a:pt x="0" y="1493"/>
                  </a:cubicBezTo>
                  <a:cubicBezTo>
                    <a:pt x="757" y="2527"/>
                    <a:pt x="1908" y="3318"/>
                    <a:pt x="3163" y="3716"/>
                  </a:cubicBezTo>
                  <a:cubicBezTo>
                    <a:pt x="4041" y="2825"/>
                    <a:pt x="4686" y="1731"/>
                    <a:pt x="5036" y="541"/>
                  </a:cubicBezTo>
                  <a:cubicBezTo>
                    <a:pt x="4335" y="718"/>
                    <a:pt x="3557" y="576"/>
                    <a:pt x="2808" y="463"/>
                  </a:cubicBezTo>
                  <a:cubicBezTo>
                    <a:pt x="2362" y="394"/>
                    <a:pt x="1817" y="264"/>
                    <a:pt x="14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33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Ładunki czynnikowe Model 1</a:t>
            </a:r>
            <a:endParaRPr sz="2400"/>
          </a:p>
        </p:txBody>
      </p:sp>
      <p:grpSp>
        <p:nvGrpSpPr>
          <p:cNvPr id="686" name="Google Shape;686;p33"/>
          <p:cNvGrpSpPr/>
          <p:nvPr/>
        </p:nvGrpSpPr>
        <p:grpSpPr>
          <a:xfrm>
            <a:off x="600500" y="165425"/>
            <a:ext cx="1734248" cy="1555104"/>
            <a:chOff x="2755500" y="1097737"/>
            <a:chExt cx="3632912" cy="3632668"/>
          </a:xfrm>
        </p:grpSpPr>
        <p:grpSp>
          <p:nvGrpSpPr>
            <p:cNvPr id="687" name="Google Shape;687;p33"/>
            <p:cNvGrpSpPr/>
            <p:nvPr/>
          </p:nvGrpSpPr>
          <p:grpSpPr>
            <a:xfrm>
              <a:off x="2755500" y="1097737"/>
              <a:ext cx="3632912" cy="3632668"/>
              <a:chOff x="2755500" y="1224637"/>
              <a:chExt cx="3632912" cy="3632668"/>
            </a:xfrm>
          </p:grpSpPr>
          <p:sp>
            <p:nvSpPr>
              <p:cNvPr id="688" name="Google Shape;688;p33"/>
              <p:cNvSpPr/>
              <p:nvPr/>
            </p:nvSpPr>
            <p:spPr>
              <a:xfrm>
                <a:off x="2755500" y="1224637"/>
                <a:ext cx="3632912" cy="3632668"/>
              </a:xfrm>
              <a:custGeom>
                <a:avLst/>
                <a:gdLst/>
                <a:ahLst/>
                <a:cxnLst/>
                <a:rect l="l" t="t" r="r" b="b"/>
                <a:pathLst>
                  <a:path w="74464" h="74459" extrusionOk="0">
                    <a:moveTo>
                      <a:pt x="37232" y="0"/>
                    </a:moveTo>
                    <a:cubicBezTo>
                      <a:pt x="32211" y="0"/>
                      <a:pt x="27336" y="987"/>
                      <a:pt x="22734" y="2934"/>
                    </a:cubicBezTo>
                    <a:cubicBezTo>
                      <a:pt x="18300" y="4812"/>
                      <a:pt x="14321" y="7490"/>
                      <a:pt x="10906" y="10906"/>
                    </a:cubicBezTo>
                    <a:cubicBezTo>
                      <a:pt x="7495" y="14321"/>
                      <a:pt x="4812" y="18300"/>
                      <a:pt x="2934" y="22734"/>
                    </a:cubicBezTo>
                    <a:cubicBezTo>
                      <a:pt x="987" y="27336"/>
                      <a:pt x="0" y="32211"/>
                      <a:pt x="0" y="37232"/>
                    </a:cubicBezTo>
                    <a:cubicBezTo>
                      <a:pt x="0" y="42248"/>
                      <a:pt x="987" y="47127"/>
                      <a:pt x="2934" y="51725"/>
                    </a:cubicBezTo>
                    <a:cubicBezTo>
                      <a:pt x="4812" y="56164"/>
                      <a:pt x="7495" y="60143"/>
                      <a:pt x="10906" y="63558"/>
                    </a:cubicBezTo>
                    <a:cubicBezTo>
                      <a:pt x="14321" y="66969"/>
                      <a:pt x="18300" y="69652"/>
                      <a:pt x="22734" y="71525"/>
                    </a:cubicBezTo>
                    <a:cubicBezTo>
                      <a:pt x="27336" y="73472"/>
                      <a:pt x="32211" y="74459"/>
                      <a:pt x="37232" y="74459"/>
                    </a:cubicBezTo>
                    <a:cubicBezTo>
                      <a:pt x="42252" y="74459"/>
                      <a:pt x="47127" y="73472"/>
                      <a:pt x="51730" y="71525"/>
                    </a:cubicBezTo>
                    <a:cubicBezTo>
                      <a:pt x="56164" y="69652"/>
                      <a:pt x="60143" y="66969"/>
                      <a:pt x="63558" y="63558"/>
                    </a:cubicBezTo>
                    <a:cubicBezTo>
                      <a:pt x="66969" y="60143"/>
                      <a:pt x="69652" y="56164"/>
                      <a:pt x="71530" y="51725"/>
                    </a:cubicBezTo>
                    <a:cubicBezTo>
                      <a:pt x="73476" y="47127"/>
                      <a:pt x="74463" y="42248"/>
                      <a:pt x="74463" y="37232"/>
                    </a:cubicBezTo>
                    <a:cubicBezTo>
                      <a:pt x="74463" y="32211"/>
                      <a:pt x="73476" y="27336"/>
                      <a:pt x="71530" y="22734"/>
                    </a:cubicBezTo>
                    <a:cubicBezTo>
                      <a:pt x="69652" y="18300"/>
                      <a:pt x="66969" y="14321"/>
                      <a:pt x="63558" y="10906"/>
                    </a:cubicBezTo>
                    <a:cubicBezTo>
                      <a:pt x="60143" y="7490"/>
                      <a:pt x="56164" y="4812"/>
                      <a:pt x="51730" y="2934"/>
                    </a:cubicBezTo>
                    <a:cubicBezTo>
                      <a:pt x="47127" y="987"/>
                      <a:pt x="42252" y="0"/>
                      <a:pt x="372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3"/>
              <p:cNvSpPr/>
              <p:nvPr/>
            </p:nvSpPr>
            <p:spPr>
              <a:xfrm>
                <a:off x="3125361" y="1594498"/>
                <a:ext cx="2893196" cy="2893196"/>
              </a:xfrm>
              <a:custGeom>
                <a:avLst/>
                <a:gdLst/>
                <a:ahLst/>
                <a:cxnLst/>
                <a:rect l="l" t="t" r="r" b="b"/>
                <a:pathLst>
                  <a:path w="59302" h="59302" extrusionOk="0">
                    <a:moveTo>
                      <a:pt x="29651" y="0"/>
                    </a:moveTo>
                    <a:cubicBezTo>
                      <a:pt x="25653" y="0"/>
                      <a:pt x="21770" y="783"/>
                      <a:pt x="18109" y="2333"/>
                    </a:cubicBezTo>
                    <a:cubicBezTo>
                      <a:pt x="14575" y="3829"/>
                      <a:pt x="11406" y="5962"/>
                      <a:pt x="8686" y="8682"/>
                    </a:cubicBezTo>
                    <a:cubicBezTo>
                      <a:pt x="5967" y="11406"/>
                      <a:pt x="3829" y="14575"/>
                      <a:pt x="2333" y="18104"/>
                    </a:cubicBezTo>
                    <a:cubicBezTo>
                      <a:pt x="787" y="21765"/>
                      <a:pt x="0" y="25649"/>
                      <a:pt x="0" y="29651"/>
                    </a:cubicBezTo>
                    <a:cubicBezTo>
                      <a:pt x="0" y="33648"/>
                      <a:pt x="787" y="37532"/>
                      <a:pt x="2333" y="41193"/>
                    </a:cubicBezTo>
                    <a:cubicBezTo>
                      <a:pt x="3829" y="44726"/>
                      <a:pt x="5967" y="47896"/>
                      <a:pt x="8686" y="50615"/>
                    </a:cubicBezTo>
                    <a:cubicBezTo>
                      <a:pt x="11406" y="53335"/>
                      <a:pt x="14575" y="55472"/>
                      <a:pt x="18109" y="56964"/>
                    </a:cubicBezTo>
                    <a:cubicBezTo>
                      <a:pt x="21770" y="58515"/>
                      <a:pt x="25653" y="59301"/>
                      <a:pt x="29651" y="59301"/>
                    </a:cubicBezTo>
                    <a:cubicBezTo>
                      <a:pt x="33648" y="59301"/>
                      <a:pt x="37532" y="58515"/>
                      <a:pt x="41193" y="56964"/>
                    </a:cubicBezTo>
                    <a:cubicBezTo>
                      <a:pt x="44726" y="55472"/>
                      <a:pt x="47896" y="53335"/>
                      <a:pt x="50615" y="50615"/>
                    </a:cubicBezTo>
                    <a:cubicBezTo>
                      <a:pt x="53335" y="47896"/>
                      <a:pt x="55472" y="44726"/>
                      <a:pt x="56968" y="41193"/>
                    </a:cubicBezTo>
                    <a:cubicBezTo>
                      <a:pt x="58515" y="37532"/>
                      <a:pt x="59301" y="33648"/>
                      <a:pt x="59301" y="29651"/>
                    </a:cubicBezTo>
                    <a:cubicBezTo>
                      <a:pt x="59301" y="25649"/>
                      <a:pt x="58515" y="21765"/>
                      <a:pt x="56968" y="18104"/>
                    </a:cubicBezTo>
                    <a:cubicBezTo>
                      <a:pt x="55472" y="14575"/>
                      <a:pt x="53335" y="11406"/>
                      <a:pt x="50615" y="8682"/>
                    </a:cubicBezTo>
                    <a:cubicBezTo>
                      <a:pt x="47896" y="5962"/>
                      <a:pt x="44726" y="3829"/>
                      <a:pt x="41193" y="2333"/>
                    </a:cubicBezTo>
                    <a:cubicBezTo>
                      <a:pt x="37532" y="783"/>
                      <a:pt x="33648" y="0"/>
                      <a:pt x="296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3"/>
              <p:cNvSpPr/>
              <p:nvPr/>
            </p:nvSpPr>
            <p:spPr>
              <a:xfrm>
                <a:off x="3384277" y="1853172"/>
                <a:ext cx="2375366" cy="2375610"/>
              </a:xfrm>
              <a:custGeom>
                <a:avLst/>
                <a:gdLst/>
                <a:ahLst/>
                <a:cxnLst/>
                <a:rect l="l" t="t" r="r" b="b"/>
                <a:pathLst>
                  <a:path w="48688" h="48693" extrusionOk="0">
                    <a:moveTo>
                      <a:pt x="24344" y="1"/>
                    </a:moveTo>
                    <a:cubicBezTo>
                      <a:pt x="21060" y="1"/>
                      <a:pt x="17873" y="647"/>
                      <a:pt x="14867" y="1920"/>
                    </a:cubicBezTo>
                    <a:cubicBezTo>
                      <a:pt x="11965" y="3143"/>
                      <a:pt x="9364" y="4899"/>
                      <a:pt x="7131" y="7132"/>
                    </a:cubicBezTo>
                    <a:cubicBezTo>
                      <a:pt x="4894" y="9369"/>
                      <a:pt x="3138" y="11970"/>
                      <a:pt x="1915" y="14872"/>
                    </a:cubicBezTo>
                    <a:cubicBezTo>
                      <a:pt x="642" y="17873"/>
                      <a:pt x="0" y="21061"/>
                      <a:pt x="0" y="24349"/>
                    </a:cubicBezTo>
                    <a:cubicBezTo>
                      <a:pt x="0" y="27632"/>
                      <a:pt x="642" y="30820"/>
                      <a:pt x="1915" y="33826"/>
                    </a:cubicBezTo>
                    <a:cubicBezTo>
                      <a:pt x="3138" y="36723"/>
                      <a:pt x="4894" y="39329"/>
                      <a:pt x="7131" y="41562"/>
                    </a:cubicBezTo>
                    <a:cubicBezTo>
                      <a:pt x="9364" y="43794"/>
                      <a:pt x="11965" y="45550"/>
                      <a:pt x="14867" y="46778"/>
                    </a:cubicBezTo>
                    <a:cubicBezTo>
                      <a:pt x="17873" y="48046"/>
                      <a:pt x="21060" y="48692"/>
                      <a:pt x="24344" y="48692"/>
                    </a:cubicBezTo>
                    <a:cubicBezTo>
                      <a:pt x="27627" y="48692"/>
                      <a:pt x="30815" y="48046"/>
                      <a:pt x="33821" y="46778"/>
                    </a:cubicBezTo>
                    <a:cubicBezTo>
                      <a:pt x="36722" y="45550"/>
                      <a:pt x="39324" y="43794"/>
                      <a:pt x="41557" y="41562"/>
                    </a:cubicBezTo>
                    <a:cubicBezTo>
                      <a:pt x="43794" y="39329"/>
                      <a:pt x="45549" y="36723"/>
                      <a:pt x="46773" y="33826"/>
                    </a:cubicBezTo>
                    <a:cubicBezTo>
                      <a:pt x="48046" y="30820"/>
                      <a:pt x="48687" y="27632"/>
                      <a:pt x="48687" y="24349"/>
                    </a:cubicBezTo>
                    <a:cubicBezTo>
                      <a:pt x="48687" y="21061"/>
                      <a:pt x="48046" y="17873"/>
                      <a:pt x="46773" y="14872"/>
                    </a:cubicBezTo>
                    <a:cubicBezTo>
                      <a:pt x="45549" y="11970"/>
                      <a:pt x="43794" y="9369"/>
                      <a:pt x="41557" y="7132"/>
                    </a:cubicBezTo>
                    <a:cubicBezTo>
                      <a:pt x="39324" y="4899"/>
                      <a:pt x="36722" y="3143"/>
                      <a:pt x="33821" y="1920"/>
                    </a:cubicBezTo>
                    <a:cubicBezTo>
                      <a:pt x="30815" y="647"/>
                      <a:pt x="27627" y="1"/>
                      <a:pt x="243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3"/>
              <p:cNvSpPr/>
              <p:nvPr/>
            </p:nvSpPr>
            <p:spPr>
              <a:xfrm>
                <a:off x="3642950" y="2112089"/>
                <a:ext cx="1857974" cy="1857779"/>
              </a:xfrm>
              <a:custGeom>
                <a:avLst/>
                <a:gdLst/>
                <a:ahLst/>
                <a:cxnLst/>
                <a:rect l="l" t="t" r="r" b="b"/>
                <a:pathLst>
                  <a:path w="38083" h="38079" extrusionOk="0">
                    <a:moveTo>
                      <a:pt x="19042" y="1"/>
                    </a:moveTo>
                    <a:cubicBezTo>
                      <a:pt x="16472" y="1"/>
                      <a:pt x="13976" y="506"/>
                      <a:pt x="11634" y="1497"/>
                    </a:cubicBezTo>
                    <a:cubicBezTo>
                      <a:pt x="9364" y="2457"/>
                      <a:pt x="7327" y="3830"/>
                      <a:pt x="5581" y="5576"/>
                    </a:cubicBezTo>
                    <a:cubicBezTo>
                      <a:pt x="3830" y="7327"/>
                      <a:pt x="2457" y="9364"/>
                      <a:pt x="1497" y="11629"/>
                    </a:cubicBezTo>
                    <a:cubicBezTo>
                      <a:pt x="506" y="13976"/>
                      <a:pt x="1" y="16468"/>
                      <a:pt x="1" y="19042"/>
                    </a:cubicBezTo>
                    <a:cubicBezTo>
                      <a:pt x="1" y="21611"/>
                      <a:pt x="506" y="24103"/>
                      <a:pt x="1497" y="26450"/>
                    </a:cubicBezTo>
                    <a:cubicBezTo>
                      <a:pt x="2457" y="28719"/>
                      <a:pt x="3830" y="30756"/>
                      <a:pt x="5581" y="32503"/>
                    </a:cubicBezTo>
                    <a:cubicBezTo>
                      <a:pt x="7327" y="34254"/>
                      <a:pt x="9364" y="35627"/>
                      <a:pt x="11634" y="36582"/>
                    </a:cubicBezTo>
                    <a:cubicBezTo>
                      <a:pt x="13976" y="37578"/>
                      <a:pt x="16472" y="38078"/>
                      <a:pt x="19042" y="38078"/>
                    </a:cubicBezTo>
                    <a:cubicBezTo>
                      <a:pt x="21611" y="38078"/>
                      <a:pt x="24108" y="37578"/>
                      <a:pt x="26454" y="36582"/>
                    </a:cubicBezTo>
                    <a:cubicBezTo>
                      <a:pt x="28719" y="35627"/>
                      <a:pt x="30756" y="34254"/>
                      <a:pt x="32503" y="32503"/>
                    </a:cubicBezTo>
                    <a:cubicBezTo>
                      <a:pt x="34254" y="30756"/>
                      <a:pt x="35627" y="28719"/>
                      <a:pt x="36587" y="26450"/>
                    </a:cubicBezTo>
                    <a:cubicBezTo>
                      <a:pt x="37578" y="24103"/>
                      <a:pt x="38083" y="21611"/>
                      <a:pt x="38083" y="19042"/>
                    </a:cubicBezTo>
                    <a:cubicBezTo>
                      <a:pt x="38083" y="16468"/>
                      <a:pt x="37578" y="13976"/>
                      <a:pt x="36587" y="11629"/>
                    </a:cubicBezTo>
                    <a:cubicBezTo>
                      <a:pt x="35627" y="9364"/>
                      <a:pt x="34254" y="7327"/>
                      <a:pt x="32503" y="5576"/>
                    </a:cubicBezTo>
                    <a:cubicBezTo>
                      <a:pt x="30756" y="3830"/>
                      <a:pt x="28719" y="2457"/>
                      <a:pt x="26454" y="1497"/>
                    </a:cubicBezTo>
                    <a:cubicBezTo>
                      <a:pt x="24108" y="506"/>
                      <a:pt x="21611" y="1"/>
                      <a:pt x="190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2" name="Google Shape;692;p33"/>
            <p:cNvGrpSpPr/>
            <p:nvPr/>
          </p:nvGrpSpPr>
          <p:grpSpPr>
            <a:xfrm>
              <a:off x="3823948" y="1338918"/>
              <a:ext cx="1521912" cy="3150287"/>
              <a:chOff x="3823948" y="1580105"/>
              <a:chExt cx="1521912" cy="3150287"/>
            </a:xfrm>
          </p:grpSpPr>
          <p:sp>
            <p:nvSpPr>
              <p:cNvPr id="693" name="Google Shape;693;p33"/>
              <p:cNvSpPr/>
              <p:nvPr/>
            </p:nvSpPr>
            <p:spPr>
              <a:xfrm>
                <a:off x="4824445" y="3876071"/>
                <a:ext cx="287180" cy="854321"/>
              </a:xfrm>
              <a:custGeom>
                <a:avLst/>
                <a:gdLst/>
                <a:ahLst/>
                <a:cxnLst/>
                <a:rect l="l" t="t" r="r" b="b"/>
                <a:pathLst>
                  <a:path w="6563" h="19524" extrusionOk="0">
                    <a:moveTo>
                      <a:pt x="1075" y="0"/>
                    </a:moveTo>
                    <a:cubicBezTo>
                      <a:pt x="844" y="0"/>
                      <a:pt x="613" y="83"/>
                      <a:pt x="428" y="250"/>
                    </a:cubicBezTo>
                    <a:cubicBezTo>
                      <a:pt x="33" y="610"/>
                      <a:pt x="1" y="1219"/>
                      <a:pt x="360" y="1615"/>
                    </a:cubicBezTo>
                    <a:cubicBezTo>
                      <a:pt x="383" y="1642"/>
                      <a:pt x="1833" y="3293"/>
                      <a:pt x="2852" y="6149"/>
                    </a:cubicBezTo>
                    <a:cubicBezTo>
                      <a:pt x="4216" y="9973"/>
                      <a:pt x="4198" y="14043"/>
                      <a:pt x="2807" y="18250"/>
                    </a:cubicBezTo>
                    <a:cubicBezTo>
                      <a:pt x="2638" y="18759"/>
                      <a:pt x="2916" y="19305"/>
                      <a:pt x="3421" y="19473"/>
                    </a:cubicBezTo>
                    <a:cubicBezTo>
                      <a:pt x="3525" y="19505"/>
                      <a:pt x="3625" y="19523"/>
                      <a:pt x="3725" y="19523"/>
                    </a:cubicBezTo>
                    <a:cubicBezTo>
                      <a:pt x="4130" y="19523"/>
                      <a:pt x="4507" y="19264"/>
                      <a:pt x="4644" y="18859"/>
                    </a:cubicBezTo>
                    <a:cubicBezTo>
                      <a:pt x="6563" y="13052"/>
                      <a:pt x="5703" y="8341"/>
                      <a:pt x="4639" y="5407"/>
                    </a:cubicBezTo>
                    <a:cubicBezTo>
                      <a:pt x="3484" y="2210"/>
                      <a:pt x="1861" y="396"/>
                      <a:pt x="1792" y="319"/>
                    </a:cubicBezTo>
                    <a:cubicBezTo>
                      <a:pt x="1601" y="108"/>
                      <a:pt x="1338" y="0"/>
                      <a:pt x="1075" y="0"/>
                    </a:cubicBezTo>
                    <a:close/>
                  </a:path>
                </a:pathLst>
              </a:custGeom>
              <a:solidFill>
                <a:srgbClr val="A869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3"/>
              <p:cNvSpPr/>
              <p:nvPr/>
            </p:nvSpPr>
            <p:spPr>
              <a:xfrm>
                <a:off x="4940050" y="4167973"/>
                <a:ext cx="160459" cy="562415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12853" extrusionOk="0">
                    <a:moveTo>
                      <a:pt x="2407" y="1"/>
                    </a:moveTo>
                    <a:lnTo>
                      <a:pt x="597" y="701"/>
                    </a:lnTo>
                    <a:cubicBezTo>
                      <a:pt x="1552" y="4166"/>
                      <a:pt x="1411" y="7818"/>
                      <a:pt x="165" y="11579"/>
                    </a:cubicBezTo>
                    <a:cubicBezTo>
                      <a:pt x="1" y="12088"/>
                      <a:pt x="274" y="12634"/>
                      <a:pt x="779" y="12802"/>
                    </a:cubicBezTo>
                    <a:cubicBezTo>
                      <a:pt x="883" y="12834"/>
                      <a:pt x="983" y="12852"/>
                      <a:pt x="1083" y="12852"/>
                    </a:cubicBezTo>
                    <a:cubicBezTo>
                      <a:pt x="1488" y="12852"/>
                      <a:pt x="1870" y="12593"/>
                      <a:pt x="2002" y="12188"/>
                    </a:cubicBezTo>
                    <a:cubicBezTo>
                      <a:pt x="3666" y="7154"/>
                      <a:pt x="3239" y="2943"/>
                      <a:pt x="24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3"/>
              <p:cNvSpPr/>
              <p:nvPr/>
            </p:nvSpPr>
            <p:spPr>
              <a:xfrm>
                <a:off x="4927536" y="4140056"/>
                <a:ext cx="157439" cy="95391"/>
              </a:xfrm>
              <a:custGeom>
                <a:avLst/>
                <a:gdLst/>
                <a:ahLst/>
                <a:cxnLst/>
                <a:rect l="l" t="t" r="r" b="b"/>
                <a:pathLst>
                  <a:path w="3598" h="2180" extrusionOk="0">
                    <a:moveTo>
                      <a:pt x="2840" y="1"/>
                    </a:moveTo>
                    <a:cubicBezTo>
                      <a:pt x="2781" y="1"/>
                      <a:pt x="2720" y="10"/>
                      <a:pt x="2661" y="29"/>
                    </a:cubicBezTo>
                    <a:lnTo>
                      <a:pt x="478" y="725"/>
                    </a:lnTo>
                    <a:cubicBezTo>
                      <a:pt x="169" y="821"/>
                      <a:pt x="0" y="1153"/>
                      <a:pt x="96" y="1462"/>
                    </a:cubicBezTo>
                    <a:lnTo>
                      <a:pt x="196" y="1771"/>
                    </a:lnTo>
                    <a:cubicBezTo>
                      <a:pt x="277" y="2022"/>
                      <a:pt x="511" y="2180"/>
                      <a:pt x="758" y="2180"/>
                    </a:cubicBezTo>
                    <a:cubicBezTo>
                      <a:pt x="816" y="2180"/>
                      <a:pt x="875" y="2171"/>
                      <a:pt x="933" y="2153"/>
                    </a:cubicBezTo>
                    <a:lnTo>
                      <a:pt x="3116" y="1453"/>
                    </a:lnTo>
                    <a:cubicBezTo>
                      <a:pt x="3425" y="1357"/>
                      <a:pt x="3598" y="1025"/>
                      <a:pt x="3498" y="716"/>
                    </a:cubicBezTo>
                    <a:lnTo>
                      <a:pt x="3397" y="407"/>
                    </a:lnTo>
                    <a:cubicBezTo>
                      <a:pt x="3320" y="161"/>
                      <a:pt x="3089" y="1"/>
                      <a:pt x="28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3"/>
              <p:cNvSpPr/>
              <p:nvPr/>
            </p:nvSpPr>
            <p:spPr>
              <a:xfrm>
                <a:off x="4056733" y="3876071"/>
                <a:ext cx="287224" cy="854321"/>
              </a:xfrm>
              <a:custGeom>
                <a:avLst/>
                <a:gdLst/>
                <a:ahLst/>
                <a:cxnLst/>
                <a:rect l="l" t="t" r="r" b="b"/>
                <a:pathLst>
                  <a:path w="6564" h="19524" extrusionOk="0">
                    <a:moveTo>
                      <a:pt x="5489" y="0"/>
                    </a:moveTo>
                    <a:cubicBezTo>
                      <a:pt x="5226" y="0"/>
                      <a:pt x="4963" y="108"/>
                      <a:pt x="4771" y="319"/>
                    </a:cubicBezTo>
                    <a:cubicBezTo>
                      <a:pt x="4703" y="396"/>
                      <a:pt x="3084" y="2210"/>
                      <a:pt x="1925" y="5407"/>
                    </a:cubicBezTo>
                    <a:cubicBezTo>
                      <a:pt x="865" y="8341"/>
                      <a:pt x="1" y="13052"/>
                      <a:pt x="1920" y="18859"/>
                    </a:cubicBezTo>
                    <a:cubicBezTo>
                      <a:pt x="2057" y="19264"/>
                      <a:pt x="2434" y="19523"/>
                      <a:pt x="2839" y="19523"/>
                    </a:cubicBezTo>
                    <a:cubicBezTo>
                      <a:pt x="2939" y="19523"/>
                      <a:pt x="3043" y="19505"/>
                      <a:pt x="3143" y="19473"/>
                    </a:cubicBezTo>
                    <a:cubicBezTo>
                      <a:pt x="3648" y="19305"/>
                      <a:pt x="3926" y="18759"/>
                      <a:pt x="3757" y="18250"/>
                    </a:cubicBezTo>
                    <a:cubicBezTo>
                      <a:pt x="2366" y="14043"/>
                      <a:pt x="2352" y="9973"/>
                      <a:pt x="3712" y="6149"/>
                    </a:cubicBezTo>
                    <a:cubicBezTo>
                      <a:pt x="4731" y="3293"/>
                      <a:pt x="6181" y="1642"/>
                      <a:pt x="6209" y="1615"/>
                    </a:cubicBezTo>
                    <a:cubicBezTo>
                      <a:pt x="6563" y="1219"/>
                      <a:pt x="6531" y="610"/>
                      <a:pt x="6136" y="250"/>
                    </a:cubicBezTo>
                    <a:cubicBezTo>
                      <a:pt x="5951" y="83"/>
                      <a:pt x="5720" y="0"/>
                      <a:pt x="5489" y="0"/>
                    </a:cubicBezTo>
                    <a:close/>
                  </a:path>
                </a:pathLst>
              </a:custGeom>
              <a:solidFill>
                <a:srgbClr val="A869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3"/>
              <p:cNvSpPr/>
              <p:nvPr/>
            </p:nvSpPr>
            <p:spPr>
              <a:xfrm>
                <a:off x="4067891" y="4167973"/>
                <a:ext cx="160634" cy="562415"/>
              </a:xfrm>
              <a:custGeom>
                <a:avLst/>
                <a:gdLst/>
                <a:ahLst/>
                <a:cxnLst/>
                <a:rect l="l" t="t" r="r" b="b"/>
                <a:pathLst>
                  <a:path w="3671" h="12853" extrusionOk="0">
                    <a:moveTo>
                      <a:pt x="1260" y="1"/>
                    </a:moveTo>
                    <a:lnTo>
                      <a:pt x="1260" y="1"/>
                    </a:lnTo>
                    <a:cubicBezTo>
                      <a:pt x="428" y="2943"/>
                      <a:pt x="1" y="7154"/>
                      <a:pt x="1665" y="12188"/>
                    </a:cubicBezTo>
                    <a:cubicBezTo>
                      <a:pt x="1802" y="12593"/>
                      <a:pt x="2179" y="12852"/>
                      <a:pt x="2584" y="12852"/>
                    </a:cubicBezTo>
                    <a:cubicBezTo>
                      <a:pt x="2684" y="12852"/>
                      <a:pt x="2788" y="12834"/>
                      <a:pt x="2888" y="12802"/>
                    </a:cubicBezTo>
                    <a:cubicBezTo>
                      <a:pt x="3393" y="12634"/>
                      <a:pt x="3671" y="12088"/>
                      <a:pt x="3502" y="11579"/>
                    </a:cubicBezTo>
                    <a:cubicBezTo>
                      <a:pt x="2261" y="7818"/>
                      <a:pt x="2115" y="4166"/>
                      <a:pt x="3070" y="701"/>
                    </a:cubicBezTo>
                    <a:lnTo>
                      <a:pt x="12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3"/>
              <p:cNvSpPr/>
              <p:nvPr/>
            </p:nvSpPr>
            <p:spPr>
              <a:xfrm>
                <a:off x="4083600" y="4140056"/>
                <a:ext cx="157483" cy="95391"/>
              </a:xfrm>
              <a:custGeom>
                <a:avLst/>
                <a:gdLst/>
                <a:ahLst/>
                <a:cxnLst/>
                <a:rect l="l" t="t" r="r" b="b"/>
                <a:pathLst>
                  <a:path w="3599" h="2180" extrusionOk="0">
                    <a:moveTo>
                      <a:pt x="758" y="1"/>
                    </a:moveTo>
                    <a:cubicBezTo>
                      <a:pt x="509" y="1"/>
                      <a:pt x="277" y="161"/>
                      <a:pt x="196" y="407"/>
                    </a:cubicBezTo>
                    <a:lnTo>
                      <a:pt x="101" y="716"/>
                    </a:lnTo>
                    <a:cubicBezTo>
                      <a:pt x="1" y="1025"/>
                      <a:pt x="174" y="1357"/>
                      <a:pt x="478" y="1453"/>
                    </a:cubicBezTo>
                    <a:lnTo>
                      <a:pt x="2661" y="2153"/>
                    </a:lnTo>
                    <a:cubicBezTo>
                      <a:pt x="2720" y="2171"/>
                      <a:pt x="2779" y="2180"/>
                      <a:pt x="2838" y="2180"/>
                    </a:cubicBezTo>
                    <a:cubicBezTo>
                      <a:pt x="3088" y="2180"/>
                      <a:pt x="3321" y="2022"/>
                      <a:pt x="3398" y="1771"/>
                    </a:cubicBezTo>
                    <a:lnTo>
                      <a:pt x="3498" y="1462"/>
                    </a:lnTo>
                    <a:cubicBezTo>
                      <a:pt x="3598" y="1153"/>
                      <a:pt x="3425" y="821"/>
                      <a:pt x="3116" y="725"/>
                    </a:cubicBezTo>
                    <a:lnTo>
                      <a:pt x="938" y="29"/>
                    </a:lnTo>
                    <a:cubicBezTo>
                      <a:pt x="878" y="10"/>
                      <a:pt x="818" y="1"/>
                      <a:pt x="75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3"/>
              <p:cNvSpPr/>
              <p:nvPr/>
            </p:nvSpPr>
            <p:spPr>
              <a:xfrm>
                <a:off x="4074280" y="3486460"/>
                <a:ext cx="1021256" cy="579743"/>
              </a:xfrm>
              <a:custGeom>
                <a:avLst/>
                <a:gdLst/>
                <a:ahLst/>
                <a:cxnLst/>
                <a:rect l="l" t="t" r="r" b="b"/>
                <a:pathLst>
                  <a:path w="23339" h="13249" extrusionOk="0">
                    <a:moveTo>
                      <a:pt x="7586" y="0"/>
                    </a:moveTo>
                    <a:cubicBezTo>
                      <a:pt x="7586" y="0"/>
                      <a:pt x="3047" y="3725"/>
                      <a:pt x="0" y="10587"/>
                    </a:cubicBezTo>
                    <a:cubicBezTo>
                      <a:pt x="1" y="10587"/>
                      <a:pt x="1" y="10586"/>
                      <a:pt x="2" y="10586"/>
                    </a:cubicBezTo>
                    <a:cubicBezTo>
                      <a:pt x="123" y="10586"/>
                      <a:pt x="4373" y="13198"/>
                      <a:pt x="8932" y="13247"/>
                    </a:cubicBezTo>
                    <a:cubicBezTo>
                      <a:pt x="8932" y="13248"/>
                      <a:pt x="8933" y="13248"/>
                      <a:pt x="8934" y="13248"/>
                    </a:cubicBezTo>
                    <a:cubicBezTo>
                      <a:pt x="9021" y="13248"/>
                      <a:pt x="10256" y="11220"/>
                      <a:pt x="11119" y="7545"/>
                    </a:cubicBezTo>
                    <a:lnTo>
                      <a:pt x="12220" y="7545"/>
                    </a:lnTo>
                    <a:cubicBezTo>
                      <a:pt x="13078" y="11220"/>
                      <a:pt x="14318" y="13248"/>
                      <a:pt x="14400" y="13248"/>
                    </a:cubicBezTo>
                    <a:cubicBezTo>
                      <a:pt x="14401" y="13248"/>
                      <a:pt x="14402" y="13248"/>
                      <a:pt x="14403" y="13247"/>
                    </a:cubicBezTo>
                    <a:cubicBezTo>
                      <a:pt x="18966" y="13198"/>
                      <a:pt x="23216" y="10586"/>
                      <a:pt x="23336" y="10586"/>
                    </a:cubicBezTo>
                    <a:cubicBezTo>
                      <a:pt x="23337" y="10586"/>
                      <a:pt x="23338" y="10587"/>
                      <a:pt x="23339" y="10587"/>
                    </a:cubicBezTo>
                    <a:cubicBezTo>
                      <a:pt x="20292" y="3725"/>
                      <a:pt x="15753" y="0"/>
                      <a:pt x="1575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3"/>
              <p:cNvSpPr/>
              <p:nvPr/>
            </p:nvSpPr>
            <p:spPr>
              <a:xfrm>
                <a:off x="4027898" y="3918428"/>
                <a:ext cx="482601" cy="196296"/>
              </a:xfrm>
              <a:custGeom>
                <a:avLst/>
                <a:gdLst/>
                <a:ahLst/>
                <a:cxnLst/>
                <a:rect l="l" t="t" r="r" b="b"/>
                <a:pathLst>
                  <a:path w="11029" h="4486" extrusionOk="0">
                    <a:moveTo>
                      <a:pt x="922" y="1"/>
                    </a:moveTo>
                    <a:cubicBezTo>
                      <a:pt x="668" y="1"/>
                      <a:pt x="422" y="115"/>
                      <a:pt x="269" y="333"/>
                    </a:cubicBezTo>
                    <a:cubicBezTo>
                      <a:pt x="260" y="347"/>
                      <a:pt x="251" y="360"/>
                      <a:pt x="242" y="374"/>
                    </a:cubicBezTo>
                    <a:cubicBezTo>
                      <a:pt x="1" y="724"/>
                      <a:pt x="119" y="1229"/>
                      <a:pt x="524" y="1479"/>
                    </a:cubicBezTo>
                    <a:cubicBezTo>
                      <a:pt x="3429" y="3293"/>
                      <a:pt x="6749" y="4326"/>
                      <a:pt x="10169" y="4485"/>
                    </a:cubicBezTo>
                    <a:cubicBezTo>
                      <a:pt x="10184" y="4486"/>
                      <a:pt x="10199" y="4486"/>
                      <a:pt x="10213" y="4486"/>
                    </a:cubicBezTo>
                    <a:cubicBezTo>
                      <a:pt x="10666" y="4486"/>
                      <a:pt x="11029" y="4149"/>
                      <a:pt x="11029" y="3735"/>
                    </a:cubicBezTo>
                    <a:cubicBezTo>
                      <a:pt x="11029" y="3721"/>
                      <a:pt x="11029" y="3703"/>
                      <a:pt x="11029" y="3685"/>
                    </a:cubicBezTo>
                    <a:cubicBezTo>
                      <a:pt x="11029" y="3262"/>
                      <a:pt x="10674" y="2911"/>
                      <a:pt x="10242" y="2893"/>
                    </a:cubicBezTo>
                    <a:cubicBezTo>
                      <a:pt x="7095" y="2748"/>
                      <a:pt x="4039" y="1793"/>
                      <a:pt x="1369" y="128"/>
                    </a:cubicBezTo>
                    <a:cubicBezTo>
                      <a:pt x="1231" y="43"/>
                      <a:pt x="1075" y="1"/>
                      <a:pt x="92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3"/>
              <p:cNvSpPr/>
              <p:nvPr/>
            </p:nvSpPr>
            <p:spPr>
              <a:xfrm>
                <a:off x="4659088" y="3918428"/>
                <a:ext cx="482820" cy="196296"/>
              </a:xfrm>
              <a:custGeom>
                <a:avLst/>
                <a:gdLst/>
                <a:ahLst/>
                <a:cxnLst/>
                <a:rect l="l" t="t" r="r" b="b"/>
                <a:pathLst>
                  <a:path w="11034" h="4486" extrusionOk="0">
                    <a:moveTo>
                      <a:pt x="10110" y="1"/>
                    </a:moveTo>
                    <a:cubicBezTo>
                      <a:pt x="9957" y="1"/>
                      <a:pt x="9802" y="43"/>
                      <a:pt x="9664" y="128"/>
                    </a:cubicBezTo>
                    <a:cubicBezTo>
                      <a:pt x="6990" y="1793"/>
                      <a:pt x="3934" y="2748"/>
                      <a:pt x="792" y="2893"/>
                    </a:cubicBezTo>
                    <a:cubicBezTo>
                      <a:pt x="360" y="2911"/>
                      <a:pt x="5" y="3262"/>
                      <a:pt x="5" y="3685"/>
                    </a:cubicBezTo>
                    <a:cubicBezTo>
                      <a:pt x="5" y="3703"/>
                      <a:pt x="5" y="3721"/>
                      <a:pt x="5" y="3735"/>
                    </a:cubicBezTo>
                    <a:cubicBezTo>
                      <a:pt x="1" y="4149"/>
                      <a:pt x="368" y="4486"/>
                      <a:pt x="821" y="4486"/>
                    </a:cubicBezTo>
                    <a:cubicBezTo>
                      <a:pt x="835" y="4486"/>
                      <a:pt x="850" y="4486"/>
                      <a:pt x="865" y="4485"/>
                    </a:cubicBezTo>
                    <a:cubicBezTo>
                      <a:pt x="4285" y="4326"/>
                      <a:pt x="7604" y="3293"/>
                      <a:pt x="10510" y="1479"/>
                    </a:cubicBezTo>
                    <a:cubicBezTo>
                      <a:pt x="10910" y="1229"/>
                      <a:pt x="11033" y="724"/>
                      <a:pt x="10792" y="374"/>
                    </a:cubicBezTo>
                    <a:lnTo>
                      <a:pt x="10765" y="333"/>
                    </a:lnTo>
                    <a:cubicBezTo>
                      <a:pt x="10612" y="115"/>
                      <a:pt x="10364" y="1"/>
                      <a:pt x="101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3"/>
              <p:cNvSpPr/>
              <p:nvPr/>
            </p:nvSpPr>
            <p:spPr>
              <a:xfrm>
                <a:off x="4185291" y="3519497"/>
                <a:ext cx="234453" cy="256113"/>
              </a:xfrm>
              <a:custGeom>
                <a:avLst/>
                <a:gdLst/>
                <a:ahLst/>
                <a:cxnLst/>
                <a:rect l="l" t="t" r="r" b="b"/>
                <a:pathLst>
                  <a:path w="5358" h="5853" extrusionOk="0">
                    <a:moveTo>
                      <a:pt x="4221" y="0"/>
                    </a:moveTo>
                    <a:cubicBezTo>
                      <a:pt x="3275" y="919"/>
                      <a:pt x="1647" y="2669"/>
                      <a:pt x="1" y="5180"/>
                    </a:cubicBezTo>
                    <a:cubicBezTo>
                      <a:pt x="565" y="5603"/>
                      <a:pt x="1260" y="5853"/>
                      <a:pt x="2015" y="5853"/>
                    </a:cubicBezTo>
                    <a:cubicBezTo>
                      <a:pt x="3862" y="5853"/>
                      <a:pt x="5358" y="4357"/>
                      <a:pt x="5358" y="2510"/>
                    </a:cubicBezTo>
                    <a:cubicBezTo>
                      <a:pt x="5358" y="1510"/>
                      <a:pt x="4917" y="614"/>
                      <a:pt x="422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3"/>
              <p:cNvSpPr/>
              <p:nvPr/>
            </p:nvSpPr>
            <p:spPr>
              <a:xfrm>
                <a:off x="4749840" y="3519497"/>
                <a:ext cx="234453" cy="256113"/>
              </a:xfrm>
              <a:custGeom>
                <a:avLst/>
                <a:gdLst/>
                <a:ahLst/>
                <a:cxnLst/>
                <a:rect l="l" t="t" r="r" b="b"/>
                <a:pathLst>
                  <a:path w="5358" h="5853" extrusionOk="0">
                    <a:moveTo>
                      <a:pt x="1142" y="0"/>
                    </a:moveTo>
                    <a:cubicBezTo>
                      <a:pt x="441" y="614"/>
                      <a:pt x="0" y="1510"/>
                      <a:pt x="0" y="2510"/>
                    </a:cubicBezTo>
                    <a:cubicBezTo>
                      <a:pt x="0" y="4357"/>
                      <a:pt x="1497" y="5853"/>
                      <a:pt x="3343" y="5853"/>
                    </a:cubicBezTo>
                    <a:cubicBezTo>
                      <a:pt x="4102" y="5853"/>
                      <a:pt x="4798" y="5603"/>
                      <a:pt x="5357" y="5180"/>
                    </a:cubicBezTo>
                    <a:cubicBezTo>
                      <a:pt x="3716" y="2669"/>
                      <a:pt x="2083" y="919"/>
                      <a:pt x="114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3"/>
              <p:cNvSpPr/>
              <p:nvPr/>
            </p:nvSpPr>
            <p:spPr>
              <a:xfrm>
                <a:off x="4531537" y="2716558"/>
                <a:ext cx="106506" cy="122827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807" extrusionOk="0">
                    <a:moveTo>
                      <a:pt x="1" y="0"/>
                    </a:moveTo>
                    <a:lnTo>
                      <a:pt x="1" y="2806"/>
                    </a:lnTo>
                    <a:lnTo>
                      <a:pt x="2434" y="2806"/>
                    </a:lnTo>
                    <a:lnTo>
                      <a:pt x="2434" y="0"/>
                    </a:lnTo>
                    <a:close/>
                  </a:path>
                </a:pathLst>
              </a:custGeom>
              <a:solidFill>
                <a:srgbClr val="A869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3"/>
              <p:cNvSpPr/>
              <p:nvPr/>
            </p:nvSpPr>
            <p:spPr>
              <a:xfrm>
                <a:off x="3823948" y="2826607"/>
                <a:ext cx="557033" cy="634615"/>
              </a:xfrm>
              <a:custGeom>
                <a:avLst/>
                <a:gdLst/>
                <a:ahLst/>
                <a:cxnLst/>
                <a:rect l="l" t="t" r="r" b="b"/>
                <a:pathLst>
                  <a:path w="12730" h="14503" extrusionOk="0">
                    <a:moveTo>
                      <a:pt x="12638" y="0"/>
                    </a:moveTo>
                    <a:cubicBezTo>
                      <a:pt x="5553" y="0"/>
                      <a:pt x="0" y="3184"/>
                      <a:pt x="0" y="7254"/>
                    </a:cubicBezTo>
                    <a:cubicBezTo>
                      <a:pt x="0" y="11319"/>
                      <a:pt x="5553" y="14503"/>
                      <a:pt x="12638" y="14503"/>
                    </a:cubicBezTo>
                    <a:lnTo>
                      <a:pt x="12729" y="14503"/>
                    </a:lnTo>
                    <a:lnTo>
                      <a:pt x="12729" y="12570"/>
                    </a:lnTo>
                    <a:lnTo>
                      <a:pt x="12638" y="12570"/>
                    </a:lnTo>
                    <a:cubicBezTo>
                      <a:pt x="6835" y="12570"/>
                      <a:pt x="1933" y="10132"/>
                      <a:pt x="1933" y="7254"/>
                    </a:cubicBezTo>
                    <a:cubicBezTo>
                      <a:pt x="1933" y="4370"/>
                      <a:pt x="6835" y="1933"/>
                      <a:pt x="12638" y="1933"/>
                    </a:cubicBezTo>
                    <a:lnTo>
                      <a:pt x="12729" y="1933"/>
                    </a:lnTo>
                    <a:lnTo>
                      <a:pt x="12729" y="0"/>
                    </a:lnTo>
                    <a:close/>
                  </a:path>
                </a:pathLst>
              </a:custGeom>
              <a:solidFill>
                <a:srgbClr val="A869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3"/>
              <p:cNvSpPr/>
              <p:nvPr/>
            </p:nvSpPr>
            <p:spPr>
              <a:xfrm>
                <a:off x="4788652" y="2826607"/>
                <a:ext cx="557208" cy="634615"/>
              </a:xfrm>
              <a:custGeom>
                <a:avLst/>
                <a:gdLst/>
                <a:ahLst/>
                <a:cxnLst/>
                <a:rect l="l" t="t" r="r" b="b"/>
                <a:pathLst>
                  <a:path w="12734" h="14503" extrusionOk="0">
                    <a:moveTo>
                      <a:pt x="0" y="0"/>
                    </a:moveTo>
                    <a:lnTo>
                      <a:pt x="0" y="1933"/>
                    </a:lnTo>
                    <a:lnTo>
                      <a:pt x="91" y="1933"/>
                    </a:lnTo>
                    <a:cubicBezTo>
                      <a:pt x="5898" y="1933"/>
                      <a:pt x="10801" y="4370"/>
                      <a:pt x="10801" y="7254"/>
                    </a:cubicBezTo>
                    <a:cubicBezTo>
                      <a:pt x="10801" y="10132"/>
                      <a:pt x="5898" y="12570"/>
                      <a:pt x="91" y="12570"/>
                    </a:cubicBezTo>
                    <a:lnTo>
                      <a:pt x="0" y="12570"/>
                    </a:lnTo>
                    <a:lnTo>
                      <a:pt x="0" y="14503"/>
                    </a:lnTo>
                    <a:lnTo>
                      <a:pt x="91" y="14503"/>
                    </a:lnTo>
                    <a:cubicBezTo>
                      <a:pt x="7181" y="14503"/>
                      <a:pt x="12734" y="11319"/>
                      <a:pt x="12734" y="7254"/>
                    </a:cubicBezTo>
                    <a:cubicBezTo>
                      <a:pt x="12734" y="3184"/>
                      <a:pt x="7181" y="0"/>
                      <a:pt x="91" y="0"/>
                    </a:cubicBezTo>
                    <a:close/>
                  </a:path>
                </a:pathLst>
              </a:custGeom>
              <a:solidFill>
                <a:srgbClr val="A869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3"/>
              <p:cNvSpPr/>
              <p:nvPr/>
            </p:nvSpPr>
            <p:spPr>
              <a:xfrm>
                <a:off x="4349072" y="2826607"/>
                <a:ext cx="471662" cy="353254"/>
              </a:xfrm>
              <a:custGeom>
                <a:avLst/>
                <a:gdLst/>
                <a:ahLst/>
                <a:cxnLst/>
                <a:rect l="l" t="t" r="r" b="b"/>
                <a:pathLst>
                  <a:path w="10779" h="8073" extrusionOk="0">
                    <a:moveTo>
                      <a:pt x="0" y="0"/>
                    </a:moveTo>
                    <a:lnTo>
                      <a:pt x="0" y="8072"/>
                    </a:lnTo>
                    <a:lnTo>
                      <a:pt x="10778" y="8072"/>
                    </a:lnTo>
                    <a:lnTo>
                      <a:pt x="10778" y="0"/>
                    </a:lnTo>
                    <a:close/>
                  </a:path>
                </a:pathLst>
              </a:custGeom>
              <a:solidFill>
                <a:srgbClr val="A869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3"/>
              <p:cNvSpPr/>
              <p:nvPr/>
            </p:nvSpPr>
            <p:spPr>
              <a:xfrm>
                <a:off x="4306497" y="2777949"/>
                <a:ext cx="556814" cy="526053"/>
              </a:xfrm>
              <a:custGeom>
                <a:avLst/>
                <a:gdLst/>
                <a:ahLst/>
                <a:cxnLst/>
                <a:rect l="l" t="t" r="r" b="b"/>
                <a:pathLst>
                  <a:path w="12725" h="12022" extrusionOk="0">
                    <a:moveTo>
                      <a:pt x="3545" y="0"/>
                    </a:moveTo>
                    <a:cubicBezTo>
                      <a:pt x="3526" y="0"/>
                      <a:pt x="3507" y="3"/>
                      <a:pt x="3488" y="7"/>
                    </a:cubicBezTo>
                    <a:lnTo>
                      <a:pt x="219" y="876"/>
                    </a:lnTo>
                    <a:cubicBezTo>
                      <a:pt x="82" y="912"/>
                      <a:pt x="0" y="1067"/>
                      <a:pt x="32" y="1221"/>
                    </a:cubicBezTo>
                    <a:cubicBezTo>
                      <a:pt x="41" y="1276"/>
                      <a:pt x="1069" y="6469"/>
                      <a:pt x="823" y="11717"/>
                    </a:cubicBezTo>
                    <a:cubicBezTo>
                      <a:pt x="814" y="11854"/>
                      <a:pt x="896" y="11976"/>
                      <a:pt x="1010" y="12013"/>
                    </a:cubicBezTo>
                    <a:cubicBezTo>
                      <a:pt x="1033" y="12017"/>
                      <a:pt x="1055" y="12022"/>
                      <a:pt x="1074" y="12022"/>
                    </a:cubicBezTo>
                    <a:cubicBezTo>
                      <a:pt x="1096" y="12022"/>
                      <a:pt x="1119" y="12017"/>
                      <a:pt x="1142" y="12013"/>
                    </a:cubicBezTo>
                    <a:cubicBezTo>
                      <a:pt x="1205" y="12004"/>
                      <a:pt x="1460" y="11995"/>
                      <a:pt x="2456" y="11995"/>
                    </a:cubicBezTo>
                    <a:cubicBezTo>
                      <a:pt x="4007" y="11995"/>
                      <a:pt x="6335" y="12022"/>
                      <a:pt x="6362" y="12022"/>
                    </a:cubicBezTo>
                    <a:cubicBezTo>
                      <a:pt x="6390" y="12022"/>
                      <a:pt x="8718" y="11995"/>
                      <a:pt x="10264" y="11995"/>
                    </a:cubicBezTo>
                    <a:cubicBezTo>
                      <a:pt x="11260" y="11995"/>
                      <a:pt x="11515" y="12004"/>
                      <a:pt x="11583" y="12013"/>
                    </a:cubicBezTo>
                    <a:cubicBezTo>
                      <a:pt x="11606" y="12018"/>
                      <a:pt x="11629" y="12021"/>
                      <a:pt x="11654" y="12021"/>
                    </a:cubicBezTo>
                    <a:cubicBezTo>
                      <a:pt x="11674" y="12021"/>
                      <a:pt x="11694" y="12019"/>
                      <a:pt x="11715" y="12013"/>
                    </a:cubicBezTo>
                    <a:cubicBezTo>
                      <a:pt x="11829" y="11976"/>
                      <a:pt x="11906" y="11854"/>
                      <a:pt x="11901" y="11717"/>
                    </a:cubicBezTo>
                    <a:cubicBezTo>
                      <a:pt x="11651" y="6469"/>
                      <a:pt x="12684" y="1276"/>
                      <a:pt x="12693" y="1221"/>
                    </a:cubicBezTo>
                    <a:cubicBezTo>
                      <a:pt x="12725" y="1067"/>
                      <a:pt x="12638" y="912"/>
                      <a:pt x="12502" y="876"/>
                    </a:cubicBezTo>
                    <a:lnTo>
                      <a:pt x="9232" y="7"/>
                    </a:lnTo>
                    <a:cubicBezTo>
                      <a:pt x="9214" y="3"/>
                      <a:pt x="9196" y="0"/>
                      <a:pt x="9178" y="0"/>
                    </a:cubicBezTo>
                    <a:cubicBezTo>
                      <a:pt x="9122" y="0"/>
                      <a:pt x="9066" y="22"/>
                      <a:pt x="9018" y="66"/>
                    </a:cubicBezTo>
                    <a:cubicBezTo>
                      <a:pt x="8959" y="121"/>
                      <a:pt x="8923" y="203"/>
                      <a:pt x="8923" y="289"/>
                    </a:cubicBezTo>
                    <a:cubicBezTo>
                      <a:pt x="8923" y="2990"/>
                      <a:pt x="6462" y="3063"/>
                      <a:pt x="6362" y="3063"/>
                    </a:cubicBezTo>
                    <a:cubicBezTo>
                      <a:pt x="6258" y="3063"/>
                      <a:pt x="3798" y="2990"/>
                      <a:pt x="3798" y="289"/>
                    </a:cubicBezTo>
                    <a:cubicBezTo>
                      <a:pt x="3798" y="203"/>
                      <a:pt x="3766" y="121"/>
                      <a:pt x="3702" y="66"/>
                    </a:cubicBezTo>
                    <a:cubicBezTo>
                      <a:pt x="3657" y="22"/>
                      <a:pt x="3603" y="0"/>
                      <a:pt x="354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3"/>
              <p:cNvSpPr/>
              <p:nvPr/>
            </p:nvSpPr>
            <p:spPr>
              <a:xfrm>
                <a:off x="4306497" y="2805910"/>
                <a:ext cx="92941" cy="498092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11383" extrusionOk="0">
                    <a:moveTo>
                      <a:pt x="1110" y="0"/>
                    </a:moveTo>
                    <a:lnTo>
                      <a:pt x="219" y="237"/>
                    </a:lnTo>
                    <a:cubicBezTo>
                      <a:pt x="82" y="273"/>
                      <a:pt x="0" y="428"/>
                      <a:pt x="32" y="582"/>
                    </a:cubicBezTo>
                    <a:cubicBezTo>
                      <a:pt x="41" y="637"/>
                      <a:pt x="1069" y="5830"/>
                      <a:pt x="823" y="11078"/>
                    </a:cubicBezTo>
                    <a:cubicBezTo>
                      <a:pt x="814" y="11215"/>
                      <a:pt x="896" y="11337"/>
                      <a:pt x="1010" y="11374"/>
                    </a:cubicBezTo>
                    <a:cubicBezTo>
                      <a:pt x="1033" y="11378"/>
                      <a:pt x="1055" y="11383"/>
                      <a:pt x="1074" y="11383"/>
                    </a:cubicBezTo>
                    <a:cubicBezTo>
                      <a:pt x="1096" y="11383"/>
                      <a:pt x="1119" y="11378"/>
                      <a:pt x="1142" y="11374"/>
                    </a:cubicBezTo>
                    <a:cubicBezTo>
                      <a:pt x="1205" y="11365"/>
                      <a:pt x="1869" y="10828"/>
                      <a:pt x="1878" y="10692"/>
                    </a:cubicBezTo>
                    <a:cubicBezTo>
                      <a:pt x="2124" y="5444"/>
                      <a:pt x="1096" y="250"/>
                      <a:pt x="1087" y="196"/>
                    </a:cubicBezTo>
                    <a:cubicBezTo>
                      <a:pt x="1074" y="128"/>
                      <a:pt x="1083" y="59"/>
                      <a:pt x="111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3"/>
              <p:cNvSpPr/>
              <p:nvPr/>
            </p:nvSpPr>
            <p:spPr>
              <a:xfrm>
                <a:off x="4770143" y="2805910"/>
                <a:ext cx="93160" cy="498092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11383" extrusionOk="0">
                    <a:moveTo>
                      <a:pt x="1019" y="0"/>
                    </a:moveTo>
                    <a:lnTo>
                      <a:pt x="1019" y="0"/>
                    </a:lnTo>
                    <a:cubicBezTo>
                      <a:pt x="1046" y="59"/>
                      <a:pt x="1055" y="128"/>
                      <a:pt x="1042" y="196"/>
                    </a:cubicBezTo>
                    <a:cubicBezTo>
                      <a:pt x="1033" y="250"/>
                      <a:pt x="0" y="5444"/>
                      <a:pt x="250" y="10692"/>
                    </a:cubicBezTo>
                    <a:cubicBezTo>
                      <a:pt x="255" y="10828"/>
                      <a:pt x="919" y="11365"/>
                      <a:pt x="987" y="11374"/>
                    </a:cubicBezTo>
                    <a:cubicBezTo>
                      <a:pt x="1005" y="11378"/>
                      <a:pt x="1028" y="11383"/>
                      <a:pt x="1051" y="11383"/>
                    </a:cubicBezTo>
                    <a:cubicBezTo>
                      <a:pt x="1073" y="11383"/>
                      <a:pt x="1096" y="11378"/>
                      <a:pt x="1119" y="11374"/>
                    </a:cubicBezTo>
                    <a:cubicBezTo>
                      <a:pt x="1233" y="11337"/>
                      <a:pt x="1310" y="11215"/>
                      <a:pt x="1305" y="11078"/>
                    </a:cubicBezTo>
                    <a:cubicBezTo>
                      <a:pt x="1055" y="5830"/>
                      <a:pt x="2088" y="637"/>
                      <a:pt x="2097" y="582"/>
                    </a:cubicBezTo>
                    <a:cubicBezTo>
                      <a:pt x="2129" y="428"/>
                      <a:pt x="2042" y="273"/>
                      <a:pt x="1906" y="237"/>
                    </a:cubicBez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3"/>
              <p:cNvSpPr/>
              <p:nvPr/>
            </p:nvSpPr>
            <p:spPr>
              <a:xfrm>
                <a:off x="3988517" y="1989057"/>
                <a:ext cx="467243" cy="540711"/>
              </a:xfrm>
              <a:custGeom>
                <a:avLst/>
                <a:gdLst/>
                <a:ahLst/>
                <a:cxnLst/>
                <a:rect l="l" t="t" r="r" b="b"/>
                <a:pathLst>
                  <a:path w="10678" h="12357" extrusionOk="0">
                    <a:moveTo>
                      <a:pt x="2779" y="0"/>
                    </a:moveTo>
                    <a:cubicBezTo>
                      <a:pt x="1246" y="0"/>
                      <a:pt x="0" y="1246"/>
                      <a:pt x="0" y="2779"/>
                    </a:cubicBezTo>
                    <a:cubicBezTo>
                      <a:pt x="0" y="3734"/>
                      <a:pt x="482" y="4575"/>
                      <a:pt x="1219" y="5075"/>
                    </a:cubicBezTo>
                    <a:cubicBezTo>
                      <a:pt x="1151" y="5330"/>
                      <a:pt x="1114" y="5598"/>
                      <a:pt x="1114" y="5871"/>
                    </a:cubicBezTo>
                    <a:cubicBezTo>
                      <a:pt x="1114" y="7336"/>
                      <a:pt x="2128" y="8559"/>
                      <a:pt x="3488" y="8882"/>
                    </a:cubicBezTo>
                    <a:cubicBezTo>
                      <a:pt x="3488" y="8891"/>
                      <a:pt x="3488" y="8900"/>
                      <a:pt x="3488" y="8909"/>
                    </a:cubicBezTo>
                    <a:cubicBezTo>
                      <a:pt x="3488" y="10815"/>
                      <a:pt x="5030" y="12356"/>
                      <a:pt x="6931" y="12356"/>
                    </a:cubicBezTo>
                    <a:cubicBezTo>
                      <a:pt x="8836" y="12356"/>
                      <a:pt x="10378" y="10815"/>
                      <a:pt x="10378" y="8909"/>
                    </a:cubicBezTo>
                    <a:cubicBezTo>
                      <a:pt x="10378" y="8218"/>
                      <a:pt x="10169" y="7568"/>
                      <a:pt x="9814" y="7026"/>
                    </a:cubicBezTo>
                    <a:cubicBezTo>
                      <a:pt x="10351" y="6449"/>
                      <a:pt x="10678" y="5680"/>
                      <a:pt x="10678" y="4830"/>
                    </a:cubicBezTo>
                    <a:cubicBezTo>
                      <a:pt x="10678" y="3043"/>
                      <a:pt x="9227" y="1597"/>
                      <a:pt x="7440" y="1597"/>
                    </a:cubicBezTo>
                    <a:cubicBezTo>
                      <a:pt x="6717" y="1597"/>
                      <a:pt x="6048" y="1833"/>
                      <a:pt x="5507" y="2238"/>
                    </a:cubicBezTo>
                    <a:cubicBezTo>
                      <a:pt x="5253" y="960"/>
                      <a:pt x="4129" y="0"/>
                      <a:pt x="2779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3"/>
              <p:cNvSpPr/>
              <p:nvPr/>
            </p:nvSpPr>
            <p:spPr>
              <a:xfrm>
                <a:off x="4714003" y="1989057"/>
                <a:ext cx="467111" cy="540711"/>
              </a:xfrm>
              <a:custGeom>
                <a:avLst/>
                <a:gdLst/>
                <a:ahLst/>
                <a:cxnLst/>
                <a:rect l="l" t="t" r="r" b="b"/>
                <a:pathLst>
                  <a:path w="10675" h="12357" extrusionOk="0">
                    <a:moveTo>
                      <a:pt x="7895" y="0"/>
                    </a:moveTo>
                    <a:cubicBezTo>
                      <a:pt x="6545" y="0"/>
                      <a:pt x="5422" y="960"/>
                      <a:pt x="5171" y="2238"/>
                    </a:cubicBezTo>
                    <a:cubicBezTo>
                      <a:pt x="4630" y="1833"/>
                      <a:pt x="3962" y="1597"/>
                      <a:pt x="3234" y="1597"/>
                    </a:cubicBezTo>
                    <a:cubicBezTo>
                      <a:pt x="1447" y="1597"/>
                      <a:pt x="1" y="3043"/>
                      <a:pt x="1" y="4830"/>
                    </a:cubicBezTo>
                    <a:cubicBezTo>
                      <a:pt x="1" y="5680"/>
                      <a:pt x="328" y="6449"/>
                      <a:pt x="860" y="7026"/>
                    </a:cubicBezTo>
                    <a:cubicBezTo>
                      <a:pt x="506" y="7568"/>
                      <a:pt x="301" y="8218"/>
                      <a:pt x="301" y="8909"/>
                    </a:cubicBezTo>
                    <a:cubicBezTo>
                      <a:pt x="301" y="10815"/>
                      <a:pt x="1843" y="12356"/>
                      <a:pt x="3743" y="12356"/>
                    </a:cubicBezTo>
                    <a:cubicBezTo>
                      <a:pt x="5644" y="12356"/>
                      <a:pt x="7186" y="10815"/>
                      <a:pt x="7186" y="8909"/>
                    </a:cubicBezTo>
                    <a:cubicBezTo>
                      <a:pt x="7186" y="8900"/>
                      <a:pt x="7186" y="8891"/>
                      <a:pt x="7186" y="8882"/>
                    </a:cubicBezTo>
                    <a:cubicBezTo>
                      <a:pt x="8550" y="8559"/>
                      <a:pt x="9564" y="7336"/>
                      <a:pt x="9564" y="5871"/>
                    </a:cubicBezTo>
                    <a:cubicBezTo>
                      <a:pt x="9564" y="5598"/>
                      <a:pt x="9528" y="5330"/>
                      <a:pt x="9460" y="5075"/>
                    </a:cubicBezTo>
                    <a:cubicBezTo>
                      <a:pt x="10192" y="4575"/>
                      <a:pt x="10674" y="3734"/>
                      <a:pt x="10674" y="2779"/>
                    </a:cubicBezTo>
                    <a:cubicBezTo>
                      <a:pt x="10674" y="1246"/>
                      <a:pt x="9433" y="0"/>
                      <a:pt x="7895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3"/>
              <p:cNvSpPr/>
              <p:nvPr/>
            </p:nvSpPr>
            <p:spPr>
              <a:xfrm>
                <a:off x="4031092" y="1989057"/>
                <a:ext cx="424667" cy="281623"/>
              </a:xfrm>
              <a:custGeom>
                <a:avLst/>
                <a:gdLst/>
                <a:ahLst/>
                <a:cxnLst/>
                <a:rect l="l" t="t" r="r" b="b"/>
                <a:pathLst>
                  <a:path w="9705" h="6436" extrusionOk="0">
                    <a:moveTo>
                      <a:pt x="1806" y="0"/>
                    </a:moveTo>
                    <a:cubicBezTo>
                      <a:pt x="1119" y="0"/>
                      <a:pt x="487" y="250"/>
                      <a:pt x="0" y="669"/>
                    </a:cubicBezTo>
                    <a:cubicBezTo>
                      <a:pt x="264" y="2101"/>
                      <a:pt x="1365" y="3243"/>
                      <a:pt x="2770" y="3566"/>
                    </a:cubicBezTo>
                    <a:cubicBezTo>
                      <a:pt x="2947" y="4775"/>
                      <a:pt x="3989" y="5703"/>
                      <a:pt x="5244" y="5703"/>
                    </a:cubicBezTo>
                    <a:cubicBezTo>
                      <a:pt x="5321" y="5703"/>
                      <a:pt x="5398" y="5698"/>
                      <a:pt x="5476" y="5694"/>
                    </a:cubicBezTo>
                    <a:cubicBezTo>
                      <a:pt x="5999" y="6167"/>
                      <a:pt x="6681" y="6435"/>
                      <a:pt x="7399" y="6435"/>
                    </a:cubicBezTo>
                    <a:lnTo>
                      <a:pt x="9278" y="6435"/>
                    </a:lnTo>
                    <a:cubicBezTo>
                      <a:pt x="9550" y="5962"/>
                      <a:pt x="9705" y="5412"/>
                      <a:pt x="9705" y="4830"/>
                    </a:cubicBezTo>
                    <a:cubicBezTo>
                      <a:pt x="9705" y="3043"/>
                      <a:pt x="8254" y="1597"/>
                      <a:pt x="6467" y="1597"/>
                    </a:cubicBezTo>
                    <a:cubicBezTo>
                      <a:pt x="5744" y="1597"/>
                      <a:pt x="5075" y="1833"/>
                      <a:pt x="4534" y="2238"/>
                    </a:cubicBezTo>
                    <a:cubicBezTo>
                      <a:pt x="4280" y="960"/>
                      <a:pt x="3156" y="0"/>
                      <a:pt x="1806" y="0"/>
                    </a:cubicBez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3"/>
              <p:cNvSpPr/>
              <p:nvPr/>
            </p:nvSpPr>
            <p:spPr>
              <a:xfrm>
                <a:off x="4714003" y="1989057"/>
                <a:ext cx="424492" cy="281623"/>
              </a:xfrm>
              <a:custGeom>
                <a:avLst/>
                <a:gdLst/>
                <a:ahLst/>
                <a:cxnLst/>
                <a:rect l="l" t="t" r="r" b="b"/>
                <a:pathLst>
                  <a:path w="9701" h="6436" extrusionOk="0">
                    <a:moveTo>
                      <a:pt x="7895" y="0"/>
                    </a:moveTo>
                    <a:cubicBezTo>
                      <a:pt x="6545" y="0"/>
                      <a:pt x="5422" y="960"/>
                      <a:pt x="5171" y="2238"/>
                    </a:cubicBezTo>
                    <a:cubicBezTo>
                      <a:pt x="4630" y="1833"/>
                      <a:pt x="3962" y="1597"/>
                      <a:pt x="3234" y="1597"/>
                    </a:cubicBezTo>
                    <a:cubicBezTo>
                      <a:pt x="1447" y="1597"/>
                      <a:pt x="1" y="3043"/>
                      <a:pt x="1" y="4830"/>
                    </a:cubicBezTo>
                    <a:cubicBezTo>
                      <a:pt x="1" y="5412"/>
                      <a:pt x="155" y="5962"/>
                      <a:pt x="428" y="6435"/>
                    </a:cubicBezTo>
                    <a:lnTo>
                      <a:pt x="2306" y="6435"/>
                    </a:lnTo>
                    <a:cubicBezTo>
                      <a:pt x="3025" y="6435"/>
                      <a:pt x="3707" y="6167"/>
                      <a:pt x="4226" y="5694"/>
                    </a:cubicBezTo>
                    <a:cubicBezTo>
                      <a:pt x="4303" y="5698"/>
                      <a:pt x="4385" y="5703"/>
                      <a:pt x="4462" y="5703"/>
                    </a:cubicBezTo>
                    <a:cubicBezTo>
                      <a:pt x="5717" y="5703"/>
                      <a:pt x="6759" y="4775"/>
                      <a:pt x="6931" y="3566"/>
                    </a:cubicBezTo>
                    <a:cubicBezTo>
                      <a:pt x="8341" y="3243"/>
                      <a:pt x="9442" y="2101"/>
                      <a:pt x="9701" y="669"/>
                    </a:cubicBezTo>
                    <a:cubicBezTo>
                      <a:pt x="9219" y="250"/>
                      <a:pt x="8587" y="0"/>
                      <a:pt x="7895" y="0"/>
                    </a:cubicBez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3"/>
              <p:cNvSpPr/>
              <p:nvPr/>
            </p:nvSpPr>
            <p:spPr>
              <a:xfrm>
                <a:off x="4750846" y="2467013"/>
                <a:ext cx="146894" cy="147113"/>
              </a:xfrm>
              <a:custGeom>
                <a:avLst/>
                <a:gdLst/>
                <a:ahLst/>
                <a:cxnLst/>
                <a:rect l="l" t="t" r="r" b="b"/>
                <a:pathLst>
                  <a:path w="3357" h="3362" extrusionOk="0">
                    <a:moveTo>
                      <a:pt x="1678" y="1"/>
                    </a:moveTo>
                    <a:cubicBezTo>
                      <a:pt x="750" y="1"/>
                      <a:pt x="0" y="756"/>
                      <a:pt x="0" y="1683"/>
                    </a:cubicBezTo>
                    <a:cubicBezTo>
                      <a:pt x="0" y="2611"/>
                      <a:pt x="750" y="3361"/>
                      <a:pt x="1678" y="3361"/>
                    </a:cubicBezTo>
                    <a:cubicBezTo>
                      <a:pt x="2606" y="3361"/>
                      <a:pt x="3356" y="2611"/>
                      <a:pt x="3356" y="1683"/>
                    </a:cubicBezTo>
                    <a:cubicBezTo>
                      <a:pt x="3356" y="756"/>
                      <a:pt x="2606" y="1"/>
                      <a:pt x="1678" y="1"/>
                    </a:cubicBezTo>
                    <a:close/>
                  </a:path>
                </a:pathLst>
              </a:custGeom>
              <a:solidFill>
                <a:srgbClr val="9154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3"/>
              <p:cNvSpPr/>
              <p:nvPr/>
            </p:nvSpPr>
            <p:spPr>
              <a:xfrm>
                <a:off x="4784670" y="2500837"/>
                <a:ext cx="79245" cy="79464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1816" extrusionOk="0">
                    <a:moveTo>
                      <a:pt x="905" y="1"/>
                    </a:moveTo>
                    <a:cubicBezTo>
                      <a:pt x="405" y="1"/>
                      <a:pt x="0" y="410"/>
                      <a:pt x="0" y="910"/>
                    </a:cubicBezTo>
                    <a:cubicBezTo>
                      <a:pt x="0" y="1406"/>
                      <a:pt x="405" y="1815"/>
                      <a:pt x="905" y="1815"/>
                    </a:cubicBezTo>
                    <a:cubicBezTo>
                      <a:pt x="1405" y="1815"/>
                      <a:pt x="1810" y="1406"/>
                      <a:pt x="1810" y="910"/>
                    </a:cubicBezTo>
                    <a:cubicBezTo>
                      <a:pt x="1810" y="410"/>
                      <a:pt x="1405" y="1"/>
                      <a:pt x="905" y="1"/>
                    </a:cubicBezTo>
                    <a:close/>
                  </a:path>
                </a:pathLst>
              </a:custGeom>
              <a:solidFill>
                <a:srgbClr val="7C44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3"/>
              <p:cNvSpPr/>
              <p:nvPr/>
            </p:nvSpPr>
            <p:spPr>
              <a:xfrm>
                <a:off x="4271841" y="2467013"/>
                <a:ext cx="147113" cy="147113"/>
              </a:xfrm>
              <a:custGeom>
                <a:avLst/>
                <a:gdLst/>
                <a:ahLst/>
                <a:cxnLst/>
                <a:rect l="l" t="t" r="r" b="b"/>
                <a:pathLst>
                  <a:path w="3362" h="3362" extrusionOk="0">
                    <a:moveTo>
                      <a:pt x="1679" y="1"/>
                    </a:moveTo>
                    <a:cubicBezTo>
                      <a:pt x="756" y="1"/>
                      <a:pt x="1" y="756"/>
                      <a:pt x="1" y="1683"/>
                    </a:cubicBezTo>
                    <a:cubicBezTo>
                      <a:pt x="1" y="2611"/>
                      <a:pt x="756" y="3361"/>
                      <a:pt x="1679" y="3361"/>
                    </a:cubicBezTo>
                    <a:cubicBezTo>
                      <a:pt x="2611" y="3361"/>
                      <a:pt x="3362" y="2611"/>
                      <a:pt x="3362" y="1683"/>
                    </a:cubicBezTo>
                    <a:cubicBezTo>
                      <a:pt x="3362" y="756"/>
                      <a:pt x="2611" y="1"/>
                      <a:pt x="1679" y="1"/>
                    </a:cubicBezTo>
                    <a:close/>
                  </a:path>
                </a:pathLst>
              </a:custGeom>
              <a:solidFill>
                <a:srgbClr val="9154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3"/>
              <p:cNvSpPr/>
              <p:nvPr/>
            </p:nvSpPr>
            <p:spPr>
              <a:xfrm>
                <a:off x="4305709" y="2500837"/>
                <a:ext cx="79420" cy="79464"/>
              </a:xfrm>
              <a:custGeom>
                <a:avLst/>
                <a:gdLst/>
                <a:ahLst/>
                <a:cxnLst/>
                <a:rect l="l" t="t" r="r" b="b"/>
                <a:pathLst>
                  <a:path w="1815" h="1816" extrusionOk="0">
                    <a:moveTo>
                      <a:pt x="905" y="1"/>
                    </a:moveTo>
                    <a:cubicBezTo>
                      <a:pt x="409" y="1"/>
                      <a:pt x="0" y="410"/>
                      <a:pt x="0" y="910"/>
                    </a:cubicBezTo>
                    <a:cubicBezTo>
                      <a:pt x="0" y="1406"/>
                      <a:pt x="409" y="1815"/>
                      <a:pt x="905" y="1815"/>
                    </a:cubicBezTo>
                    <a:cubicBezTo>
                      <a:pt x="1405" y="1815"/>
                      <a:pt x="1815" y="1406"/>
                      <a:pt x="1815" y="910"/>
                    </a:cubicBezTo>
                    <a:cubicBezTo>
                      <a:pt x="1815" y="410"/>
                      <a:pt x="1405" y="1"/>
                      <a:pt x="905" y="1"/>
                    </a:cubicBezTo>
                    <a:close/>
                  </a:path>
                </a:pathLst>
              </a:custGeom>
              <a:solidFill>
                <a:srgbClr val="7C44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3"/>
              <p:cNvSpPr/>
              <p:nvPr/>
            </p:nvSpPr>
            <p:spPr>
              <a:xfrm>
                <a:off x="4352660" y="2015530"/>
                <a:ext cx="462692" cy="736089"/>
              </a:xfrm>
              <a:custGeom>
                <a:avLst/>
                <a:gdLst/>
                <a:ahLst/>
                <a:cxnLst/>
                <a:rect l="l" t="t" r="r" b="b"/>
                <a:pathLst>
                  <a:path w="10574" h="16822" extrusionOk="0">
                    <a:moveTo>
                      <a:pt x="5157" y="0"/>
                    </a:moveTo>
                    <a:cubicBezTo>
                      <a:pt x="2320" y="0"/>
                      <a:pt x="0" y="2319"/>
                      <a:pt x="0" y="5153"/>
                    </a:cubicBezTo>
                    <a:lnTo>
                      <a:pt x="0" y="11665"/>
                    </a:lnTo>
                    <a:cubicBezTo>
                      <a:pt x="0" y="14502"/>
                      <a:pt x="2320" y="16822"/>
                      <a:pt x="5157" y="16822"/>
                    </a:cubicBezTo>
                    <a:lnTo>
                      <a:pt x="5417" y="16822"/>
                    </a:lnTo>
                    <a:cubicBezTo>
                      <a:pt x="8254" y="16822"/>
                      <a:pt x="10574" y="14502"/>
                      <a:pt x="10574" y="11665"/>
                    </a:cubicBezTo>
                    <a:lnTo>
                      <a:pt x="10574" y="5153"/>
                    </a:lnTo>
                    <a:cubicBezTo>
                      <a:pt x="10574" y="2319"/>
                      <a:pt x="8254" y="0"/>
                      <a:pt x="5417" y="0"/>
                    </a:cubicBezTo>
                    <a:close/>
                  </a:path>
                </a:pathLst>
              </a:custGeom>
              <a:solidFill>
                <a:srgbClr val="A869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3"/>
              <p:cNvSpPr/>
              <p:nvPr/>
            </p:nvSpPr>
            <p:spPr>
              <a:xfrm>
                <a:off x="4070867" y="1580105"/>
                <a:ext cx="1028039" cy="648180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14813" extrusionOk="0">
                    <a:moveTo>
                      <a:pt x="11747" y="1"/>
                    </a:moveTo>
                    <a:cubicBezTo>
                      <a:pt x="10501" y="1"/>
                      <a:pt x="9487" y="988"/>
                      <a:pt x="9446" y="2225"/>
                    </a:cubicBezTo>
                    <a:cubicBezTo>
                      <a:pt x="8982" y="1784"/>
                      <a:pt x="8359" y="1515"/>
                      <a:pt x="7668" y="1515"/>
                    </a:cubicBezTo>
                    <a:cubicBezTo>
                      <a:pt x="6368" y="1515"/>
                      <a:pt x="5290" y="2479"/>
                      <a:pt x="5117" y="3735"/>
                    </a:cubicBezTo>
                    <a:cubicBezTo>
                      <a:pt x="4835" y="3594"/>
                      <a:pt x="4521" y="3512"/>
                      <a:pt x="4189" y="3512"/>
                    </a:cubicBezTo>
                    <a:cubicBezTo>
                      <a:pt x="3048" y="3512"/>
                      <a:pt x="2125" y="4435"/>
                      <a:pt x="2125" y="5576"/>
                    </a:cubicBezTo>
                    <a:cubicBezTo>
                      <a:pt x="2125" y="5981"/>
                      <a:pt x="2247" y="6363"/>
                      <a:pt x="2452" y="6681"/>
                    </a:cubicBezTo>
                    <a:cubicBezTo>
                      <a:pt x="1079" y="6800"/>
                      <a:pt x="1" y="7950"/>
                      <a:pt x="1" y="9355"/>
                    </a:cubicBezTo>
                    <a:cubicBezTo>
                      <a:pt x="1" y="10838"/>
                      <a:pt x="1201" y="12038"/>
                      <a:pt x="2684" y="12038"/>
                    </a:cubicBezTo>
                    <a:cubicBezTo>
                      <a:pt x="2757" y="12038"/>
                      <a:pt x="2825" y="12038"/>
                      <a:pt x="2898" y="12029"/>
                    </a:cubicBezTo>
                    <a:lnTo>
                      <a:pt x="2898" y="12029"/>
                    </a:lnTo>
                    <a:cubicBezTo>
                      <a:pt x="2839" y="12193"/>
                      <a:pt x="2802" y="12370"/>
                      <a:pt x="2802" y="12552"/>
                    </a:cubicBezTo>
                    <a:cubicBezTo>
                      <a:pt x="2802" y="13398"/>
                      <a:pt x="3489" y="14085"/>
                      <a:pt x="4335" y="14085"/>
                    </a:cubicBezTo>
                    <a:cubicBezTo>
                      <a:pt x="4539" y="14085"/>
                      <a:pt x="4735" y="14044"/>
                      <a:pt x="4912" y="13967"/>
                    </a:cubicBezTo>
                    <a:cubicBezTo>
                      <a:pt x="5253" y="14476"/>
                      <a:pt x="5831" y="14813"/>
                      <a:pt x="6490" y="14813"/>
                    </a:cubicBezTo>
                    <a:lnTo>
                      <a:pt x="17004" y="14813"/>
                    </a:lnTo>
                    <a:cubicBezTo>
                      <a:pt x="17659" y="14813"/>
                      <a:pt x="18241" y="14476"/>
                      <a:pt x="18578" y="13967"/>
                    </a:cubicBezTo>
                    <a:cubicBezTo>
                      <a:pt x="18760" y="14044"/>
                      <a:pt x="18955" y="14085"/>
                      <a:pt x="19160" y="14085"/>
                    </a:cubicBezTo>
                    <a:cubicBezTo>
                      <a:pt x="20006" y="14085"/>
                      <a:pt x="20688" y="13398"/>
                      <a:pt x="20688" y="12552"/>
                    </a:cubicBezTo>
                    <a:cubicBezTo>
                      <a:pt x="20688" y="12370"/>
                      <a:pt x="20656" y="12193"/>
                      <a:pt x="20597" y="12029"/>
                    </a:cubicBezTo>
                    <a:lnTo>
                      <a:pt x="20597" y="12029"/>
                    </a:lnTo>
                    <a:cubicBezTo>
                      <a:pt x="20665" y="12038"/>
                      <a:pt x="20738" y="12038"/>
                      <a:pt x="20811" y="12038"/>
                    </a:cubicBezTo>
                    <a:cubicBezTo>
                      <a:pt x="22293" y="12038"/>
                      <a:pt x="23494" y="10838"/>
                      <a:pt x="23494" y="9355"/>
                    </a:cubicBezTo>
                    <a:cubicBezTo>
                      <a:pt x="23494" y="7950"/>
                      <a:pt x="22416" y="6800"/>
                      <a:pt x="21043" y="6681"/>
                    </a:cubicBezTo>
                    <a:cubicBezTo>
                      <a:pt x="21247" y="6363"/>
                      <a:pt x="21366" y="5981"/>
                      <a:pt x="21366" y="5576"/>
                    </a:cubicBezTo>
                    <a:cubicBezTo>
                      <a:pt x="21366" y="4435"/>
                      <a:pt x="20442" y="3512"/>
                      <a:pt x="19306" y="3512"/>
                    </a:cubicBezTo>
                    <a:cubicBezTo>
                      <a:pt x="18969" y="3512"/>
                      <a:pt x="18655" y="3594"/>
                      <a:pt x="18378" y="3735"/>
                    </a:cubicBezTo>
                    <a:cubicBezTo>
                      <a:pt x="18200" y="2479"/>
                      <a:pt x="17127" y="1515"/>
                      <a:pt x="15822" y="1515"/>
                    </a:cubicBezTo>
                    <a:cubicBezTo>
                      <a:pt x="15135" y="1515"/>
                      <a:pt x="14512" y="1784"/>
                      <a:pt x="14048" y="2225"/>
                    </a:cubicBezTo>
                    <a:cubicBezTo>
                      <a:pt x="14008" y="988"/>
                      <a:pt x="12993" y="1"/>
                      <a:pt x="11747" y="1"/>
                    </a:cubicBez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3"/>
              <p:cNvSpPr/>
              <p:nvPr/>
            </p:nvSpPr>
            <p:spPr>
              <a:xfrm>
                <a:off x="4352660" y="2201978"/>
                <a:ext cx="464267" cy="143918"/>
              </a:xfrm>
              <a:custGeom>
                <a:avLst/>
                <a:gdLst/>
                <a:ahLst/>
                <a:cxnLst/>
                <a:rect l="l" t="t" r="r" b="b"/>
                <a:pathLst>
                  <a:path w="10610" h="3289" extrusionOk="0">
                    <a:moveTo>
                      <a:pt x="0" y="0"/>
                    </a:moveTo>
                    <a:lnTo>
                      <a:pt x="0" y="3288"/>
                    </a:lnTo>
                    <a:lnTo>
                      <a:pt x="10610" y="3288"/>
                    </a:lnTo>
                    <a:lnTo>
                      <a:pt x="1061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3"/>
              <p:cNvSpPr/>
              <p:nvPr/>
            </p:nvSpPr>
            <p:spPr>
              <a:xfrm>
                <a:off x="4352660" y="2313383"/>
                <a:ext cx="464267" cy="32512"/>
              </a:xfrm>
              <a:custGeom>
                <a:avLst/>
                <a:gdLst/>
                <a:ahLst/>
                <a:cxnLst/>
                <a:rect l="l" t="t" r="r" b="b"/>
                <a:pathLst>
                  <a:path w="10610" h="743" extrusionOk="0">
                    <a:moveTo>
                      <a:pt x="0" y="1"/>
                    </a:moveTo>
                    <a:lnTo>
                      <a:pt x="0" y="742"/>
                    </a:lnTo>
                    <a:lnTo>
                      <a:pt x="10610" y="742"/>
                    </a:lnTo>
                    <a:lnTo>
                      <a:pt x="1061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3"/>
              <p:cNvSpPr/>
              <p:nvPr/>
            </p:nvSpPr>
            <p:spPr>
              <a:xfrm>
                <a:off x="4352660" y="2201978"/>
                <a:ext cx="464267" cy="32468"/>
              </a:xfrm>
              <a:custGeom>
                <a:avLst/>
                <a:gdLst/>
                <a:ahLst/>
                <a:cxnLst/>
                <a:rect l="l" t="t" r="r" b="b"/>
                <a:pathLst>
                  <a:path w="10610" h="742" extrusionOk="0">
                    <a:moveTo>
                      <a:pt x="0" y="0"/>
                    </a:moveTo>
                    <a:lnTo>
                      <a:pt x="0" y="742"/>
                    </a:lnTo>
                    <a:lnTo>
                      <a:pt x="10610" y="742"/>
                    </a:lnTo>
                    <a:lnTo>
                      <a:pt x="1061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3"/>
              <p:cNvSpPr/>
              <p:nvPr/>
            </p:nvSpPr>
            <p:spPr>
              <a:xfrm>
                <a:off x="4271841" y="3036333"/>
                <a:ext cx="626082" cy="626082"/>
              </a:xfrm>
              <a:custGeom>
                <a:avLst/>
                <a:gdLst/>
                <a:ahLst/>
                <a:cxnLst/>
                <a:rect l="l" t="t" r="r" b="b"/>
                <a:pathLst>
                  <a:path w="14308" h="14308" extrusionOk="0">
                    <a:moveTo>
                      <a:pt x="7154" y="0"/>
                    </a:moveTo>
                    <a:cubicBezTo>
                      <a:pt x="3203" y="0"/>
                      <a:pt x="1" y="3202"/>
                      <a:pt x="1" y="7154"/>
                    </a:cubicBezTo>
                    <a:cubicBezTo>
                      <a:pt x="1" y="11106"/>
                      <a:pt x="3203" y="14307"/>
                      <a:pt x="7154" y="14307"/>
                    </a:cubicBezTo>
                    <a:cubicBezTo>
                      <a:pt x="11106" y="14307"/>
                      <a:pt x="14308" y="11106"/>
                      <a:pt x="14308" y="7154"/>
                    </a:cubicBezTo>
                    <a:cubicBezTo>
                      <a:pt x="14308" y="3202"/>
                      <a:pt x="11106" y="0"/>
                      <a:pt x="71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3"/>
              <p:cNvSpPr/>
              <p:nvPr/>
            </p:nvSpPr>
            <p:spPr>
              <a:xfrm>
                <a:off x="4342902" y="3119909"/>
                <a:ext cx="484002" cy="134773"/>
              </a:xfrm>
              <a:custGeom>
                <a:avLst/>
                <a:gdLst/>
                <a:ahLst/>
                <a:cxnLst/>
                <a:rect l="l" t="t" r="r" b="b"/>
                <a:pathLst>
                  <a:path w="11061" h="3080" extrusionOk="0">
                    <a:moveTo>
                      <a:pt x="664" y="0"/>
                    </a:moveTo>
                    <a:cubicBezTo>
                      <a:pt x="428" y="219"/>
                      <a:pt x="205" y="455"/>
                      <a:pt x="0" y="705"/>
                    </a:cubicBezTo>
                    <a:cubicBezTo>
                      <a:pt x="1392" y="2165"/>
                      <a:pt x="3357" y="3079"/>
                      <a:pt x="5530" y="3079"/>
                    </a:cubicBezTo>
                    <a:cubicBezTo>
                      <a:pt x="7704" y="3079"/>
                      <a:pt x="9669" y="2165"/>
                      <a:pt x="11060" y="705"/>
                    </a:cubicBezTo>
                    <a:cubicBezTo>
                      <a:pt x="10856" y="455"/>
                      <a:pt x="10633" y="219"/>
                      <a:pt x="10396" y="0"/>
                    </a:cubicBezTo>
                    <a:cubicBezTo>
                      <a:pt x="9178" y="1301"/>
                      <a:pt x="7445" y="2115"/>
                      <a:pt x="5530" y="2115"/>
                    </a:cubicBezTo>
                    <a:cubicBezTo>
                      <a:pt x="3611" y="2115"/>
                      <a:pt x="1883" y="1301"/>
                      <a:pt x="664" y="0"/>
                    </a:cubicBez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3"/>
              <p:cNvSpPr/>
              <p:nvPr/>
            </p:nvSpPr>
            <p:spPr>
              <a:xfrm>
                <a:off x="4342902" y="3443841"/>
                <a:ext cx="484002" cy="134992"/>
              </a:xfrm>
              <a:custGeom>
                <a:avLst/>
                <a:gdLst/>
                <a:ahLst/>
                <a:cxnLst/>
                <a:rect l="l" t="t" r="r" b="b"/>
                <a:pathLst>
                  <a:path w="11061" h="3085" extrusionOk="0">
                    <a:moveTo>
                      <a:pt x="5530" y="1"/>
                    </a:moveTo>
                    <a:cubicBezTo>
                      <a:pt x="3357" y="1"/>
                      <a:pt x="1392" y="915"/>
                      <a:pt x="0" y="2379"/>
                    </a:cubicBezTo>
                    <a:cubicBezTo>
                      <a:pt x="205" y="2629"/>
                      <a:pt x="428" y="2861"/>
                      <a:pt x="664" y="3084"/>
                    </a:cubicBezTo>
                    <a:cubicBezTo>
                      <a:pt x="1883" y="1784"/>
                      <a:pt x="3611" y="970"/>
                      <a:pt x="5530" y="970"/>
                    </a:cubicBezTo>
                    <a:cubicBezTo>
                      <a:pt x="7445" y="970"/>
                      <a:pt x="9178" y="1784"/>
                      <a:pt x="10396" y="3084"/>
                    </a:cubicBezTo>
                    <a:cubicBezTo>
                      <a:pt x="10633" y="2861"/>
                      <a:pt x="10856" y="2629"/>
                      <a:pt x="11060" y="2379"/>
                    </a:cubicBezTo>
                    <a:cubicBezTo>
                      <a:pt x="9669" y="915"/>
                      <a:pt x="7704" y="1"/>
                      <a:pt x="5530" y="1"/>
                    </a:cubicBez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3"/>
              <p:cNvSpPr/>
              <p:nvPr/>
            </p:nvSpPr>
            <p:spPr>
              <a:xfrm>
                <a:off x="4563786" y="3036333"/>
                <a:ext cx="42226" cy="62608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14308" extrusionOk="0">
                    <a:moveTo>
                      <a:pt x="482" y="0"/>
                    </a:moveTo>
                    <a:cubicBezTo>
                      <a:pt x="319" y="0"/>
                      <a:pt x="160" y="5"/>
                      <a:pt x="0" y="19"/>
                    </a:cubicBezTo>
                    <a:lnTo>
                      <a:pt x="0" y="14289"/>
                    </a:lnTo>
                    <a:cubicBezTo>
                      <a:pt x="160" y="14298"/>
                      <a:pt x="319" y="14307"/>
                      <a:pt x="482" y="14307"/>
                    </a:cubicBezTo>
                    <a:cubicBezTo>
                      <a:pt x="646" y="14307"/>
                      <a:pt x="805" y="14298"/>
                      <a:pt x="964" y="14289"/>
                    </a:cubicBezTo>
                    <a:lnTo>
                      <a:pt x="964" y="19"/>
                    </a:lnTo>
                    <a:cubicBezTo>
                      <a:pt x="805" y="5"/>
                      <a:pt x="646" y="0"/>
                      <a:pt x="482" y="0"/>
                    </a:cubicBez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33"/>
              <p:cNvSpPr/>
              <p:nvPr/>
            </p:nvSpPr>
            <p:spPr>
              <a:xfrm>
                <a:off x="4271841" y="3328235"/>
                <a:ext cx="626082" cy="42226"/>
              </a:xfrm>
              <a:custGeom>
                <a:avLst/>
                <a:gdLst/>
                <a:ahLst/>
                <a:cxnLst/>
                <a:rect l="l" t="t" r="r" b="b"/>
                <a:pathLst>
                  <a:path w="14308" h="965" extrusionOk="0">
                    <a:moveTo>
                      <a:pt x="19" y="1"/>
                    </a:moveTo>
                    <a:cubicBezTo>
                      <a:pt x="6" y="160"/>
                      <a:pt x="1" y="319"/>
                      <a:pt x="1" y="483"/>
                    </a:cubicBezTo>
                    <a:cubicBezTo>
                      <a:pt x="1" y="647"/>
                      <a:pt x="6" y="806"/>
                      <a:pt x="19" y="965"/>
                    </a:cubicBezTo>
                    <a:lnTo>
                      <a:pt x="14290" y="965"/>
                    </a:lnTo>
                    <a:cubicBezTo>
                      <a:pt x="14299" y="806"/>
                      <a:pt x="14308" y="647"/>
                      <a:pt x="14308" y="483"/>
                    </a:cubicBezTo>
                    <a:cubicBezTo>
                      <a:pt x="14308" y="319"/>
                      <a:pt x="14299" y="160"/>
                      <a:pt x="14290" y="1"/>
                    </a:cubicBez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3"/>
              <p:cNvSpPr/>
              <p:nvPr/>
            </p:nvSpPr>
            <p:spPr>
              <a:xfrm>
                <a:off x="4819282" y="3265357"/>
                <a:ext cx="134948" cy="62354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1425" extrusionOk="0">
                    <a:moveTo>
                      <a:pt x="710" y="1"/>
                    </a:moveTo>
                    <a:cubicBezTo>
                      <a:pt x="319" y="1"/>
                      <a:pt x="0" y="324"/>
                      <a:pt x="0" y="715"/>
                    </a:cubicBezTo>
                    <a:cubicBezTo>
                      <a:pt x="0" y="1106"/>
                      <a:pt x="319" y="1424"/>
                      <a:pt x="710" y="1424"/>
                    </a:cubicBezTo>
                    <a:lnTo>
                      <a:pt x="2374" y="1424"/>
                    </a:lnTo>
                    <a:cubicBezTo>
                      <a:pt x="2765" y="1424"/>
                      <a:pt x="3084" y="1106"/>
                      <a:pt x="3084" y="715"/>
                    </a:cubicBezTo>
                    <a:cubicBezTo>
                      <a:pt x="3084" y="324"/>
                      <a:pt x="2765" y="1"/>
                      <a:pt x="2374" y="1"/>
                    </a:cubicBezTo>
                    <a:close/>
                  </a:path>
                </a:pathLst>
              </a:custGeom>
              <a:solidFill>
                <a:srgbClr val="9154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33"/>
              <p:cNvSpPr/>
              <p:nvPr/>
            </p:nvSpPr>
            <p:spPr>
              <a:xfrm>
                <a:off x="4819282" y="3357509"/>
                <a:ext cx="157658" cy="62311"/>
              </a:xfrm>
              <a:custGeom>
                <a:avLst/>
                <a:gdLst/>
                <a:ahLst/>
                <a:cxnLst/>
                <a:rect l="l" t="t" r="r" b="b"/>
                <a:pathLst>
                  <a:path w="3603" h="1424" extrusionOk="0">
                    <a:moveTo>
                      <a:pt x="710" y="0"/>
                    </a:moveTo>
                    <a:cubicBezTo>
                      <a:pt x="319" y="0"/>
                      <a:pt x="0" y="319"/>
                      <a:pt x="0" y="710"/>
                    </a:cubicBezTo>
                    <a:cubicBezTo>
                      <a:pt x="0" y="1101"/>
                      <a:pt x="319" y="1424"/>
                      <a:pt x="710" y="1424"/>
                    </a:cubicBezTo>
                    <a:lnTo>
                      <a:pt x="2888" y="1424"/>
                    </a:lnTo>
                    <a:cubicBezTo>
                      <a:pt x="3279" y="1424"/>
                      <a:pt x="3602" y="1101"/>
                      <a:pt x="3602" y="710"/>
                    </a:cubicBezTo>
                    <a:cubicBezTo>
                      <a:pt x="3602" y="319"/>
                      <a:pt x="3279" y="0"/>
                      <a:pt x="2888" y="0"/>
                    </a:cubicBezTo>
                    <a:close/>
                  </a:path>
                </a:pathLst>
              </a:custGeom>
              <a:solidFill>
                <a:srgbClr val="9154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33"/>
              <p:cNvSpPr/>
              <p:nvPr/>
            </p:nvSpPr>
            <p:spPr>
              <a:xfrm>
                <a:off x="4819282" y="3419775"/>
                <a:ext cx="134948" cy="62136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1420" extrusionOk="0">
                    <a:moveTo>
                      <a:pt x="710" y="1"/>
                    </a:moveTo>
                    <a:cubicBezTo>
                      <a:pt x="319" y="1"/>
                      <a:pt x="0" y="319"/>
                      <a:pt x="0" y="710"/>
                    </a:cubicBezTo>
                    <a:cubicBezTo>
                      <a:pt x="0" y="1101"/>
                      <a:pt x="319" y="1420"/>
                      <a:pt x="710" y="1420"/>
                    </a:cubicBezTo>
                    <a:lnTo>
                      <a:pt x="2374" y="1420"/>
                    </a:lnTo>
                    <a:cubicBezTo>
                      <a:pt x="2765" y="1420"/>
                      <a:pt x="3084" y="1101"/>
                      <a:pt x="3084" y="710"/>
                    </a:cubicBezTo>
                    <a:cubicBezTo>
                      <a:pt x="3084" y="319"/>
                      <a:pt x="2765" y="1"/>
                      <a:pt x="2374" y="1"/>
                    </a:cubicBezTo>
                    <a:close/>
                  </a:path>
                </a:pathLst>
              </a:custGeom>
              <a:solidFill>
                <a:srgbClr val="9154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3"/>
              <p:cNvSpPr/>
              <p:nvPr/>
            </p:nvSpPr>
            <p:spPr>
              <a:xfrm>
                <a:off x="4793203" y="3512102"/>
                <a:ext cx="115476" cy="62354"/>
              </a:xfrm>
              <a:custGeom>
                <a:avLst/>
                <a:gdLst/>
                <a:ahLst/>
                <a:cxnLst/>
                <a:rect l="l" t="t" r="r" b="b"/>
                <a:pathLst>
                  <a:path w="2639" h="1425" extrusionOk="0">
                    <a:moveTo>
                      <a:pt x="556" y="1"/>
                    </a:moveTo>
                    <a:cubicBezTo>
                      <a:pt x="251" y="1"/>
                      <a:pt x="1" y="251"/>
                      <a:pt x="1" y="560"/>
                    </a:cubicBezTo>
                    <a:lnTo>
                      <a:pt x="1" y="865"/>
                    </a:lnTo>
                    <a:cubicBezTo>
                      <a:pt x="1" y="1169"/>
                      <a:pt x="251" y="1424"/>
                      <a:pt x="556" y="1424"/>
                    </a:cubicBezTo>
                    <a:lnTo>
                      <a:pt x="2084" y="1424"/>
                    </a:lnTo>
                    <a:cubicBezTo>
                      <a:pt x="2388" y="1424"/>
                      <a:pt x="2638" y="1169"/>
                      <a:pt x="2638" y="865"/>
                    </a:cubicBezTo>
                    <a:lnTo>
                      <a:pt x="2638" y="560"/>
                    </a:lnTo>
                    <a:cubicBezTo>
                      <a:pt x="2638" y="251"/>
                      <a:pt x="2388" y="1"/>
                      <a:pt x="2079" y="1"/>
                    </a:cubicBezTo>
                    <a:close/>
                  </a:path>
                </a:pathLst>
              </a:custGeom>
              <a:solidFill>
                <a:srgbClr val="9154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33"/>
              <p:cNvSpPr/>
              <p:nvPr/>
            </p:nvSpPr>
            <p:spPr>
              <a:xfrm>
                <a:off x="4215351" y="3265357"/>
                <a:ext cx="135167" cy="62354"/>
              </a:xfrm>
              <a:custGeom>
                <a:avLst/>
                <a:gdLst/>
                <a:ahLst/>
                <a:cxnLst/>
                <a:rect l="l" t="t" r="r" b="b"/>
                <a:pathLst>
                  <a:path w="3089" h="1425" extrusionOk="0">
                    <a:moveTo>
                      <a:pt x="714" y="1"/>
                    </a:moveTo>
                    <a:cubicBezTo>
                      <a:pt x="323" y="1"/>
                      <a:pt x="0" y="324"/>
                      <a:pt x="0" y="715"/>
                    </a:cubicBezTo>
                    <a:cubicBezTo>
                      <a:pt x="0" y="1106"/>
                      <a:pt x="323" y="1424"/>
                      <a:pt x="714" y="1424"/>
                    </a:cubicBezTo>
                    <a:lnTo>
                      <a:pt x="2379" y="1424"/>
                    </a:lnTo>
                    <a:cubicBezTo>
                      <a:pt x="2770" y="1424"/>
                      <a:pt x="3088" y="1106"/>
                      <a:pt x="3088" y="715"/>
                    </a:cubicBezTo>
                    <a:cubicBezTo>
                      <a:pt x="3088" y="324"/>
                      <a:pt x="2770" y="1"/>
                      <a:pt x="2379" y="1"/>
                    </a:cubicBezTo>
                    <a:close/>
                  </a:path>
                </a:pathLst>
              </a:custGeom>
              <a:solidFill>
                <a:srgbClr val="9154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33"/>
              <p:cNvSpPr/>
              <p:nvPr/>
            </p:nvSpPr>
            <p:spPr>
              <a:xfrm>
                <a:off x="4192860" y="3357509"/>
                <a:ext cx="157658" cy="62311"/>
              </a:xfrm>
              <a:custGeom>
                <a:avLst/>
                <a:gdLst/>
                <a:ahLst/>
                <a:cxnLst/>
                <a:rect l="l" t="t" r="r" b="b"/>
                <a:pathLst>
                  <a:path w="3603" h="1424" extrusionOk="0">
                    <a:moveTo>
                      <a:pt x="710" y="0"/>
                    </a:moveTo>
                    <a:cubicBezTo>
                      <a:pt x="319" y="0"/>
                      <a:pt x="1" y="319"/>
                      <a:pt x="1" y="710"/>
                    </a:cubicBezTo>
                    <a:cubicBezTo>
                      <a:pt x="1" y="1101"/>
                      <a:pt x="319" y="1424"/>
                      <a:pt x="710" y="1424"/>
                    </a:cubicBezTo>
                    <a:lnTo>
                      <a:pt x="2893" y="1424"/>
                    </a:lnTo>
                    <a:cubicBezTo>
                      <a:pt x="3284" y="1424"/>
                      <a:pt x="3602" y="1101"/>
                      <a:pt x="3602" y="710"/>
                    </a:cubicBezTo>
                    <a:cubicBezTo>
                      <a:pt x="3602" y="319"/>
                      <a:pt x="3284" y="0"/>
                      <a:pt x="2893" y="0"/>
                    </a:cubicBezTo>
                    <a:close/>
                  </a:path>
                </a:pathLst>
              </a:custGeom>
              <a:solidFill>
                <a:srgbClr val="9154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3"/>
              <p:cNvSpPr/>
              <p:nvPr/>
            </p:nvSpPr>
            <p:spPr>
              <a:xfrm>
                <a:off x="4215351" y="3419775"/>
                <a:ext cx="135167" cy="62136"/>
              </a:xfrm>
              <a:custGeom>
                <a:avLst/>
                <a:gdLst/>
                <a:ahLst/>
                <a:cxnLst/>
                <a:rect l="l" t="t" r="r" b="b"/>
                <a:pathLst>
                  <a:path w="3089" h="1420" extrusionOk="0">
                    <a:moveTo>
                      <a:pt x="714" y="1"/>
                    </a:moveTo>
                    <a:cubicBezTo>
                      <a:pt x="323" y="1"/>
                      <a:pt x="0" y="319"/>
                      <a:pt x="0" y="710"/>
                    </a:cubicBezTo>
                    <a:cubicBezTo>
                      <a:pt x="0" y="1101"/>
                      <a:pt x="323" y="1420"/>
                      <a:pt x="714" y="1420"/>
                    </a:cubicBezTo>
                    <a:lnTo>
                      <a:pt x="2379" y="1420"/>
                    </a:lnTo>
                    <a:cubicBezTo>
                      <a:pt x="2770" y="1420"/>
                      <a:pt x="3088" y="1101"/>
                      <a:pt x="3088" y="710"/>
                    </a:cubicBezTo>
                    <a:cubicBezTo>
                      <a:pt x="3088" y="319"/>
                      <a:pt x="2770" y="1"/>
                      <a:pt x="2379" y="1"/>
                    </a:cubicBezTo>
                    <a:close/>
                  </a:path>
                </a:pathLst>
              </a:custGeom>
              <a:solidFill>
                <a:srgbClr val="9154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3"/>
              <p:cNvSpPr/>
              <p:nvPr/>
            </p:nvSpPr>
            <p:spPr>
              <a:xfrm>
                <a:off x="4261121" y="3512102"/>
                <a:ext cx="115476" cy="62354"/>
              </a:xfrm>
              <a:custGeom>
                <a:avLst/>
                <a:gdLst/>
                <a:ahLst/>
                <a:cxnLst/>
                <a:rect l="l" t="t" r="r" b="b"/>
                <a:pathLst>
                  <a:path w="2639" h="1425" extrusionOk="0">
                    <a:moveTo>
                      <a:pt x="555" y="1"/>
                    </a:moveTo>
                    <a:cubicBezTo>
                      <a:pt x="251" y="1"/>
                      <a:pt x="0" y="251"/>
                      <a:pt x="0" y="560"/>
                    </a:cubicBezTo>
                    <a:lnTo>
                      <a:pt x="0" y="865"/>
                    </a:lnTo>
                    <a:cubicBezTo>
                      <a:pt x="0" y="1169"/>
                      <a:pt x="251" y="1424"/>
                      <a:pt x="555" y="1424"/>
                    </a:cubicBezTo>
                    <a:lnTo>
                      <a:pt x="2079" y="1424"/>
                    </a:lnTo>
                    <a:cubicBezTo>
                      <a:pt x="2388" y="1424"/>
                      <a:pt x="2638" y="1169"/>
                      <a:pt x="2638" y="865"/>
                    </a:cubicBezTo>
                    <a:lnTo>
                      <a:pt x="2638" y="560"/>
                    </a:lnTo>
                    <a:cubicBezTo>
                      <a:pt x="2638" y="251"/>
                      <a:pt x="2388" y="1"/>
                      <a:pt x="2079" y="1"/>
                    </a:cubicBezTo>
                    <a:close/>
                  </a:path>
                </a:pathLst>
              </a:custGeom>
              <a:solidFill>
                <a:srgbClr val="9154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33"/>
              <p:cNvSpPr/>
              <p:nvPr/>
            </p:nvSpPr>
            <p:spPr>
              <a:xfrm>
                <a:off x="4215351" y="3265357"/>
                <a:ext cx="71281" cy="62354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1425" extrusionOk="0">
                    <a:moveTo>
                      <a:pt x="714" y="1"/>
                    </a:moveTo>
                    <a:cubicBezTo>
                      <a:pt x="323" y="1"/>
                      <a:pt x="0" y="324"/>
                      <a:pt x="0" y="715"/>
                    </a:cubicBezTo>
                    <a:cubicBezTo>
                      <a:pt x="0" y="1106"/>
                      <a:pt x="323" y="1424"/>
                      <a:pt x="714" y="1424"/>
                    </a:cubicBezTo>
                    <a:lnTo>
                      <a:pt x="1629" y="1420"/>
                    </a:lnTo>
                    <a:cubicBezTo>
                      <a:pt x="1237" y="1420"/>
                      <a:pt x="919" y="1101"/>
                      <a:pt x="919" y="710"/>
                    </a:cubicBezTo>
                    <a:cubicBezTo>
                      <a:pt x="919" y="342"/>
                      <a:pt x="1201" y="42"/>
                      <a:pt x="1556" y="1"/>
                    </a:cubicBezTo>
                    <a:close/>
                  </a:path>
                </a:pathLst>
              </a:custGeom>
              <a:solidFill>
                <a:srgbClr val="7C44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33"/>
              <p:cNvSpPr/>
              <p:nvPr/>
            </p:nvSpPr>
            <p:spPr>
              <a:xfrm>
                <a:off x="4192860" y="3357509"/>
                <a:ext cx="71281" cy="62311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1424" extrusionOk="0">
                    <a:moveTo>
                      <a:pt x="710" y="0"/>
                    </a:moveTo>
                    <a:cubicBezTo>
                      <a:pt x="319" y="0"/>
                      <a:pt x="1" y="319"/>
                      <a:pt x="1" y="710"/>
                    </a:cubicBezTo>
                    <a:cubicBezTo>
                      <a:pt x="1" y="1101"/>
                      <a:pt x="319" y="1424"/>
                      <a:pt x="710" y="1424"/>
                    </a:cubicBezTo>
                    <a:lnTo>
                      <a:pt x="1629" y="1419"/>
                    </a:lnTo>
                    <a:cubicBezTo>
                      <a:pt x="1238" y="1419"/>
                      <a:pt x="919" y="1096"/>
                      <a:pt x="919" y="705"/>
                    </a:cubicBezTo>
                    <a:cubicBezTo>
                      <a:pt x="919" y="341"/>
                      <a:pt x="1201" y="37"/>
                      <a:pt x="1556" y="0"/>
                    </a:cubicBezTo>
                    <a:close/>
                  </a:path>
                </a:pathLst>
              </a:custGeom>
              <a:solidFill>
                <a:srgbClr val="7C44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33"/>
              <p:cNvSpPr/>
              <p:nvPr/>
            </p:nvSpPr>
            <p:spPr>
              <a:xfrm>
                <a:off x="4215351" y="3419775"/>
                <a:ext cx="71281" cy="62136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1420" extrusionOk="0">
                    <a:moveTo>
                      <a:pt x="714" y="1"/>
                    </a:moveTo>
                    <a:cubicBezTo>
                      <a:pt x="323" y="1"/>
                      <a:pt x="0" y="319"/>
                      <a:pt x="0" y="710"/>
                    </a:cubicBezTo>
                    <a:cubicBezTo>
                      <a:pt x="0" y="1101"/>
                      <a:pt x="323" y="1420"/>
                      <a:pt x="714" y="1420"/>
                    </a:cubicBezTo>
                    <a:lnTo>
                      <a:pt x="1629" y="1415"/>
                    </a:lnTo>
                    <a:cubicBezTo>
                      <a:pt x="1237" y="1415"/>
                      <a:pt x="919" y="1097"/>
                      <a:pt x="919" y="706"/>
                    </a:cubicBezTo>
                    <a:cubicBezTo>
                      <a:pt x="919" y="342"/>
                      <a:pt x="1201" y="37"/>
                      <a:pt x="1556" y="1"/>
                    </a:cubicBezTo>
                    <a:close/>
                  </a:path>
                </a:pathLst>
              </a:custGeom>
              <a:solidFill>
                <a:srgbClr val="7C44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33"/>
              <p:cNvSpPr/>
              <p:nvPr/>
            </p:nvSpPr>
            <p:spPr>
              <a:xfrm>
                <a:off x="4261121" y="3512102"/>
                <a:ext cx="71281" cy="62354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1425" extrusionOk="0">
                    <a:moveTo>
                      <a:pt x="710" y="1"/>
                    </a:moveTo>
                    <a:cubicBezTo>
                      <a:pt x="319" y="1"/>
                      <a:pt x="0" y="319"/>
                      <a:pt x="0" y="710"/>
                    </a:cubicBezTo>
                    <a:cubicBezTo>
                      <a:pt x="0" y="1101"/>
                      <a:pt x="319" y="1424"/>
                      <a:pt x="710" y="1424"/>
                    </a:cubicBezTo>
                    <a:lnTo>
                      <a:pt x="1628" y="1420"/>
                    </a:lnTo>
                    <a:cubicBezTo>
                      <a:pt x="1237" y="1420"/>
                      <a:pt x="914" y="1097"/>
                      <a:pt x="914" y="706"/>
                    </a:cubicBezTo>
                    <a:cubicBezTo>
                      <a:pt x="914" y="342"/>
                      <a:pt x="1196" y="37"/>
                      <a:pt x="1556" y="1"/>
                    </a:cubicBezTo>
                    <a:close/>
                  </a:path>
                </a:pathLst>
              </a:custGeom>
              <a:solidFill>
                <a:srgbClr val="7C44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33"/>
              <p:cNvSpPr/>
              <p:nvPr/>
            </p:nvSpPr>
            <p:spPr>
              <a:xfrm>
                <a:off x="4882948" y="3265357"/>
                <a:ext cx="71281" cy="62354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1425" extrusionOk="0">
                    <a:moveTo>
                      <a:pt x="73" y="1"/>
                    </a:moveTo>
                    <a:cubicBezTo>
                      <a:pt x="433" y="42"/>
                      <a:pt x="710" y="342"/>
                      <a:pt x="710" y="710"/>
                    </a:cubicBezTo>
                    <a:cubicBezTo>
                      <a:pt x="710" y="1101"/>
                      <a:pt x="392" y="1420"/>
                      <a:pt x="1" y="1420"/>
                    </a:cubicBezTo>
                    <a:lnTo>
                      <a:pt x="919" y="1424"/>
                    </a:lnTo>
                    <a:cubicBezTo>
                      <a:pt x="1310" y="1424"/>
                      <a:pt x="1629" y="1106"/>
                      <a:pt x="1629" y="715"/>
                    </a:cubicBezTo>
                    <a:cubicBezTo>
                      <a:pt x="1629" y="324"/>
                      <a:pt x="1310" y="1"/>
                      <a:pt x="919" y="1"/>
                    </a:cubicBezTo>
                    <a:close/>
                  </a:path>
                </a:pathLst>
              </a:custGeom>
              <a:solidFill>
                <a:srgbClr val="7C44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33"/>
              <p:cNvSpPr/>
              <p:nvPr/>
            </p:nvSpPr>
            <p:spPr>
              <a:xfrm>
                <a:off x="4905439" y="3357509"/>
                <a:ext cx="71500" cy="62311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1424" extrusionOk="0">
                    <a:moveTo>
                      <a:pt x="73" y="0"/>
                    </a:moveTo>
                    <a:cubicBezTo>
                      <a:pt x="433" y="37"/>
                      <a:pt x="715" y="341"/>
                      <a:pt x="715" y="705"/>
                    </a:cubicBezTo>
                    <a:cubicBezTo>
                      <a:pt x="715" y="1096"/>
                      <a:pt x="392" y="1419"/>
                      <a:pt x="1" y="1419"/>
                    </a:cubicBezTo>
                    <a:lnTo>
                      <a:pt x="919" y="1424"/>
                    </a:lnTo>
                    <a:cubicBezTo>
                      <a:pt x="1310" y="1424"/>
                      <a:pt x="1633" y="1101"/>
                      <a:pt x="1633" y="710"/>
                    </a:cubicBezTo>
                    <a:cubicBezTo>
                      <a:pt x="1633" y="319"/>
                      <a:pt x="1310" y="0"/>
                      <a:pt x="919" y="0"/>
                    </a:cubicBezTo>
                    <a:close/>
                  </a:path>
                </a:pathLst>
              </a:custGeom>
              <a:solidFill>
                <a:srgbClr val="7C44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33"/>
              <p:cNvSpPr/>
              <p:nvPr/>
            </p:nvSpPr>
            <p:spPr>
              <a:xfrm>
                <a:off x="4882948" y="3419775"/>
                <a:ext cx="71281" cy="62136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1420" extrusionOk="0">
                    <a:moveTo>
                      <a:pt x="73" y="1"/>
                    </a:moveTo>
                    <a:cubicBezTo>
                      <a:pt x="433" y="37"/>
                      <a:pt x="710" y="342"/>
                      <a:pt x="710" y="706"/>
                    </a:cubicBezTo>
                    <a:cubicBezTo>
                      <a:pt x="710" y="1097"/>
                      <a:pt x="392" y="1415"/>
                      <a:pt x="1" y="1415"/>
                    </a:cubicBezTo>
                    <a:lnTo>
                      <a:pt x="919" y="1420"/>
                    </a:lnTo>
                    <a:cubicBezTo>
                      <a:pt x="1310" y="1420"/>
                      <a:pt x="1629" y="1101"/>
                      <a:pt x="1629" y="710"/>
                    </a:cubicBezTo>
                    <a:cubicBezTo>
                      <a:pt x="1629" y="319"/>
                      <a:pt x="1310" y="1"/>
                      <a:pt x="919" y="1"/>
                    </a:cubicBezTo>
                    <a:close/>
                  </a:path>
                </a:pathLst>
              </a:custGeom>
              <a:solidFill>
                <a:srgbClr val="7C44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33"/>
              <p:cNvSpPr/>
              <p:nvPr/>
            </p:nvSpPr>
            <p:spPr>
              <a:xfrm>
                <a:off x="4837397" y="3512102"/>
                <a:ext cx="71281" cy="62354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1425" extrusionOk="0">
                    <a:moveTo>
                      <a:pt x="73" y="1"/>
                    </a:moveTo>
                    <a:cubicBezTo>
                      <a:pt x="428" y="37"/>
                      <a:pt x="710" y="342"/>
                      <a:pt x="710" y="706"/>
                    </a:cubicBezTo>
                    <a:cubicBezTo>
                      <a:pt x="710" y="1097"/>
                      <a:pt x="391" y="1420"/>
                      <a:pt x="0" y="1420"/>
                    </a:cubicBezTo>
                    <a:lnTo>
                      <a:pt x="919" y="1424"/>
                    </a:lnTo>
                    <a:cubicBezTo>
                      <a:pt x="1310" y="1424"/>
                      <a:pt x="1628" y="1101"/>
                      <a:pt x="1628" y="710"/>
                    </a:cubicBezTo>
                    <a:cubicBezTo>
                      <a:pt x="1628" y="319"/>
                      <a:pt x="1310" y="1"/>
                      <a:pt x="919" y="1"/>
                    </a:cubicBezTo>
                    <a:close/>
                  </a:path>
                </a:pathLst>
              </a:custGeom>
              <a:solidFill>
                <a:srgbClr val="7C44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9FDFA890-E5D6-446B-8259-BCB1BBA6C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267708"/>
              </p:ext>
            </p:extLst>
          </p:nvPr>
        </p:nvGraphicFramePr>
        <p:xfrm>
          <a:off x="554369" y="1813727"/>
          <a:ext cx="3975100" cy="28575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81890637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824984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62671698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509118726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337608168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71165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Factor1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Factor2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Factor3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Uniquenesses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4317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0,2080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0,0380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0,0358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0,9540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9161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0,8528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0,2905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0,0833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0,1815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2471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FG%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0,1014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0,2559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0,9588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29611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3P%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0,3008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-0,3275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0,1020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0,7919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1817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2P%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0,0099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0,1567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0,7868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0,3562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3551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FT%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0,3283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-0,2294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-0,0333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0,8385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58261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ORB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0,1209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0,8144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0,3672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0,1872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5851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DRB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0,5795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0,6559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0,1841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77768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0,8933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-0,0416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-0,0109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0,2002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8769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0,7568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0,1148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0,0410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0,4124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1640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0,1532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0,6697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0,2468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0,4672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03859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0,8666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0,1828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0,0414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0,2139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61954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0,5426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0,5213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0,1620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0,4075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744466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9A99CEBC-FEAD-4EC1-913F-954EC96098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01183"/>
              </p:ext>
            </p:extLst>
          </p:nvPr>
        </p:nvGraphicFramePr>
        <p:xfrm>
          <a:off x="5097131" y="1908977"/>
          <a:ext cx="3492500" cy="26670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407335654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78495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75903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90943127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3740701980"/>
                    </a:ext>
                  </a:extLst>
                </a:gridCol>
              </a:tblGrid>
              <a:tr h="190500">
                <a:tc gridSpan="4">
                  <a:txBody>
                    <a:bodyPr/>
                    <a:lstStyle/>
                    <a:p>
                      <a:pPr algn="l" fontAlgn="b"/>
                      <a:r>
                        <a:rPr lang="pl-PL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 1 (bez zmiennej Age)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1661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Factor1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Factor2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Factor3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Uniquenesses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1127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0,7669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0,4725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0,0588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0,1852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75959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FG%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0,0578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0,2971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0,9505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6503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3P%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0,3632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-0,2494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0,1027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0,7954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32655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2P%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-0,0127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0,1761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0,7827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0,3562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18311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FT%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0,3660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-0,1519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-0,0351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0,8418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48608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ORB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-0,0536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0,8295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0,3465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0,1890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3739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DRB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0,4241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0,7714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0,1572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0,2004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7027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0,8826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0,1533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-0,0285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0,1968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8569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0,7120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0,2788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0,0226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0,4148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76658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0,6941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0,2282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0,4661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9117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0,8102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0,3680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0,0192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0,2078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4121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0,4164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0,6322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0,1387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0,4077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13405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34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Ładunki czynnikowe Model 2</a:t>
            </a:r>
            <a:endParaRPr sz="2400"/>
          </a:p>
        </p:txBody>
      </p:sp>
      <p:grpSp>
        <p:nvGrpSpPr>
          <p:cNvPr id="62" name="Google Shape;686;p33">
            <a:extLst>
              <a:ext uri="{FF2B5EF4-FFF2-40B4-BE49-F238E27FC236}">
                <a16:creationId xmlns:a16="http://schemas.microsoft.com/office/drawing/2014/main" id="{C54C3138-B9D0-418A-9942-AD5622E653A1}"/>
              </a:ext>
            </a:extLst>
          </p:cNvPr>
          <p:cNvGrpSpPr/>
          <p:nvPr/>
        </p:nvGrpSpPr>
        <p:grpSpPr>
          <a:xfrm>
            <a:off x="600500" y="165425"/>
            <a:ext cx="1734248" cy="1555104"/>
            <a:chOff x="2755500" y="1097737"/>
            <a:chExt cx="3632912" cy="3632668"/>
          </a:xfrm>
        </p:grpSpPr>
        <p:grpSp>
          <p:nvGrpSpPr>
            <p:cNvPr id="63" name="Google Shape;687;p33">
              <a:extLst>
                <a:ext uri="{FF2B5EF4-FFF2-40B4-BE49-F238E27FC236}">
                  <a16:creationId xmlns:a16="http://schemas.microsoft.com/office/drawing/2014/main" id="{BC0DEFFD-F13B-4A84-A7BF-E84C2EB4CE4C}"/>
                </a:ext>
              </a:extLst>
            </p:cNvPr>
            <p:cNvGrpSpPr/>
            <p:nvPr/>
          </p:nvGrpSpPr>
          <p:grpSpPr>
            <a:xfrm>
              <a:off x="2755500" y="1097737"/>
              <a:ext cx="3632912" cy="3632668"/>
              <a:chOff x="2755500" y="1224637"/>
              <a:chExt cx="3632912" cy="3632668"/>
            </a:xfrm>
          </p:grpSpPr>
          <p:sp>
            <p:nvSpPr>
              <p:cNvPr id="117" name="Google Shape;688;p33">
                <a:extLst>
                  <a:ext uri="{FF2B5EF4-FFF2-40B4-BE49-F238E27FC236}">
                    <a16:creationId xmlns:a16="http://schemas.microsoft.com/office/drawing/2014/main" id="{0CCB5767-939F-41D2-9974-61BE55F2910E}"/>
                  </a:ext>
                </a:extLst>
              </p:cNvPr>
              <p:cNvSpPr/>
              <p:nvPr/>
            </p:nvSpPr>
            <p:spPr>
              <a:xfrm>
                <a:off x="2755500" y="1224637"/>
                <a:ext cx="3632912" cy="3632668"/>
              </a:xfrm>
              <a:custGeom>
                <a:avLst/>
                <a:gdLst/>
                <a:ahLst/>
                <a:cxnLst/>
                <a:rect l="l" t="t" r="r" b="b"/>
                <a:pathLst>
                  <a:path w="74464" h="74459" extrusionOk="0">
                    <a:moveTo>
                      <a:pt x="37232" y="0"/>
                    </a:moveTo>
                    <a:cubicBezTo>
                      <a:pt x="32211" y="0"/>
                      <a:pt x="27336" y="987"/>
                      <a:pt x="22734" y="2934"/>
                    </a:cubicBezTo>
                    <a:cubicBezTo>
                      <a:pt x="18300" y="4812"/>
                      <a:pt x="14321" y="7490"/>
                      <a:pt x="10906" y="10906"/>
                    </a:cubicBezTo>
                    <a:cubicBezTo>
                      <a:pt x="7495" y="14321"/>
                      <a:pt x="4812" y="18300"/>
                      <a:pt x="2934" y="22734"/>
                    </a:cubicBezTo>
                    <a:cubicBezTo>
                      <a:pt x="987" y="27336"/>
                      <a:pt x="0" y="32211"/>
                      <a:pt x="0" y="37232"/>
                    </a:cubicBezTo>
                    <a:cubicBezTo>
                      <a:pt x="0" y="42248"/>
                      <a:pt x="987" y="47127"/>
                      <a:pt x="2934" y="51725"/>
                    </a:cubicBezTo>
                    <a:cubicBezTo>
                      <a:pt x="4812" y="56164"/>
                      <a:pt x="7495" y="60143"/>
                      <a:pt x="10906" y="63558"/>
                    </a:cubicBezTo>
                    <a:cubicBezTo>
                      <a:pt x="14321" y="66969"/>
                      <a:pt x="18300" y="69652"/>
                      <a:pt x="22734" y="71525"/>
                    </a:cubicBezTo>
                    <a:cubicBezTo>
                      <a:pt x="27336" y="73472"/>
                      <a:pt x="32211" y="74459"/>
                      <a:pt x="37232" y="74459"/>
                    </a:cubicBezTo>
                    <a:cubicBezTo>
                      <a:pt x="42252" y="74459"/>
                      <a:pt x="47127" y="73472"/>
                      <a:pt x="51730" y="71525"/>
                    </a:cubicBezTo>
                    <a:cubicBezTo>
                      <a:pt x="56164" y="69652"/>
                      <a:pt x="60143" y="66969"/>
                      <a:pt x="63558" y="63558"/>
                    </a:cubicBezTo>
                    <a:cubicBezTo>
                      <a:pt x="66969" y="60143"/>
                      <a:pt x="69652" y="56164"/>
                      <a:pt x="71530" y="51725"/>
                    </a:cubicBezTo>
                    <a:cubicBezTo>
                      <a:pt x="73476" y="47127"/>
                      <a:pt x="74463" y="42248"/>
                      <a:pt x="74463" y="37232"/>
                    </a:cubicBezTo>
                    <a:cubicBezTo>
                      <a:pt x="74463" y="32211"/>
                      <a:pt x="73476" y="27336"/>
                      <a:pt x="71530" y="22734"/>
                    </a:cubicBezTo>
                    <a:cubicBezTo>
                      <a:pt x="69652" y="18300"/>
                      <a:pt x="66969" y="14321"/>
                      <a:pt x="63558" y="10906"/>
                    </a:cubicBezTo>
                    <a:cubicBezTo>
                      <a:pt x="60143" y="7490"/>
                      <a:pt x="56164" y="4812"/>
                      <a:pt x="51730" y="2934"/>
                    </a:cubicBezTo>
                    <a:cubicBezTo>
                      <a:pt x="47127" y="987"/>
                      <a:pt x="42252" y="0"/>
                      <a:pt x="372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689;p33">
                <a:extLst>
                  <a:ext uri="{FF2B5EF4-FFF2-40B4-BE49-F238E27FC236}">
                    <a16:creationId xmlns:a16="http://schemas.microsoft.com/office/drawing/2014/main" id="{2041871C-D6FC-4E44-AB23-DD1A944C43D1}"/>
                  </a:ext>
                </a:extLst>
              </p:cNvPr>
              <p:cNvSpPr/>
              <p:nvPr/>
            </p:nvSpPr>
            <p:spPr>
              <a:xfrm>
                <a:off x="3125361" y="1594498"/>
                <a:ext cx="2893196" cy="2893196"/>
              </a:xfrm>
              <a:custGeom>
                <a:avLst/>
                <a:gdLst/>
                <a:ahLst/>
                <a:cxnLst/>
                <a:rect l="l" t="t" r="r" b="b"/>
                <a:pathLst>
                  <a:path w="59302" h="59302" extrusionOk="0">
                    <a:moveTo>
                      <a:pt x="29651" y="0"/>
                    </a:moveTo>
                    <a:cubicBezTo>
                      <a:pt x="25653" y="0"/>
                      <a:pt x="21770" y="783"/>
                      <a:pt x="18109" y="2333"/>
                    </a:cubicBezTo>
                    <a:cubicBezTo>
                      <a:pt x="14575" y="3829"/>
                      <a:pt x="11406" y="5962"/>
                      <a:pt x="8686" y="8682"/>
                    </a:cubicBezTo>
                    <a:cubicBezTo>
                      <a:pt x="5967" y="11406"/>
                      <a:pt x="3829" y="14575"/>
                      <a:pt x="2333" y="18104"/>
                    </a:cubicBezTo>
                    <a:cubicBezTo>
                      <a:pt x="787" y="21765"/>
                      <a:pt x="0" y="25649"/>
                      <a:pt x="0" y="29651"/>
                    </a:cubicBezTo>
                    <a:cubicBezTo>
                      <a:pt x="0" y="33648"/>
                      <a:pt x="787" y="37532"/>
                      <a:pt x="2333" y="41193"/>
                    </a:cubicBezTo>
                    <a:cubicBezTo>
                      <a:pt x="3829" y="44726"/>
                      <a:pt x="5967" y="47896"/>
                      <a:pt x="8686" y="50615"/>
                    </a:cubicBezTo>
                    <a:cubicBezTo>
                      <a:pt x="11406" y="53335"/>
                      <a:pt x="14575" y="55472"/>
                      <a:pt x="18109" y="56964"/>
                    </a:cubicBezTo>
                    <a:cubicBezTo>
                      <a:pt x="21770" y="58515"/>
                      <a:pt x="25653" y="59301"/>
                      <a:pt x="29651" y="59301"/>
                    </a:cubicBezTo>
                    <a:cubicBezTo>
                      <a:pt x="33648" y="59301"/>
                      <a:pt x="37532" y="58515"/>
                      <a:pt x="41193" y="56964"/>
                    </a:cubicBezTo>
                    <a:cubicBezTo>
                      <a:pt x="44726" y="55472"/>
                      <a:pt x="47896" y="53335"/>
                      <a:pt x="50615" y="50615"/>
                    </a:cubicBezTo>
                    <a:cubicBezTo>
                      <a:pt x="53335" y="47896"/>
                      <a:pt x="55472" y="44726"/>
                      <a:pt x="56968" y="41193"/>
                    </a:cubicBezTo>
                    <a:cubicBezTo>
                      <a:pt x="58515" y="37532"/>
                      <a:pt x="59301" y="33648"/>
                      <a:pt x="59301" y="29651"/>
                    </a:cubicBezTo>
                    <a:cubicBezTo>
                      <a:pt x="59301" y="25649"/>
                      <a:pt x="58515" y="21765"/>
                      <a:pt x="56968" y="18104"/>
                    </a:cubicBezTo>
                    <a:cubicBezTo>
                      <a:pt x="55472" y="14575"/>
                      <a:pt x="53335" y="11406"/>
                      <a:pt x="50615" y="8682"/>
                    </a:cubicBezTo>
                    <a:cubicBezTo>
                      <a:pt x="47896" y="5962"/>
                      <a:pt x="44726" y="3829"/>
                      <a:pt x="41193" y="2333"/>
                    </a:cubicBezTo>
                    <a:cubicBezTo>
                      <a:pt x="37532" y="783"/>
                      <a:pt x="33648" y="0"/>
                      <a:pt x="296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690;p33">
                <a:extLst>
                  <a:ext uri="{FF2B5EF4-FFF2-40B4-BE49-F238E27FC236}">
                    <a16:creationId xmlns:a16="http://schemas.microsoft.com/office/drawing/2014/main" id="{4E4ED444-B45A-47CC-AABA-85B776E32199}"/>
                  </a:ext>
                </a:extLst>
              </p:cNvPr>
              <p:cNvSpPr/>
              <p:nvPr/>
            </p:nvSpPr>
            <p:spPr>
              <a:xfrm>
                <a:off x="3384277" y="1853172"/>
                <a:ext cx="2375366" cy="2375610"/>
              </a:xfrm>
              <a:custGeom>
                <a:avLst/>
                <a:gdLst/>
                <a:ahLst/>
                <a:cxnLst/>
                <a:rect l="l" t="t" r="r" b="b"/>
                <a:pathLst>
                  <a:path w="48688" h="48693" extrusionOk="0">
                    <a:moveTo>
                      <a:pt x="24344" y="1"/>
                    </a:moveTo>
                    <a:cubicBezTo>
                      <a:pt x="21060" y="1"/>
                      <a:pt x="17873" y="647"/>
                      <a:pt x="14867" y="1920"/>
                    </a:cubicBezTo>
                    <a:cubicBezTo>
                      <a:pt x="11965" y="3143"/>
                      <a:pt x="9364" y="4899"/>
                      <a:pt x="7131" y="7132"/>
                    </a:cubicBezTo>
                    <a:cubicBezTo>
                      <a:pt x="4894" y="9369"/>
                      <a:pt x="3138" y="11970"/>
                      <a:pt x="1915" y="14872"/>
                    </a:cubicBezTo>
                    <a:cubicBezTo>
                      <a:pt x="642" y="17873"/>
                      <a:pt x="0" y="21061"/>
                      <a:pt x="0" y="24349"/>
                    </a:cubicBezTo>
                    <a:cubicBezTo>
                      <a:pt x="0" y="27632"/>
                      <a:pt x="642" y="30820"/>
                      <a:pt x="1915" y="33826"/>
                    </a:cubicBezTo>
                    <a:cubicBezTo>
                      <a:pt x="3138" y="36723"/>
                      <a:pt x="4894" y="39329"/>
                      <a:pt x="7131" y="41562"/>
                    </a:cubicBezTo>
                    <a:cubicBezTo>
                      <a:pt x="9364" y="43794"/>
                      <a:pt x="11965" y="45550"/>
                      <a:pt x="14867" y="46778"/>
                    </a:cubicBezTo>
                    <a:cubicBezTo>
                      <a:pt x="17873" y="48046"/>
                      <a:pt x="21060" y="48692"/>
                      <a:pt x="24344" y="48692"/>
                    </a:cubicBezTo>
                    <a:cubicBezTo>
                      <a:pt x="27627" y="48692"/>
                      <a:pt x="30815" y="48046"/>
                      <a:pt x="33821" y="46778"/>
                    </a:cubicBezTo>
                    <a:cubicBezTo>
                      <a:pt x="36722" y="45550"/>
                      <a:pt x="39324" y="43794"/>
                      <a:pt x="41557" y="41562"/>
                    </a:cubicBezTo>
                    <a:cubicBezTo>
                      <a:pt x="43794" y="39329"/>
                      <a:pt x="45549" y="36723"/>
                      <a:pt x="46773" y="33826"/>
                    </a:cubicBezTo>
                    <a:cubicBezTo>
                      <a:pt x="48046" y="30820"/>
                      <a:pt x="48687" y="27632"/>
                      <a:pt x="48687" y="24349"/>
                    </a:cubicBezTo>
                    <a:cubicBezTo>
                      <a:pt x="48687" y="21061"/>
                      <a:pt x="48046" y="17873"/>
                      <a:pt x="46773" y="14872"/>
                    </a:cubicBezTo>
                    <a:cubicBezTo>
                      <a:pt x="45549" y="11970"/>
                      <a:pt x="43794" y="9369"/>
                      <a:pt x="41557" y="7132"/>
                    </a:cubicBezTo>
                    <a:cubicBezTo>
                      <a:pt x="39324" y="4899"/>
                      <a:pt x="36722" y="3143"/>
                      <a:pt x="33821" y="1920"/>
                    </a:cubicBezTo>
                    <a:cubicBezTo>
                      <a:pt x="30815" y="647"/>
                      <a:pt x="27627" y="1"/>
                      <a:pt x="243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691;p33">
                <a:extLst>
                  <a:ext uri="{FF2B5EF4-FFF2-40B4-BE49-F238E27FC236}">
                    <a16:creationId xmlns:a16="http://schemas.microsoft.com/office/drawing/2014/main" id="{B4A7C1AA-40CA-4A90-8AA8-113CD782E70E}"/>
                  </a:ext>
                </a:extLst>
              </p:cNvPr>
              <p:cNvSpPr/>
              <p:nvPr/>
            </p:nvSpPr>
            <p:spPr>
              <a:xfrm>
                <a:off x="3642950" y="2112089"/>
                <a:ext cx="1857974" cy="1857779"/>
              </a:xfrm>
              <a:custGeom>
                <a:avLst/>
                <a:gdLst/>
                <a:ahLst/>
                <a:cxnLst/>
                <a:rect l="l" t="t" r="r" b="b"/>
                <a:pathLst>
                  <a:path w="38083" h="38079" extrusionOk="0">
                    <a:moveTo>
                      <a:pt x="19042" y="1"/>
                    </a:moveTo>
                    <a:cubicBezTo>
                      <a:pt x="16472" y="1"/>
                      <a:pt x="13976" y="506"/>
                      <a:pt x="11634" y="1497"/>
                    </a:cubicBezTo>
                    <a:cubicBezTo>
                      <a:pt x="9364" y="2457"/>
                      <a:pt x="7327" y="3830"/>
                      <a:pt x="5581" y="5576"/>
                    </a:cubicBezTo>
                    <a:cubicBezTo>
                      <a:pt x="3830" y="7327"/>
                      <a:pt x="2457" y="9364"/>
                      <a:pt x="1497" y="11629"/>
                    </a:cubicBezTo>
                    <a:cubicBezTo>
                      <a:pt x="506" y="13976"/>
                      <a:pt x="1" y="16468"/>
                      <a:pt x="1" y="19042"/>
                    </a:cubicBezTo>
                    <a:cubicBezTo>
                      <a:pt x="1" y="21611"/>
                      <a:pt x="506" y="24103"/>
                      <a:pt x="1497" y="26450"/>
                    </a:cubicBezTo>
                    <a:cubicBezTo>
                      <a:pt x="2457" y="28719"/>
                      <a:pt x="3830" y="30756"/>
                      <a:pt x="5581" y="32503"/>
                    </a:cubicBezTo>
                    <a:cubicBezTo>
                      <a:pt x="7327" y="34254"/>
                      <a:pt x="9364" y="35627"/>
                      <a:pt x="11634" y="36582"/>
                    </a:cubicBezTo>
                    <a:cubicBezTo>
                      <a:pt x="13976" y="37578"/>
                      <a:pt x="16472" y="38078"/>
                      <a:pt x="19042" y="38078"/>
                    </a:cubicBezTo>
                    <a:cubicBezTo>
                      <a:pt x="21611" y="38078"/>
                      <a:pt x="24108" y="37578"/>
                      <a:pt x="26454" y="36582"/>
                    </a:cubicBezTo>
                    <a:cubicBezTo>
                      <a:pt x="28719" y="35627"/>
                      <a:pt x="30756" y="34254"/>
                      <a:pt x="32503" y="32503"/>
                    </a:cubicBezTo>
                    <a:cubicBezTo>
                      <a:pt x="34254" y="30756"/>
                      <a:pt x="35627" y="28719"/>
                      <a:pt x="36587" y="26450"/>
                    </a:cubicBezTo>
                    <a:cubicBezTo>
                      <a:pt x="37578" y="24103"/>
                      <a:pt x="38083" y="21611"/>
                      <a:pt x="38083" y="19042"/>
                    </a:cubicBezTo>
                    <a:cubicBezTo>
                      <a:pt x="38083" y="16468"/>
                      <a:pt x="37578" y="13976"/>
                      <a:pt x="36587" y="11629"/>
                    </a:cubicBezTo>
                    <a:cubicBezTo>
                      <a:pt x="35627" y="9364"/>
                      <a:pt x="34254" y="7327"/>
                      <a:pt x="32503" y="5576"/>
                    </a:cubicBezTo>
                    <a:cubicBezTo>
                      <a:pt x="30756" y="3830"/>
                      <a:pt x="28719" y="2457"/>
                      <a:pt x="26454" y="1497"/>
                    </a:cubicBezTo>
                    <a:cubicBezTo>
                      <a:pt x="24108" y="506"/>
                      <a:pt x="21611" y="1"/>
                      <a:pt x="190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92;p33">
              <a:extLst>
                <a:ext uri="{FF2B5EF4-FFF2-40B4-BE49-F238E27FC236}">
                  <a16:creationId xmlns:a16="http://schemas.microsoft.com/office/drawing/2014/main" id="{05356EED-1204-4427-8A20-C57121934B61}"/>
                </a:ext>
              </a:extLst>
            </p:cNvPr>
            <p:cNvGrpSpPr/>
            <p:nvPr/>
          </p:nvGrpSpPr>
          <p:grpSpPr>
            <a:xfrm>
              <a:off x="3823948" y="1338918"/>
              <a:ext cx="1521912" cy="3150287"/>
              <a:chOff x="3823948" y="1580105"/>
              <a:chExt cx="1521912" cy="3150287"/>
            </a:xfrm>
          </p:grpSpPr>
          <p:sp>
            <p:nvSpPr>
              <p:cNvPr id="65" name="Google Shape;693;p33">
                <a:extLst>
                  <a:ext uri="{FF2B5EF4-FFF2-40B4-BE49-F238E27FC236}">
                    <a16:creationId xmlns:a16="http://schemas.microsoft.com/office/drawing/2014/main" id="{7B92C1F1-AA30-423F-AC69-7C89F2442550}"/>
                  </a:ext>
                </a:extLst>
              </p:cNvPr>
              <p:cNvSpPr/>
              <p:nvPr/>
            </p:nvSpPr>
            <p:spPr>
              <a:xfrm>
                <a:off x="4824445" y="3876071"/>
                <a:ext cx="287180" cy="854321"/>
              </a:xfrm>
              <a:custGeom>
                <a:avLst/>
                <a:gdLst/>
                <a:ahLst/>
                <a:cxnLst/>
                <a:rect l="l" t="t" r="r" b="b"/>
                <a:pathLst>
                  <a:path w="6563" h="19524" extrusionOk="0">
                    <a:moveTo>
                      <a:pt x="1075" y="0"/>
                    </a:moveTo>
                    <a:cubicBezTo>
                      <a:pt x="844" y="0"/>
                      <a:pt x="613" y="83"/>
                      <a:pt x="428" y="250"/>
                    </a:cubicBezTo>
                    <a:cubicBezTo>
                      <a:pt x="33" y="610"/>
                      <a:pt x="1" y="1219"/>
                      <a:pt x="360" y="1615"/>
                    </a:cubicBezTo>
                    <a:cubicBezTo>
                      <a:pt x="383" y="1642"/>
                      <a:pt x="1833" y="3293"/>
                      <a:pt x="2852" y="6149"/>
                    </a:cubicBezTo>
                    <a:cubicBezTo>
                      <a:pt x="4216" y="9973"/>
                      <a:pt x="4198" y="14043"/>
                      <a:pt x="2807" y="18250"/>
                    </a:cubicBezTo>
                    <a:cubicBezTo>
                      <a:pt x="2638" y="18759"/>
                      <a:pt x="2916" y="19305"/>
                      <a:pt x="3421" y="19473"/>
                    </a:cubicBezTo>
                    <a:cubicBezTo>
                      <a:pt x="3525" y="19505"/>
                      <a:pt x="3625" y="19523"/>
                      <a:pt x="3725" y="19523"/>
                    </a:cubicBezTo>
                    <a:cubicBezTo>
                      <a:pt x="4130" y="19523"/>
                      <a:pt x="4507" y="19264"/>
                      <a:pt x="4644" y="18859"/>
                    </a:cubicBezTo>
                    <a:cubicBezTo>
                      <a:pt x="6563" y="13052"/>
                      <a:pt x="5703" y="8341"/>
                      <a:pt x="4639" y="5407"/>
                    </a:cubicBezTo>
                    <a:cubicBezTo>
                      <a:pt x="3484" y="2210"/>
                      <a:pt x="1861" y="396"/>
                      <a:pt x="1792" y="319"/>
                    </a:cubicBezTo>
                    <a:cubicBezTo>
                      <a:pt x="1601" y="108"/>
                      <a:pt x="1338" y="0"/>
                      <a:pt x="1075" y="0"/>
                    </a:cubicBezTo>
                    <a:close/>
                  </a:path>
                </a:pathLst>
              </a:custGeom>
              <a:solidFill>
                <a:srgbClr val="A869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94;p33">
                <a:extLst>
                  <a:ext uri="{FF2B5EF4-FFF2-40B4-BE49-F238E27FC236}">
                    <a16:creationId xmlns:a16="http://schemas.microsoft.com/office/drawing/2014/main" id="{E1448D77-8FFC-42AF-A90A-B62A788293ED}"/>
                  </a:ext>
                </a:extLst>
              </p:cNvPr>
              <p:cNvSpPr/>
              <p:nvPr/>
            </p:nvSpPr>
            <p:spPr>
              <a:xfrm>
                <a:off x="4940050" y="4167973"/>
                <a:ext cx="160459" cy="562415"/>
              </a:xfrm>
              <a:custGeom>
                <a:avLst/>
                <a:gdLst/>
                <a:ahLst/>
                <a:cxnLst/>
                <a:rect l="l" t="t" r="r" b="b"/>
                <a:pathLst>
                  <a:path w="3667" h="12853" extrusionOk="0">
                    <a:moveTo>
                      <a:pt x="2407" y="1"/>
                    </a:moveTo>
                    <a:lnTo>
                      <a:pt x="597" y="701"/>
                    </a:lnTo>
                    <a:cubicBezTo>
                      <a:pt x="1552" y="4166"/>
                      <a:pt x="1411" y="7818"/>
                      <a:pt x="165" y="11579"/>
                    </a:cubicBezTo>
                    <a:cubicBezTo>
                      <a:pt x="1" y="12088"/>
                      <a:pt x="274" y="12634"/>
                      <a:pt x="779" y="12802"/>
                    </a:cubicBezTo>
                    <a:cubicBezTo>
                      <a:pt x="883" y="12834"/>
                      <a:pt x="983" y="12852"/>
                      <a:pt x="1083" y="12852"/>
                    </a:cubicBezTo>
                    <a:cubicBezTo>
                      <a:pt x="1488" y="12852"/>
                      <a:pt x="1870" y="12593"/>
                      <a:pt x="2002" y="12188"/>
                    </a:cubicBezTo>
                    <a:cubicBezTo>
                      <a:pt x="3666" y="7154"/>
                      <a:pt x="3239" y="2943"/>
                      <a:pt x="24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95;p33">
                <a:extLst>
                  <a:ext uri="{FF2B5EF4-FFF2-40B4-BE49-F238E27FC236}">
                    <a16:creationId xmlns:a16="http://schemas.microsoft.com/office/drawing/2014/main" id="{B194F4E6-CAC3-43C3-B122-0C937F7E9B6C}"/>
                  </a:ext>
                </a:extLst>
              </p:cNvPr>
              <p:cNvSpPr/>
              <p:nvPr/>
            </p:nvSpPr>
            <p:spPr>
              <a:xfrm>
                <a:off x="4927536" y="4140056"/>
                <a:ext cx="157439" cy="95391"/>
              </a:xfrm>
              <a:custGeom>
                <a:avLst/>
                <a:gdLst/>
                <a:ahLst/>
                <a:cxnLst/>
                <a:rect l="l" t="t" r="r" b="b"/>
                <a:pathLst>
                  <a:path w="3598" h="2180" extrusionOk="0">
                    <a:moveTo>
                      <a:pt x="2840" y="1"/>
                    </a:moveTo>
                    <a:cubicBezTo>
                      <a:pt x="2781" y="1"/>
                      <a:pt x="2720" y="10"/>
                      <a:pt x="2661" y="29"/>
                    </a:cubicBezTo>
                    <a:lnTo>
                      <a:pt x="478" y="725"/>
                    </a:lnTo>
                    <a:cubicBezTo>
                      <a:pt x="169" y="821"/>
                      <a:pt x="0" y="1153"/>
                      <a:pt x="96" y="1462"/>
                    </a:cubicBezTo>
                    <a:lnTo>
                      <a:pt x="196" y="1771"/>
                    </a:lnTo>
                    <a:cubicBezTo>
                      <a:pt x="277" y="2022"/>
                      <a:pt x="511" y="2180"/>
                      <a:pt x="758" y="2180"/>
                    </a:cubicBezTo>
                    <a:cubicBezTo>
                      <a:pt x="816" y="2180"/>
                      <a:pt x="875" y="2171"/>
                      <a:pt x="933" y="2153"/>
                    </a:cubicBezTo>
                    <a:lnTo>
                      <a:pt x="3116" y="1453"/>
                    </a:lnTo>
                    <a:cubicBezTo>
                      <a:pt x="3425" y="1357"/>
                      <a:pt x="3598" y="1025"/>
                      <a:pt x="3498" y="716"/>
                    </a:cubicBezTo>
                    <a:lnTo>
                      <a:pt x="3397" y="407"/>
                    </a:lnTo>
                    <a:cubicBezTo>
                      <a:pt x="3320" y="161"/>
                      <a:pt x="3089" y="1"/>
                      <a:pt x="28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96;p33">
                <a:extLst>
                  <a:ext uri="{FF2B5EF4-FFF2-40B4-BE49-F238E27FC236}">
                    <a16:creationId xmlns:a16="http://schemas.microsoft.com/office/drawing/2014/main" id="{C8AAD128-18AA-4362-87C0-3A394CAFDFE5}"/>
                  </a:ext>
                </a:extLst>
              </p:cNvPr>
              <p:cNvSpPr/>
              <p:nvPr/>
            </p:nvSpPr>
            <p:spPr>
              <a:xfrm>
                <a:off x="4056733" y="3876071"/>
                <a:ext cx="287224" cy="854321"/>
              </a:xfrm>
              <a:custGeom>
                <a:avLst/>
                <a:gdLst/>
                <a:ahLst/>
                <a:cxnLst/>
                <a:rect l="l" t="t" r="r" b="b"/>
                <a:pathLst>
                  <a:path w="6564" h="19524" extrusionOk="0">
                    <a:moveTo>
                      <a:pt x="5489" y="0"/>
                    </a:moveTo>
                    <a:cubicBezTo>
                      <a:pt x="5226" y="0"/>
                      <a:pt x="4963" y="108"/>
                      <a:pt x="4771" y="319"/>
                    </a:cubicBezTo>
                    <a:cubicBezTo>
                      <a:pt x="4703" y="396"/>
                      <a:pt x="3084" y="2210"/>
                      <a:pt x="1925" y="5407"/>
                    </a:cubicBezTo>
                    <a:cubicBezTo>
                      <a:pt x="865" y="8341"/>
                      <a:pt x="1" y="13052"/>
                      <a:pt x="1920" y="18859"/>
                    </a:cubicBezTo>
                    <a:cubicBezTo>
                      <a:pt x="2057" y="19264"/>
                      <a:pt x="2434" y="19523"/>
                      <a:pt x="2839" y="19523"/>
                    </a:cubicBezTo>
                    <a:cubicBezTo>
                      <a:pt x="2939" y="19523"/>
                      <a:pt x="3043" y="19505"/>
                      <a:pt x="3143" y="19473"/>
                    </a:cubicBezTo>
                    <a:cubicBezTo>
                      <a:pt x="3648" y="19305"/>
                      <a:pt x="3926" y="18759"/>
                      <a:pt x="3757" y="18250"/>
                    </a:cubicBezTo>
                    <a:cubicBezTo>
                      <a:pt x="2366" y="14043"/>
                      <a:pt x="2352" y="9973"/>
                      <a:pt x="3712" y="6149"/>
                    </a:cubicBezTo>
                    <a:cubicBezTo>
                      <a:pt x="4731" y="3293"/>
                      <a:pt x="6181" y="1642"/>
                      <a:pt x="6209" y="1615"/>
                    </a:cubicBezTo>
                    <a:cubicBezTo>
                      <a:pt x="6563" y="1219"/>
                      <a:pt x="6531" y="610"/>
                      <a:pt x="6136" y="250"/>
                    </a:cubicBezTo>
                    <a:cubicBezTo>
                      <a:pt x="5951" y="83"/>
                      <a:pt x="5720" y="0"/>
                      <a:pt x="5489" y="0"/>
                    </a:cubicBezTo>
                    <a:close/>
                  </a:path>
                </a:pathLst>
              </a:custGeom>
              <a:solidFill>
                <a:srgbClr val="A869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7;p33">
                <a:extLst>
                  <a:ext uri="{FF2B5EF4-FFF2-40B4-BE49-F238E27FC236}">
                    <a16:creationId xmlns:a16="http://schemas.microsoft.com/office/drawing/2014/main" id="{F1251BB5-D36A-4124-8CDC-25D6BE794CB0}"/>
                  </a:ext>
                </a:extLst>
              </p:cNvPr>
              <p:cNvSpPr/>
              <p:nvPr/>
            </p:nvSpPr>
            <p:spPr>
              <a:xfrm>
                <a:off x="4067891" y="4167973"/>
                <a:ext cx="160634" cy="562415"/>
              </a:xfrm>
              <a:custGeom>
                <a:avLst/>
                <a:gdLst/>
                <a:ahLst/>
                <a:cxnLst/>
                <a:rect l="l" t="t" r="r" b="b"/>
                <a:pathLst>
                  <a:path w="3671" h="12853" extrusionOk="0">
                    <a:moveTo>
                      <a:pt x="1260" y="1"/>
                    </a:moveTo>
                    <a:lnTo>
                      <a:pt x="1260" y="1"/>
                    </a:lnTo>
                    <a:cubicBezTo>
                      <a:pt x="428" y="2943"/>
                      <a:pt x="1" y="7154"/>
                      <a:pt x="1665" y="12188"/>
                    </a:cubicBezTo>
                    <a:cubicBezTo>
                      <a:pt x="1802" y="12593"/>
                      <a:pt x="2179" y="12852"/>
                      <a:pt x="2584" y="12852"/>
                    </a:cubicBezTo>
                    <a:cubicBezTo>
                      <a:pt x="2684" y="12852"/>
                      <a:pt x="2788" y="12834"/>
                      <a:pt x="2888" y="12802"/>
                    </a:cubicBezTo>
                    <a:cubicBezTo>
                      <a:pt x="3393" y="12634"/>
                      <a:pt x="3671" y="12088"/>
                      <a:pt x="3502" y="11579"/>
                    </a:cubicBezTo>
                    <a:cubicBezTo>
                      <a:pt x="2261" y="7818"/>
                      <a:pt x="2115" y="4166"/>
                      <a:pt x="3070" y="701"/>
                    </a:cubicBezTo>
                    <a:lnTo>
                      <a:pt x="12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698;p33">
                <a:extLst>
                  <a:ext uri="{FF2B5EF4-FFF2-40B4-BE49-F238E27FC236}">
                    <a16:creationId xmlns:a16="http://schemas.microsoft.com/office/drawing/2014/main" id="{31D59C92-0422-4230-900C-FDD81637FC0E}"/>
                  </a:ext>
                </a:extLst>
              </p:cNvPr>
              <p:cNvSpPr/>
              <p:nvPr/>
            </p:nvSpPr>
            <p:spPr>
              <a:xfrm>
                <a:off x="4083600" y="4140056"/>
                <a:ext cx="157483" cy="95391"/>
              </a:xfrm>
              <a:custGeom>
                <a:avLst/>
                <a:gdLst/>
                <a:ahLst/>
                <a:cxnLst/>
                <a:rect l="l" t="t" r="r" b="b"/>
                <a:pathLst>
                  <a:path w="3599" h="2180" extrusionOk="0">
                    <a:moveTo>
                      <a:pt x="758" y="1"/>
                    </a:moveTo>
                    <a:cubicBezTo>
                      <a:pt x="509" y="1"/>
                      <a:pt x="277" y="161"/>
                      <a:pt x="196" y="407"/>
                    </a:cubicBezTo>
                    <a:lnTo>
                      <a:pt x="101" y="716"/>
                    </a:lnTo>
                    <a:cubicBezTo>
                      <a:pt x="1" y="1025"/>
                      <a:pt x="174" y="1357"/>
                      <a:pt x="478" y="1453"/>
                    </a:cubicBezTo>
                    <a:lnTo>
                      <a:pt x="2661" y="2153"/>
                    </a:lnTo>
                    <a:cubicBezTo>
                      <a:pt x="2720" y="2171"/>
                      <a:pt x="2779" y="2180"/>
                      <a:pt x="2838" y="2180"/>
                    </a:cubicBezTo>
                    <a:cubicBezTo>
                      <a:pt x="3088" y="2180"/>
                      <a:pt x="3321" y="2022"/>
                      <a:pt x="3398" y="1771"/>
                    </a:cubicBezTo>
                    <a:lnTo>
                      <a:pt x="3498" y="1462"/>
                    </a:lnTo>
                    <a:cubicBezTo>
                      <a:pt x="3598" y="1153"/>
                      <a:pt x="3425" y="821"/>
                      <a:pt x="3116" y="725"/>
                    </a:cubicBezTo>
                    <a:lnTo>
                      <a:pt x="938" y="29"/>
                    </a:lnTo>
                    <a:cubicBezTo>
                      <a:pt x="878" y="10"/>
                      <a:pt x="818" y="1"/>
                      <a:pt x="75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699;p33">
                <a:extLst>
                  <a:ext uri="{FF2B5EF4-FFF2-40B4-BE49-F238E27FC236}">
                    <a16:creationId xmlns:a16="http://schemas.microsoft.com/office/drawing/2014/main" id="{C4865410-B59C-4671-A3F6-0FAD9EC999AE}"/>
                  </a:ext>
                </a:extLst>
              </p:cNvPr>
              <p:cNvSpPr/>
              <p:nvPr/>
            </p:nvSpPr>
            <p:spPr>
              <a:xfrm>
                <a:off x="4074280" y="3486460"/>
                <a:ext cx="1021256" cy="579743"/>
              </a:xfrm>
              <a:custGeom>
                <a:avLst/>
                <a:gdLst/>
                <a:ahLst/>
                <a:cxnLst/>
                <a:rect l="l" t="t" r="r" b="b"/>
                <a:pathLst>
                  <a:path w="23339" h="13249" extrusionOk="0">
                    <a:moveTo>
                      <a:pt x="7586" y="0"/>
                    </a:moveTo>
                    <a:cubicBezTo>
                      <a:pt x="7586" y="0"/>
                      <a:pt x="3047" y="3725"/>
                      <a:pt x="0" y="10587"/>
                    </a:cubicBezTo>
                    <a:cubicBezTo>
                      <a:pt x="1" y="10587"/>
                      <a:pt x="1" y="10586"/>
                      <a:pt x="2" y="10586"/>
                    </a:cubicBezTo>
                    <a:cubicBezTo>
                      <a:pt x="123" y="10586"/>
                      <a:pt x="4373" y="13198"/>
                      <a:pt x="8932" y="13247"/>
                    </a:cubicBezTo>
                    <a:cubicBezTo>
                      <a:pt x="8932" y="13248"/>
                      <a:pt x="8933" y="13248"/>
                      <a:pt x="8934" y="13248"/>
                    </a:cubicBezTo>
                    <a:cubicBezTo>
                      <a:pt x="9021" y="13248"/>
                      <a:pt x="10256" y="11220"/>
                      <a:pt x="11119" y="7545"/>
                    </a:cubicBezTo>
                    <a:lnTo>
                      <a:pt x="12220" y="7545"/>
                    </a:lnTo>
                    <a:cubicBezTo>
                      <a:pt x="13078" y="11220"/>
                      <a:pt x="14318" y="13248"/>
                      <a:pt x="14400" y="13248"/>
                    </a:cubicBezTo>
                    <a:cubicBezTo>
                      <a:pt x="14401" y="13248"/>
                      <a:pt x="14402" y="13248"/>
                      <a:pt x="14403" y="13247"/>
                    </a:cubicBezTo>
                    <a:cubicBezTo>
                      <a:pt x="18966" y="13198"/>
                      <a:pt x="23216" y="10586"/>
                      <a:pt x="23336" y="10586"/>
                    </a:cubicBezTo>
                    <a:cubicBezTo>
                      <a:pt x="23337" y="10586"/>
                      <a:pt x="23338" y="10587"/>
                      <a:pt x="23339" y="10587"/>
                    </a:cubicBezTo>
                    <a:cubicBezTo>
                      <a:pt x="20292" y="3725"/>
                      <a:pt x="15753" y="0"/>
                      <a:pt x="1575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00;p33">
                <a:extLst>
                  <a:ext uri="{FF2B5EF4-FFF2-40B4-BE49-F238E27FC236}">
                    <a16:creationId xmlns:a16="http://schemas.microsoft.com/office/drawing/2014/main" id="{30E29E7F-978A-499C-8319-7971F2C3699C}"/>
                  </a:ext>
                </a:extLst>
              </p:cNvPr>
              <p:cNvSpPr/>
              <p:nvPr/>
            </p:nvSpPr>
            <p:spPr>
              <a:xfrm>
                <a:off x="4027898" y="3918428"/>
                <a:ext cx="482601" cy="196296"/>
              </a:xfrm>
              <a:custGeom>
                <a:avLst/>
                <a:gdLst/>
                <a:ahLst/>
                <a:cxnLst/>
                <a:rect l="l" t="t" r="r" b="b"/>
                <a:pathLst>
                  <a:path w="11029" h="4486" extrusionOk="0">
                    <a:moveTo>
                      <a:pt x="922" y="1"/>
                    </a:moveTo>
                    <a:cubicBezTo>
                      <a:pt x="668" y="1"/>
                      <a:pt x="422" y="115"/>
                      <a:pt x="269" y="333"/>
                    </a:cubicBezTo>
                    <a:cubicBezTo>
                      <a:pt x="260" y="347"/>
                      <a:pt x="251" y="360"/>
                      <a:pt x="242" y="374"/>
                    </a:cubicBezTo>
                    <a:cubicBezTo>
                      <a:pt x="1" y="724"/>
                      <a:pt x="119" y="1229"/>
                      <a:pt x="524" y="1479"/>
                    </a:cubicBezTo>
                    <a:cubicBezTo>
                      <a:pt x="3429" y="3293"/>
                      <a:pt x="6749" y="4326"/>
                      <a:pt x="10169" y="4485"/>
                    </a:cubicBezTo>
                    <a:cubicBezTo>
                      <a:pt x="10184" y="4486"/>
                      <a:pt x="10199" y="4486"/>
                      <a:pt x="10213" y="4486"/>
                    </a:cubicBezTo>
                    <a:cubicBezTo>
                      <a:pt x="10666" y="4486"/>
                      <a:pt x="11029" y="4149"/>
                      <a:pt x="11029" y="3735"/>
                    </a:cubicBezTo>
                    <a:cubicBezTo>
                      <a:pt x="11029" y="3721"/>
                      <a:pt x="11029" y="3703"/>
                      <a:pt x="11029" y="3685"/>
                    </a:cubicBezTo>
                    <a:cubicBezTo>
                      <a:pt x="11029" y="3262"/>
                      <a:pt x="10674" y="2911"/>
                      <a:pt x="10242" y="2893"/>
                    </a:cubicBezTo>
                    <a:cubicBezTo>
                      <a:pt x="7095" y="2748"/>
                      <a:pt x="4039" y="1793"/>
                      <a:pt x="1369" y="128"/>
                    </a:cubicBezTo>
                    <a:cubicBezTo>
                      <a:pt x="1231" y="43"/>
                      <a:pt x="1075" y="1"/>
                      <a:pt x="92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01;p33">
                <a:extLst>
                  <a:ext uri="{FF2B5EF4-FFF2-40B4-BE49-F238E27FC236}">
                    <a16:creationId xmlns:a16="http://schemas.microsoft.com/office/drawing/2014/main" id="{62423B04-AB3E-4A70-BBFD-E431F1989B80}"/>
                  </a:ext>
                </a:extLst>
              </p:cNvPr>
              <p:cNvSpPr/>
              <p:nvPr/>
            </p:nvSpPr>
            <p:spPr>
              <a:xfrm>
                <a:off x="4659088" y="3918428"/>
                <a:ext cx="482820" cy="196296"/>
              </a:xfrm>
              <a:custGeom>
                <a:avLst/>
                <a:gdLst/>
                <a:ahLst/>
                <a:cxnLst/>
                <a:rect l="l" t="t" r="r" b="b"/>
                <a:pathLst>
                  <a:path w="11034" h="4486" extrusionOk="0">
                    <a:moveTo>
                      <a:pt x="10110" y="1"/>
                    </a:moveTo>
                    <a:cubicBezTo>
                      <a:pt x="9957" y="1"/>
                      <a:pt x="9802" y="43"/>
                      <a:pt x="9664" y="128"/>
                    </a:cubicBezTo>
                    <a:cubicBezTo>
                      <a:pt x="6990" y="1793"/>
                      <a:pt x="3934" y="2748"/>
                      <a:pt x="792" y="2893"/>
                    </a:cubicBezTo>
                    <a:cubicBezTo>
                      <a:pt x="360" y="2911"/>
                      <a:pt x="5" y="3262"/>
                      <a:pt x="5" y="3685"/>
                    </a:cubicBezTo>
                    <a:cubicBezTo>
                      <a:pt x="5" y="3703"/>
                      <a:pt x="5" y="3721"/>
                      <a:pt x="5" y="3735"/>
                    </a:cubicBezTo>
                    <a:cubicBezTo>
                      <a:pt x="1" y="4149"/>
                      <a:pt x="368" y="4486"/>
                      <a:pt x="821" y="4486"/>
                    </a:cubicBezTo>
                    <a:cubicBezTo>
                      <a:pt x="835" y="4486"/>
                      <a:pt x="850" y="4486"/>
                      <a:pt x="865" y="4485"/>
                    </a:cubicBezTo>
                    <a:cubicBezTo>
                      <a:pt x="4285" y="4326"/>
                      <a:pt x="7604" y="3293"/>
                      <a:pt x="10510" y="1479"/>
                    </a:cubicBezTo>
                    <a:cubicBezTo>
                      <a:pt x="10910" y="1229"/>
                      <a:pt x="11033" y="724"/>
                      <a:pt x="10792" y="374"/>
                    </a:cubicBezTo>
                    <a:lnTo>
                      <a:pt x="10765" y="333"/>
                    </a:lnTo>
                    <a:cubicBezTo>
                      <a:pt x="10612" y="115"/>
                      <a:pt x="10364" y="1"/>
                      <a:pt x="101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02;p33">
                <a:extLst>
                  <a:ext uri="{FF2B5EF4-FFF2-40B4-BE49-F238E27FC236}">
                    <a16:creationId xmlns:a16="http://schemas.microsoft.com/office/drawing/2014/main" id="{3D582301-4EB2-4A7F-959C-B3229B9B58F0}"/>
                  </a:ext>
                </a:extLst>
              </p:cNvPr>
              <p:cNvSpPr/>
              <p:nvPr/>
            </p:nvSpPr>
            <p:spPr>
              <a:xfrm>
                <a:off x="4185291" y="3519497"/>
                <a:ext cx="234453" cy="256113"/>
              </a:xfrm>
              <a:custGeom>
                <a:avLst/>
                <a:gdLst/>
                <a:ahLst/>
                <a:cxnLst/>
                <a:rect l="l" t="t" r="r" b="b"/>
                <a:pathLst>
                  <a:path w="5358" h="5853" extrusionOk="0">
                    <a:moveTo>
                      <a:pt x="4221" y="0"/>
                    </a:moveTo>
                    <a:cubicBezTo>
                      <a:pt x="3275" y="919"/>
                      <a:pt x="1647" y="2669"/>
                      <a:pt x="1" y="5180"/>
                    </a:cubicBezTo>
                    <a:cubicBezTo>
                      <a:pt x="565" y="5603"/>
                      <a:pt x="1260" y="5853"/>
                      <a:pt x="2015" y="5853"/>
                    </a:cubicBezTo>
                    <a:cubicBezTo>
                      <a:pt x="3862" y="5853"/>
                      <a:pt x="5358" y="4357"/>
                      <a:pt x="5358" y="2510"/>
                    </a:cubicBezTo>
                    <a:cubicBezTo>
                      <a:pt x="5358" y="1510"/>
                      <a:pt x="4917" y="614"/>
                      <a:pt x="422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03;p33">
                <a:extLst>
                  <a:ext uri="{FF2B5EF4-FFF2-40B4-BE49-F238E27FC236}">
                    <a16:creationId xmlns:a16="http://schemas.microsoft.com/office/drawing/2014/main" id="{7169811D-8472-4642-B6CB-D9CF9FBAC5A5}"/>
                  </a:ext>
                </a:extLst>
              </p:cNvPr>
              <p:cNvSpPr/>
              <p:nvPr/>
            </p:nvSpPr>
            <p:spPr>
              <a:xfrm>
                <a:off x="4749840" y="3519497"/>
                <a:ext cx="234453" cy="256113"/>
              </a:xfrm>
              <a:custGeom>
                <a:avLst/>
                <a:gdLst/>
                <a:ahLst/>
                <a:cxnLst/>
                <a:rect l="l" t="t" r="r" b="b"/>
                <a:pathLst>
                  <a:path w="5358" h="5853" extrusionOk="0">
                    <a:moveTo>
                      <a:pt x="1142" y="0"/>
                    </a:moveTo>
                    <a:cubicBezTo>
                      <a:pt x="441" y="614"/>
                      <a:pt x="0" y="1510"/>
                      <a:pt x="0" y="2510"/>
                    </a:cubicBezTo>
                    <a:cubicBezTo>
                      <a:pt x="0" y="4357"/>
                      <a:pt x="1497" y="5853"/>
                      <a:pt x="3343" y="5853"/>
                    </a:cubicBezTo>
                    <a:cubicBezTo>
                      <a:pt x="4102" y="5853"/>
                      <a:pt x="4798" y="5603"/>
                      <a:pt x="5357" y="5180"/>
                    </a:cubicBezTo>
                    <a:cubicBezTo>
                      <a:pt x="3716" y="2669"/>
                      <a:pt x="2083" y="919"/>
                      <a:pt x="114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04;p33">
                <a:extLst>
                  <a:ext uri="{FF2B5EF4-FFF2-40B4-BE49-F238E27FC236}">
                    <a16:creationId xmlns:a16="http://schemas.microsoft.com/office/drawing/2014/main" id="{91BF5832-C0F4-4EE1-B02B-0CC0B86D71EB}"/>
                  </a:ext>
                </a:extLst>
              </p:cNvPr>
              <p:cNvSpPr/>
              <p:nvPr/>
            </p:nvSpPr>
            <p:spPr>
              <a:xfrm>
                <a:off x="4531537" y="2716558"/>
                <a:ext cx="106506" cy="122827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2807" extrusionOk="0">
                    <a:moveTo>
                      <a:pt x="1" y="0"/>
                    </a:moveTo>
                    <a:lnTo>
                      <a:pt x="1" y="2806"/>
                    </a:lnTo>
                    <a:lnTo>
                      <a:pt x="2434" y="2806"/>
                    </a:lnTo>
                    <a:lnTo>
                      <a:pt x="2434" y="0"/>
                    </a:lnTo>
                    <a:close/>
                  </a:path>
                </a:pathLst>
              </a:custGeom>
              <a:solidFill>
                <a:srgbClr val="A869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05;p33">
                <a:extLst>
                  <a:ext uri="{FF2B5EF4-FFF2-40B4-BE49-F238E27FC236}">
                    <a16:creationId xmlns:a16="http://schemas.microsoft.com/office/drawing/2014/main" id="{833D1504-3F8C-42B7-90B2-FD38A7F73B97}"/>
                  </a:ext>
                </a:extLst>
              </p:cNvPr>
              <p:cNvSpPr/>
              <p:nvPr/>
            </p:nvSpPr>
            <p:spPr>
              <a:xfrm>
                <a:off x="3823948" y="2826607"/>
                <a:ext cx="557033" cy="634615"/>
              </a:xfrm>
              <a:custGeom>
                <a:avLst/>
                <a:gdLst/>
                <a:ahLst/>
                <a:cxnLst/>
                <a:rect l="l" t="t" r="r" b="b"/>
                <a:pathLst>
                  <a:path w="12730" h="14503" extrusionOk="0">
                    <a:moveTo>
                      <a:pt x="12638" y="0"/>
                    </a:moveTo>
                    <a:cubicBezTo>
                      <a:pt x="5553" y="0"/>
                      <a:pt x="0" y="3184"/>
                      <a:pt x="0" y="7254"/>
                    </a:cubicBezTo>
                    <a:cubicBezTo>
                      <a:pt x="0" y="11319"/>
                      <a:pt x="5553" y="14503"/>
                      <a:pt x="12638" y="14503"/>
                    </a:cubicBezTo>
                    <a:lnTo>
                      <a:pt x="12729" y="14503"/>
                    </a:lnTo>
                    <a:lnTo>
                      <a:pt x="12729" y="12570"/>
                    </a:lnTo>
                    <a:lnTo>
                      <a:pt x="12638" y="12570"/>
                    </a:lnTo>
                    <a:cubicBezTo>
                      <a:pt x="6835" y="12570"/>
                      <a:pt x="1933" y="10132"/>
                      <a:pt x="1933" y="7254"/>
                    </a:cubicBezTo>
                    <a:cubicBezTo>
                      <a:pt x="1933" y="4370"/>
                      <a:pt x="6835" y="1933"/>
                      <a:pt x="12638" y="1933"/>
                    </a:cubicBezTo>
                    <a:lnTo>
                      <a:pt x="12729" y="1933"/>
                    </a:lnTo>
                    <a:lnTo>
                      <a:pt x="12729" y="0"/>
                    </a:lnTo>
                    <a:close/>
                  </a:path>
                </a:pathLst>
              </a:custGeom>
              <a:solidFill>
                <a:srgbClr val="A869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06;p33">
                <a:extLst>
                  <a:ext uri="{FF2B5EF4-FFF2-40B4-BE49-F238E27FC236}">
                    <a16:creationId xmlns:a16="http://schemas.microsoft.com/office/drawing/2014/main" id="{682C5908-08BE-46D1-8D15-F2BAD27AB554}"/>
                  </a:ext>
                </a:extLst>
              </p:cNvPr>
              <p:cNvSpPr/>
              <p:nvPr/>
            </p:nvSpPr>
            <p:spPr>
              <a:xfrm>
                <a:off x="4788652" y="2826607"/>
                <a:ext cx="557208" cy="634615"/>
              </a:xfrm>
              <a:custGeom>
                <a:avLst/>
                <a:gdLst/>
                <a:ahLst/>
                <a:cxnLst/>
                <a:rect l="l" t="t" r="r" b="b"/>
                <a:pathLst>
                  <a:path w="12734" h="14503" extrusionOk="0">
                    <a:moveTo>
                      <a:pt x="0" y="0"/>
                    </a:moveTo>
                    <a:lnTo>
                      <a:pt x="0" y="1933"/>
                    </a:lnTo>
                    <a:lnTo>
                      <a:pt x="91" y="1933"/>
                    </a:lnTo>
                    <a:cubicBezTo>
                      <a:pt x="5898" y="1933"/>
                      <a:pt x="10801" y="4370"/>
                      <a:pt x="10801" y="7254"/>
                    </a:cubicBezTo>
                    <a:cubicBezTo>
                      <a:pt x="10801" y="10132"/>
                      <a:pt x="5898" y="12570"/>
                      <a:pt x="91" y="12570"/>
                    </a:cubicBezTo>
                    <a:lnTo>
                      <a:pt x="0" y="12570"/>
                    </a:lnTo>
                    <a:lnTo>
                      <a:pt x="0" y="14503"/>
                    </a:lnTo>
                    <a:lnTo>
                      <a:pt x="91" y="14503"/>
                    </a:lnTo>
                    <a:cubicBezTo>
                      <a:pt x="7181" y="14503"/>
                      <a:pt x="12734" y="11319"/>
                      <a:pt x="12734" y="7254"/>
                    </a:cubicBezTo>
                    <a:cubicBezTo>
                      <a:pt x="12734" y="3184"/>
                      <a:pt x="7181" y="0"/>
                      <a:pt x="91" y="0"/>
                    </a:cubicBezTo>
                    <a:close/>
                  </a:path>
                </a:pathLst>
              </a:custGeom>
              <a:solidFill>
                <a:srgbClr val="A869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07;p33">
                <a:extLst>
                  <a:ext uri="{FF2B5EF4-FFF2-40B4-BE49-F238E27FC236}">
                    <a16:creationId xmlns:a16="http://schemas.microsoft.com/office/drawing/2014/main" id="{339B9A08-BB1B-4777-AA5A-1CAC7CE7B289}"/>
                  </a:ext>
                </a:extLst>
              </p:cNvPr>
              <p:cNvSpPr/>
              <p:nvPr/>
            </p:nvSpPr>
            <p:spPr>
              <a:xfrm>
                <a:off x="4349072" y="2826607"/>
                <a:ext cx="471662" cy="353254"/>
              </a:xfrm>
              <a:custGeom>
                <a:avLst/>
                <a:gdLst/>
                <a:ahLst/>
                <a:cxnLst/>
                <a:rect l="l" t="t" r="r" b="b"/>
                <a:pathLst>
                  <a:path w="10779" h="8073" extrusionOk="0">
                    <a:moveTo>
                      <a:pt x="0" y="0"/>
                    </a:moveTo>
                    <a:lnTo>
                      <a:pt x="0" y="8072"/>
                    </a:lnTo>
                    <a:lnTo>
                      <a:pt x="10778" y="8072"/>
                    </a:lnTo>
                    <a:lnTo>
                      <a:pt x="10778" y="0"/>
                    </a:lnTo>
                    <a:close/>
                  </a:path>
                </a:pathLst>
              </a:custGeom>
              <a:solidFill>
                <a:srgbClr val="A869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708;p33">
                <a:extLst>
                  <a:ext uri="{FF2B5EF4-FFF2-40B4-BE49-F238E27FC236}">
                    <a16:creationId xmlns:a16="http://schemas.microsoft.com/office/drawing/2014/main" id="{0109847D-E8CD-4ABB-959E-F760C82E323B}"/>
                  </a:ext>
                </a:extLst>
              </p:cNvPr>
              <p:cNvSpPr/>
              <p:nvPr/>
            </p:nvSpPr>
            <p:spPr>
              <a:xfrm>
                <a:off x="4306497" y="2777949"/>
                <a:ext cx="556814" cy="526053"/>
              </a:xfrm>
              <a:custGeom>
                <a:avLst/>
                <a:gdLst/>
                <a:ahLst/>
                <a:cxnLst/>
                <a:rect l="l" t="t" r="r" b="b"/>
                <a:pathLst>
                  <a:path w="12725" h="12022" extrusionOk="0">
                    <a:moveTo>
                      <a:pt x="3545" y="0"/>
                    </a:moveTo>
                    <a:cubicBezTo>
                      <a:pt x="3526" y="0"/>
                      <a:pt x="3507" y="3"/>
                      <a:pt x="3488" y="7"/>
                    </a:cubicBezTo>
                    <a:lnTo>
                      <a:pt x="219" y="876"/>
                    </a:lnTo>
                    <a:cubicBezTo>
                      <a:pt x="82" y="912"/>
                      <a:pt x="0" y="1067"/>
                      <a:pt x="32" y="1221"/>
                    </a:cubicBezTo>
                    <a:cubicBezTo>
                      <a:pt x="41" y="1276"/>
                      <a:pt x="1069" y="6469"/>
                      <a:pt x="823" y="11717"/>
                    </a:cubicBezTo>
                    <a:cubicBezTo>
                      <a:pt x="814" y="11854"/>
                      <a:pt x="896" y="11976"/>
                      <a:pt x="1010" y="12013"/>
                    </a:cubicBezTo>
                    <a:cubicBezTo>
                      <a:pt x="1033" y="12017"/>
                      <a:pt x="1055" y="12022"/>
                      <a:pt x="1074" y="12022"/>
                    </a:cubicBezTo>
                    <a:cubicBezTo>
                      <a:pt x="1096" y="12022"/>
                      <a:pt x="1119" y="12017"/>
                      <a:pt x="1142" y="12013"/>
                    </a:cubicBezTo>
                    <a:cubicBezTo>
                      <a:pt x="1205" y="12004"/>
                      <a:pt x="1460" y="11995"/>
                      <a:pt x="2456" y="11995"/>
                    </a:cubicBezTo>
                    <a:cubicBezTo>
                      <a:pt x="4007" y="11995"/>
                      <a:pt x="6335" y="12022"/>
                      <a:pt x="6362" y="12022"/>
                    </a:cubicBezTo>
                    <a:cubicBezTo>
                      <a:pt x="6390" y="12022"/>
                      <a:pt x="8718" y="11995"/>
                      <a:pt x="10264" y="11995"/>
                    </a:cubicBezTo>
                    <a:cubicBezTo>
                      <a:pt x="11260" y="11995"/>
                      <a:pt x="11515" y="12004"/>
                      <a:pt x="11583" y="12013"/>
                    </a:cubicBezTo>
                    <a:cubicBezTo>
                      <a:pt x="11606" y="12018"/>
                      <a:pt x="11629" y="12021"/>
                      <a:pt x="11654" y="12021"/>
                    </a:cubicBezTo>
                    <a:cubicBezTo>
                      <a:pt x="11674" y="12021"/>
                      <a:pt x="11694" y="12019"/>
                      <a:pt x="11715" y="12013"/>
                    </a:cubicBezTo>
                    <a:cubicBezTo>
                      <a:pt x="11829" y="11976"/>
                      <a:pt x="11906" y="11854"/>
                      <a:pt x="11901" y="11717"/>
                    </a:cubicBezTo>
                    <a:cubicBezTo>
                      <a:pt x="11651" y="6469"/>
                      <a:pt x="12684" y="1276"/>
                      <a:pt x="12693" y="1221"/>
                    </a:cubicBezTo>
                    <a:cubicBezTo>
                      <a:pt x="12725" y="1067"/>
                      <a:pt x="12638" y="912"/>
                      <a:pt x="12502" y="876"/>
                    </a:cubicBezTo>
                    <a:lnTo>
                      <a:pt x="9232" y="7"/>
                    </a:lnTo>
                    <a:cubicBezTo>
                      <a:pt x="9214" y="3"/>
                      <a:pt x="9196" y="0"/>
                      <a:pt x="9178" y="0"/>
                    </a:cubicBezTo>
                    <a:cubicBezTo>
                      <a:pt x="9122" y="0"/>
                      <a:pt x="9066" y="22"/>
                      <a:pt x="9018" y="66"/>
                    </a:cubicBezTo>
                    <a:cubicBezTo>
                      <a:pt x="8959" y="121"/>
                      <a:pt x="8923" y="203"/>
                      <a:pt x="8923" y="289"/>
                    </a:cubicBezTo>
                    <a:cubicBezTo>
                      <a:pt x="8923" y="2990"/>
                      <a:pt x="6462" y="3063"/>
                      <a:pt x="6362" y="3063"/>
                    </a:cubicBezTo>
                    <a:cubicBezTo>
                      <a:pt x="6258" y="3063"/>
                      <a:pt x="3798" y="2990"/>
                      <a:pt x="3798" y="289"/>
                    </a:cubicBezTo>
                    <a:cubicBezTo>
                      <a:pt x="3798" y="203"/>
                      <a:pt x="3766" y="121"/>
                      <a:pt x="3702" y="66"/>
                    </a:cubicBezTo>
                    <a:cubicBezTo>
                      <a:pt x="3657" y="22"/>
                      <a:pt x="3603" y="0"/>
                      <a:pt x="354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709;p33">
                <a:extLst>
                  <a:ext uri="{FF2B5EF4-FFF2-40B4-BE49-F238E27FC236}">
                    <a16:creationId xmlns:a16="http://schemas.microsoft.com/office/drawing/2014/main" id="{B2180BBD-B5E9-44F6-A7C6-8B5808359A46}"/>
                  </a:ext>
                </a:extLst>
              </p:cNvPr>
              <p:cNvSpPr/>
              <p:nvPr/>
            </p:nvSpPr>
            <p:spPr>
              <a:xfrm>
                <a:off x="4306497" y="2805910"/>
                <a:ext cx="92941" cy="498092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11383" extrusionOk="0">
                    <a:moveTo>
                      <a:pt x="1110" y="0"/>
                    </a:moveTo>
                    <a:lnTo>
                      <a:pt x="219" y="237"/>
                    </a:lnTo>
                    <a:cubicBezTo>
                      <a:pt x="82" y="273"/>
                      <a:pt x="0" y="428"/>
                      <a:pt x="32" y="582"/>
                    </a:cubicBezTo>
                    <a:cubicBezTo>
                      <a:pt x="41" y="637"/>
                      <a:pt x="1069" y="5830"/>
                      <a:pt x="823" y="11078"/>
                    </a:cubicBezTo>
                    <a:cubicBezTo>
                      <a:pt x="814" y="11215"/>
                      <a:pt x="896" y="11337"/>
                      <a:pt x="1010" y="11374"/>
                    </a:cubicBezTo>
                    <a:cubicBezTo>
                      <a:pt x="1033" y="11378"/>
                      <a:pt x="1055" y="11383"/>
                      <a:pt x="1074" y="11383"/>
                    </a:cubicBezTo>
                    <a:cubicBezTo>
                      <a:pt x="1096" y="11383"/>
                      <a:pt x="1119" y="11378"/>
                      <a:pt x="1142" y="11374"/>
                    </a:cubicBezTo>
                    <a:cubicBezTo>
                      <a:pt x="1205" y="11365"/>
                      <a:pt x="1869" y="10828"/>
                      <a:pt x="1878" y="10692"/>
                    </a:cubicBezTo>
                    <a:cubicBezTo>
                      <a:pt x="2124" y="5444"/>
                      <a:pt x="1096" y="250"/>
                      <a:pt x="1087" y="196"/>
                    </a:cubicBezTo>
                    <a:cubicBezTo>
                      <a:pt x="1074" y="128"/>
                      <a:pt x="1083" y="59"/>
                      <a:pt x="111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710;p33">
                <a:extLst>
                  <a:ext uri="{FF2B5EF4-FFF2-40B4-BE49-F238E27FC236}">
                    <a16:creationId xmlns:a16="http://schemas.microsoft.com/office/drawing/2014/main" id="{3377FAD8-D800-41F2-A717-BED4C4A832A1}"/>
                  </a:ext>
                </a:extLst>
              </p:cNvPr>
              <p:cNvSpPr/>
              <p:nvPr/>
            </p:nvSpPr>
            <p:spPr>
              <a:xfrm>
                <a:off x="4770143" y="2805910"/>
                <a:ext cx="93160" cy="498092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11383" extrusionOk="0">
                    <a:moveTo>
                      <a:pt x="1019" y="0"/>
                    </a:moveTo>
                    <a:lnTo>
                      <a:pt x="1019" y="0"/>
                    </a:lnTo>
                    <a:cubicBezTo>
                      <a:pt x="1046" y="59"/>
                      <a:pt x="1055" y="128"/>
                      <a:pt x="1042" y="196"/>
                    </a:cubicBezTo>
                    <a:cubicBezTo>
                      <a:pt x="1033" y="250"/>
                      <a:pt x="0" y="5444"/>
                      <a:pt x="250" y="10692"/>
                    </a:cubicBezTo>
                    <a:cubicBezTo>
                      <a:pt x="255" y="10828"/>
                      <a:pt x="919" y="11365"/>
                      <a:pt x="987" y="11374"/>
                    </a:cubicBezTo>
                    <a:cubicBezTo>
                      <a:pt x="1005" y="11378"/>
                      <a:pt x="1028" y="11383"/>
                      <a:pt x="1051" y="11383"/>
                    </a:cubicBezTo>
                    <a:cubicBezTo>
                      <a:pt x="1073" y="11383"/>
                      <a:pt x="1096" y="11378"/>
                      <a:pt x="1119" y="11374"/>
                    </a:cubicBezTo>
                    <a:cubicBezTo>
                      <a:pt x="1233" y="11337"/>
                      <a:pt x="1310" y="11215"/>
                      <a:pt x="1305" y="11078"/>
                    </a:cubicBezTo>
                    <a:cubicBezTo>
                      <a:pt x="1055" y="5830"/>
                      <a:pt x="2088" y="637"/>
                      <a:pt x="2097" y="582"/>
                    </a:cubicBezTo>
                    <a:cubicBezTo>
                      <a:pt x="2129" y="428"/>
                      <a:pt x="2042" y="273"/>
                      <a:pt x="1906" y="237"/>
                    </a:cubicBez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711;p33">
                <a:extLst>
                  <a:ext uri="{FF2B5EF4-FFF2-40B4-BE49-F238E27FC236}">
                    <a16:creationId xmlns:a16="http://schemas.microsoft.com/office/drawing/2014/main" id="{C95361D6-ABAF-41C6-85AB-FF925B448B8F}"/>
                  </a:ext>
                </a:extLst>
              </p:cNvPr>
              <p:cNvSpPr/>
              <p:nvPr/>
            </p:nvSpPr>
            <p:spPr>
              <a:xfrm>
                <a:off x="3988517" y="1989057"/>
                <a:ext cx="467243" cy="540711"/>
              </a:xfrm>
              <a:custGeom>
                <a:avLst/>
                <a:gdLst/>
                <a:ahLst/>
                <a:cxnLst/>
                <a:rect l="l" t="t" r="r" b="b"/>
                <a:pathLst>
                  <a:path w="10678" h="12357" extrusionOk="0">
                    <a:moveTo>
                      <a:pt x="2779" y="0"/>
                    </a:moveTo>
                    <a:cubicBezTo>
                      <a:pt x="1246" y="0"/>
                      <a:pt x="0" y="1246"/>
                      <a:pt x="0" y="2779"/>
                    </a:cubicBezTo>
                    <a:cubicBezTo>
                      <a:pt x="0" y="3734"/>
                      <a:pt x="482" y="4575"/>
                      <a:pt x="1219" y="5075"/>
                    </a:cubicBezTo>
                    <a:cubicBezTo>
                      <a:pt x="1151" y="5330"/>
                      <a:pt x="1114" y="5598"/>
                      <a:pt x="1114" y="5871"/>
                    </a:cubicBezTo>
                    <a:cubicBezTo>
                      <a:pt x="1114" y="7336"/>
                      <a:pt x="2128" y="8559"/>
                      <a:pt x="3488" y="8882"/>
                    </a:cubicBezTo>
                    <a:cubicBezTo>
                      <a:pt x="3488" y="8891"/>
                      <a:pt x="3488" y="8900"/>
                      <a:pt x="3488" y="8909"/>
                    </a:cubicBezTo>
                    <a:cubicBezTo>
                      <a:pt x="3488" y="10815"/>
                      <a:pt x="5030" y="12356"/>
                      <a:pt x="6931" y="12356"/>
                    </a:cubicBezTo>
                    <a:cubicBezTo>
                      <a:pt x="8836" y="12356"/>
                      <a:pt x="10378" y="10815"/>
                      <a:pt x="10378" y="8909"/>
                    </a:cubicBezTo>
                    <a:cubicBezTo>
                      <a:pt x="10378" y="8218"/>
                      <a:pt x="10169" y="7568"/>
                      <a:pt x="9814" y="7026"/>
                    </a:cubicBezTo>
                    <a:cubicBezTo>
                      <a:pt x="10351" y="6449"/>
                      <a:pt x="10678" y="5680"/>
                      <a:pt x="10678" y="4830"/>
                    </a:cubicBezTo>
                    <a:cubicBezTo>
                      <a:pt x="10678" y="3043"/>
                      <a:pt x="9227" y="1597"/>
                      <a:pt x="7440" y="1597"/>
                    </a:cubicBezTo>
                    <a:cubicBezTo>
                      <a:pt x="6717" y="1597"/>
                      <a:pt x="6048" y="1833"/>
                      <a:pt x="5507" y="2238"/>
                    </a:cubicBezTo>
                    <a:cubicBezTo>
                      <a:pt x="5253" y="960"/>
                      <a:pt x="4129" y="0"/>
                      <a:pt x="2779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712;p33">
                <a:extLst>
                  <a:ext uri="{FF2B5EF4-FFF2-40B4-BE49-F238E27FC236}">
                    <a16:creationId xmlns:a16="http://schemas.microsoft.com/office/drawing/2014/main" id="{293EEC30-CBA8-44D1-9A39-C5AF42E6845C}"/>
                  </a:ext>
                </a:extLst>
              </p:cNvPr>
              <p:cNvSpPr/>
              <p:nvPr/>
            </p:nvSpPr>
            <p:spPr>
              <a:xfrm>
                <a:off x="4714003" y="1989057"/>
                <a:ext cx="467111" cy="540711"/>
              </a:xfrm>
              <a:custGeom>
                <a:avLst/>
                <a:gdLst/>
                <a:ahLst/>
                <a:cxnLst/>
                <a:rect l="l" t="t" r="r" b="b"/>
                <a:pathLst>
                  <a:path w="10675" h="12357" extrusionOk="0">
                    <a:moveTo>
                      <a:pt x="7895" y="0"/>
                    </a:moveTo>
                    <a:cubicBezTo>
                      <a:pt x="6545" y="0"/>
                      <a:pt x="5422" y="960"/>
                      <a:pt x="5171" y="2238"/>
                    </a:cubicBezTo>
                    <a:cubicBezTo>
                      <a:pt x="4630" y="1833"/>
                      <a:pt x="3962" y="1597"/>
                      <a:pt x="3234" y="1597"/>
                    </a:cubicBezTo>
                    <a:cubicBezTo>
                      <a:pt x="1447" y="1597"/>
                      <a:pt x="1" y="3043"/>
                      <a:pt x="1" y="4830"/>
                    </a:cubicBezTo>
                    <a:cubicBezTo>
                      <a:pt x="1" y="5680"/>
                      <a:pt x="328" y="6449"/>
                      <a:pt x="860" y="7026"/>
                    </a:cubicBezTo>
                    <a:cubicBezTo>
                      <a:pt x="506" y="7568"/>
                      <a:pt x="301" y="8218"/>
                      <a:pt x="301" y="8909"/>
                    </a:cubicBezTo>
                    <a:cubicBezTo>
                      <a:pt x="301" y="10815"/>
                      <a:pt x="1843" y="12356"/>
                      <a:pt x="3743" y="12356"/>
                    </a:cubicBezTo>
                    <a:cubicBezTo>
                      <a:pt x="5644" y="12356"/>
                      <a:pt x="7186" y="10815"/>
                      <a:pt x="7186" y="8909"/>
                    </a:cubicBezTo>
                    <a:cubicBezTo>
                      <a:pt x="7186" y="8900"/>
                      <a:pt x="7186" y="8891"/>
                      <a:pt x="7186" y="8882"/>
                    </a:cubicBezTo>
                    <a:cubicBezTo>
                      <a:pt x="8550" y="8559"/>
                      <a:pt x="9564" y="7336"/>
                      <a:pt x="9564" y="5871"/>
                    </a:cubicBezTo>
                    <a:cubicBezTo>
                      <a:pt x="9564" y="5598"/>
                      <a:pt x="9528" y="5330"/>
                      <a:pt x="9460" y="5075"/>
                    </a:cubicBezTo>
                    <a:cubicBezTo>
                      <a:pt x="10192" y="4575"/>
                      <a:pt x="10674" y="3734"/>
                      <a:pt x="10674" y="2779"/>
                    </a:cubicBezTo>
                    <a:cubicBezTo>
                      <a:pt x="10674" y="1246"/>
                      <a:pt x="9433" y="0"/>
                      <a:pt x="7895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713;p33">
                <a:extLst>
                  <a:ext uri="{FF2B5EF4-FFF2-40B4-BE49-F238E27FC236}">
                    <a16:creationId xmlns:a16="http://schemas.microsoft.com/office/drawing/2014/main" id="{D0871DAF-2E0B-4BF5-8206-95227BF626CA}"/>
                  </a:ext>
                </a:extLst>
              </p:cNvPr>
              <p:cNvSpPr/>
              <p:nvPr/>
            </p:nvSpPr>
            <p:spPr>
              <a:xfrm>
                <a:off x="4031092" y="1989057"/>
                <a:ext cx="424667" cy="281623"/>
              </a:xfrm>
              <a:custGeom>
                <a:avLst/>
                <a:gdLst/>
                <a:ahLst/>
                <a:cxnLst/>
                <a:rect l="l" t="t" r="r" b="b"/>
                <a:pathLst>
                  <a:path w="9705" h="6436" extrusionOk="0">
                    <a:moveTo>
                      <a:pt x="1806" y="0"/>
                    </a:moveTo>
                    <a:cubicBezTo>
                      <a:pt x="1119" y="0"/>
                      <a:pt x="487" y="250"/>
                      <a:pt x="0" y="669"/>
                    </a:cubicBezTo>
                    <a:cubicBezTo>
                      <a:pt x="264" y="2101"/>
                      <a:pt x="1365" y="3243"/>
                      <a:pt x="2770" y="3566"/>
                    </a:cubicBezTo>
                    <a:cubicBezTo>
                      <a:pt x="2947" y="4775"/>
                      <a:pt x="3989" y="5703"/>
                      <a:pt x="5244" y="5703"/>
                    </a:cubicBezTo>
                    <a:cubicBezTo>
                      <a:pt x="5321" y="5703"/>
                      <a:pt x="5398" y="5698"/>
                      <a:pt x="5476" y="5694"/>
                    </a:cubicBezTo>
                    <a:cubicBezTo>
                      <a:pt x="5999" y="6167"/>
                      <a:pt x="6681" y="6435"/>
                      <a:pt x="7399" y="6435"/>
                    </a:cubicBezTo>
                    <a:lnTo>
                      <a:pt x="9278" y="6435"/>
                    </a:lnTo>
                    <a:cubicBezTo>
                      <a:pt x="9550" y="5962"/>
                      <a:pt x="9705" y="5412"/>
                      <a:pt x="9705" y="4830"/>
                    </a:cubicBezTo>
                    <a:cubicBezTo>
                      <a:pt x="9705" y="3043"/>
                      <a:pt x="8254" y="1597"/>
                      <a:pt x="6467" y="1597"/>
                    </a:cubicBezTo>
                    <a:cubicBezTo>
                      <a:pt x="5744" y="1597"/>
                      <a:pt x="5075" y="1833"/>
                      <a:pt x="4534" y="2238"/>
                    </a:cubicBezTo>
                    <a:cubicBezTo>
                      <a:pt x="4280" y="960"/>
                      <a:pt x="3156" y="0"/>
                      <a:pt x="1806" y="0"/>
                    </a:cubicBez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714;p33">
                <a:extLst>
                  <a:ext uri="{FF2B5EF4-FFF2-40B4-BE49-F238E27FC236}">
                    <a16:creationId xmlns:a16="http://schemas.microsoft.com/office/drawing/2014/main" id="{0C839C50-4244-4497-9609-129F5C3ABD29}"/>
                  </a:ext>
                </a:extLst>
              </p:cNvPr>
              <p:cNvSpPr/>
              <p:nvPr/>
            </p:nvSpPr>
            <p:spPr>
              <a:xfrm>
                <a:off x="4714003" y="1989057"/>
                <a:ext cx="424492" cy="281623"/>
              </a:xfrm>
              <a:custGeom>
                <a:avLst/>
                <a:gdLst/>
                <a:ahLst/>
                <a:cxnLst/>
                <a:rect l="l" t="t" r="r" b="b"/>
                <a:pathLst>
                  <a:path w="9701" h="6436" extrusionOk="0">
                    <a:moveTo>
                      <a:pt x="7895" y="0"/>
                    </a:moveTo>
                    <a:cubicBezTo>
                      <a:pt x="6545" y="0"/>
                      <a:pt x="5422" y="960"/>
                      <a:pt x="5171" y="2238"/>
                    </a:cubicBezTo>
                    <a:cubicBezTo>
                      <a:pt x="4630" y="1833"/>
                      <a:pt x="3962" y="1597"/>
                      <a:pt x="3234" y="1597"/>
                    </a:cubicBezTo>
                    <a:cubicBezTo>
                      <a:pt x="1447" y="1597"/>
                      <a:pt x="1" y="3043"/>
                      <a:pt x="1" y="4830"/>
                    </a:cubicBezTo>
                    <a:cubicBezTo>
                      <a:pt x="1" y="5412"/>
                      <a:pt x="155" y="5962"/>
                      <a:pt x="428" y="6435"/>
                    </a:cubicBezTo>
                    <a:lnTo>
                      <a:pt x="2306" y="6435"/>
                    </a:lnTo>
                    <a:cubicBezTo>
                      <a:pt x="3025" y="6435"/>
                      <a:pt x="3707" y="6167"/>
                      <a:pt x="4226" y="5694"/>
                    </a:cubicBezTo>
                    <a:cubicBezTo>
                      <a:pt x="4303" y="5698"/>
                      <a:pt x="4385" y="5703"/>
                      <a:pt x="4462" y="5703"/>
                    </a:cubicBezTo>
                    <a:cubicBezTo>
                      <a:pt x="5717" y="5703"/>
                      <a:pt x="6759" y="4775"/>
                      <a:pt x="6931" y="3566"/>
                    </a:cubicBezTo>
                    <a:cubicBezTo>
                      <a:pt x="8341" y="3243"/>
                      <a:pt x="9442" y="2101"/>
                      <a:pt x="9701" y="669"/>
                    </a:cubicBezTo>
                    <a:cubicBezTo>
                      <a:pt x="9219" y="250"/>
                      <a:pt x="8587" y="0"/>
                      <a:pt x="7895" y="0"/>
                    </a:cubicBez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715;p33">
                <a:extLst>
                  <a:ext uri="{FF2B5EF4-FFF2-40B4-BE49-F238E27FC236}">
                    <a16:creationId xmlns:a16="http://schemas.microsoft.com/office/drawing/2014/main" id="{3411C1F1-72B9-44D6-BE6C-6CAE1E992B58}"/>
                  </a:ext>
                </a:extLst>
              </p:cNvPr>
              <p:cNvSpPr/>
              <p:nvPr/>
            </p:nvSpPr>
            <p:spPr>
              <a:xfrm>
                <a:off x="4750846" y="2467013"/>
                <a:ext cx="146894" cy="147113"/>
              </a:xfrm>
              <a:custGeom>
                <a:avLst/>
                <a:gdLst/>
                <a:ahLst/>
                <a:cxnLst/>
                <a:rect l="l" t="t" r="r" b="b"/>
                <a:pathLst>
                  <a:path w="3357" h="3362" extrusionOk="0">
                    <a:moveTo>
                      <a:pt x="1678" y="1"/>
                    </a:moveTo>
                    <a:cubicBezTo>
                      <a:pt x="750" y="1"/>
                      <a:pt x="0" y="756"/>
                      <a:pt x="0" y="1683"/>
                    </a:cubicBezTo>
                    <a:cubicBezTo>
                      <a:pt x="0" y="2611"/>
                      <a:pt x="750" y="3361"/>
                      <a:pt x="1678" y="3361"/>
                    </a:cubicBezTo>
                    <a:cubicBezTo>
                      <a:pt x="2606" y="3361"/>
                      <a:pt x="3356" y="2611"/>
                      <a:pt x="3356" y="1683"/>
                    </a:cubicBezTo>
                    <a:cubicBezTo>
                      <a:pt x="3356" y="756"/>
                      <a:pt x="2606" y="1"/>
                      <a:pt x="1678" y="1"/>
                    </a:cubicBezTo>
                    <a:close/>
                  </a:path>
                </a:pathLst>
              </a:custGeom>
              <a:solidFill>
                <a:srgbClr val="9154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716;p33">
                <a:extLst>
                  <a:ext uri="{FF2B5EF4-FFF2-40B4-BE49-F238E27FC236}">
                    <a16:creationId xmlns:a16="http://schemas.microsoft.com/office/drawing/2014/main" id="{E622FCB2-101A-466D-A0F8-9F61388DCD2C}"/>
                  </a:ext>
                </a:extLst>
              </p:cNvPr>
              <p:cNvSpPr/>
              <p:nvPr/>
            </p:nvSpPr>
            <p:spPr>
              <a:xfrm>
                <a:off x="4784670" y="2500837"/>
                <a:ext cx="79245" cy="79464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1816" extrusionOk="0">
                    <a:moveTo>
                      <a:pt x="905" y="1"/>
                    </a:moveTo>
                    <a:cubicBezTo>
                      <a:pt x="405" y="1"/>
                      <a:pt x="0" y="410"/>
                      <a:pt x="0" y="910"/>
                    </a:cubicBezTo>
                    <a:cubicBezTo>
                      <a:pt x="0" y="1406"/>
                      <a:pt x="405" y="1815"/>
                      <a:pt x="905" y="1815"/>
                    </a:cubicBezTo>
                    <a:cubicBezTo>
                      <a:pt x="1405" y="1815"/>
                      <a:pt x="1810" y="1406"/>
                      <a:pt x="1810" y="910"/>
                    </a:cubicBezTo>
                    <a:cubicBezTo>
                      <a:pt x="1810" y="410"/>
                      <a:pt x="1405" y="1"/>
                      <a:pt x="905" y="1"/>
                    </a:cubicBezTo>
                    <a:close/>
                  </a:path>
                </a:pathLst>
              </a:custGeom>
              <a:solidFill>
                <a:srgbClr val="7C44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717;p33">
                <a:extLst>
                  <a:ext uri="{FF2B5EF4-FFF2-40B4-BE49-F238E27FC236}">
                    <a16:creationId xmlns:a16="http://schemas.microsoft.com/office/drawing/2014/main" id="{80BC0465-5B9E-4DFA-9014-053DC1D23EA5}"/>
                  </a:ext>
                </a:extLst>
              </p:cNvPr>
              <p:cNvSpPr/>
              <p:nvPr/>
            </p:nvSpPr>
            <p:spPr>
              <a:xfrm>
                <a:off x="4271841" y="2467013"/>
                <a:ext cx="147113" cy="147113"/>
              </a:xfrm>
              <a:custGeom>
                <a:avLst/>
                <a:gdLst/>
                <a:ahLst/>
                <a:cxnLst/>
                <a:rect l="l" t="t" r="r" b="b"/>
                <a:pathLst>
                  <a:path w="3362" h="3362" extrusionOk="0">
                    <a:moveTo>
                      <a:pt x="1679" y="1"/>
                    </a:moveTo>
                    <a:cubicBezTo>
                      <a:pt x="756" y="1"/>
                      <a:pt x="1" y="756"/>
                      <a:pt x="1" y="1683"/>
                    </a:cubicBezTo>
                    <a:cubicBezTo>
                      <a:pt x="1" y="2611"/>
                      <a:pt x="756" y="3361"/>
                      <a:pt x="1679" y="3361"/>
                    </a:cubicBezTo>
                    <a:cubicBezTo>
                      <a:pt x="2611" y="3361"/>
                      <a:pt x="3362" y="2611"/>
                      <a:pt x="3362" y="1683"/>
                    </a:cubicBezTo>
                    <a:cubicBezTo>
                      <a:pt x="3362" y="756"/>
                      <a:pt x="2611" y="1"/>
                      <a:pt x="1679" y="1"/>
                    </a:cubicBezTo>
                    <a:close/>
                  </a:path>
                </a:pathLst>
              </a:custGeom>
              <a:solidFill>
                <a:srgbClr val="9154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718;p33">
                <a:extLst>
                  <a:ext uri="{FF2B5EF4-FFF2-40B4-BE49-F238E27FC236}">
                    <a16:creationId xmlns:a16="http://schemas.microsoft.com/office/drawing/2014/main" id="{AA1FD0E6-8DC9-4EB2-A58F-F3090234F0E0}"/>
                  </a:ext>
                </a:extLst>
              </p:cNvPr>
              <p:cNvSpPr/>
              <p:nvPr/>
            </p:nvSpPr>
            <p:spPr>
              <a:xfrm>
                <a:off x="4305709" y="2500837"/>
                <a:ext cx="79420" cy="79464"/>
              </a:xfrm>
              <a:custGeom>
                <a:avLst/>
                <a:gdLst/>
                <a:ahLst/>
                <a:cxnLst/>
                <a:rect l="l" t="t" r="r" b="b"/>
                <a:pathLst>
                  <a:path w="1815" h="1816" extrusionOk="0">
                    <a:moveTo>
                      <a:pt x="905" y="1"/>
                    </a:moveTo>
                    <a:cubicBezTo>
                      <a:pt x="409" y="1"/>
                      <a:pt x="0" y="410"/>
                      <a:pt x="0" y="910"/>
                    </a:cubicBezTo>
                    <a:cubicBezTo>
                      <a:pt x="0" y="1406"/>
                      <a:pt x="409" y="1815"/>
                      <a:pt x="905" y="1815"/>
                    </a:cubicBezTo>
                    <a:cubicBezTo>
                      <a:pt x="1405" y="1815"/>
                      <a:pt x="1815" y="1406"/>
                      <a:pt x="1815" y="910"/>
                    </a:cubicBezTo>
                    <a:cubicBezTo>
                      <a:pt x="1815" y="410"/>
                      <a:pt x="1405" y="1"/>
                      <a:pt x="905" y="1"/>
                    </a:cubicBezTo>
                    <a:close/>
                  </a:path>
                </a:pathLst>
              </a:custGeom>
              <a:solidFill>
                <a:srgbClr val="7C44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719;p33">
                <a:extLst>
                  <a:ext uri="{FF2B5EF4-FFF2-40B4-BE49-F238E27FC236}">
                    <a16:creationId xmlns:a16="http://schemas.microsoft.com/office/drawing/2014/main" id="{6451A83B-883B-4397-9277-6A3523510788}"/>
                  </a:ext>
                </a:extLst>
              </p:cNvPr>
              <p:cNvSpPr/>
              <p:nvPr/>
            </p:nvSpPr>
            <p:spPr>
              <a:xfrm>
                <a:off x="4352660" y="2015530"/>
                <a:ext cx="462692" cy="736089"/>
              </a:xfrm>
              <a:custGeom>
                <a:avLst/>
                <a:gdLst/>
                <a:ahLst/>
                <a:cxnLst/>
                <a:rect l="l" t="t" r="r" b="b"/>
                <a:pathLst>
                  <a:path w="10574" h="16822" extrusionOk="0">
                    <a:moveTo>
                      <a:pt x="5157" y="0"/>
                    </a:moveTo>
                    <a:cubicBezTo>
                      <a:pt x="2320" y="0"/>
                      <a:pt x="0" y="2319"/>
                      <a:pt x="0" y="5153"/>
                    </a:cubicBezTo>
                    <a:lnTo>
                      <a:pt x="0" y="11665"/>
                    </a:lnTo>
                    <a:cubicBezTo>
                      <a:pt x="0" y="14502"/>
                      <a:pt x="2320" y="16822"/>
                      <a:pt x="5157" y="16822"/>
                    </a:cubicBezTo>
                    <a:lnTo>
                      <a:pt x="5417" y="16822"/>
                    </a:lnTo>
                    <a:cubicBezTo>
                      <a:pt x="8254" y="16822"/>
                      <a:pt x="10574" y="14502"/>
                      <a:pt x="10574" y="11665"/>
                    </a:cubicBezTo>
                    <a:lnTo>
                      <a:pt x="10574" y="5153"/>
                    </a:lnTo>
                    <a:cubicBezTo>
                      <a:pt x="10574" y="2319"/>
                      <a:pt x="8254" y="0"/>
                      <a:pt x="5417" y="0"/>
                    </a:cubicBezTo>
                    <a:close/>
                  </a:path>
                </a:pathLst>
              </a:custGeom>
              <a:solidFill>
                <a:srgbClr val="A869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720;p33">
                <a:extLst>
                  <a:ext uri="{FF2B5EF4-FFF2-40B4-BE49-F238E27FC236}">
                    <a16:creationId xmlns:a16="http://schemas.microsoft.com/office/drawing/2014/main" id="{D3AD006F-4A32-49E7-9C98-FABD673D32F4}"/>
                  </a:ext>
                </a:extLst>
              </p:cNvPr>
              <p:cNvSpPr/>
              <p:nvPr/>
            </p:nvSpPr>
            <p:spPr>
              <a:xfrm>
                <a:off x="4070867" y="1580105"/>
                <a:ext cx="1028039" cy="648180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14813" extrusionOk="0">
                    <a:moveTo>
                      <a:pt x="11747" y="1"/>
                    </a:moveTo>
                    <a:cubicBezTo>
                      <a:pt x="10501" y="1"/>
                      <a:pt x="9487" y="988"/>
                      <a:pt x="9446" y="2225"/>
                    </a:cubicBezTo>
                    <a:cubicBezTo>
                      <a:pt x="8982" y="1784"/>
                      <a:pt x="8359" y="1515"/>
                      <a:pt x="7668" y="1515"/>
                    </a:cubicBezTo>
                    <a:cubicBezTo>
                      <a:pt x="6368" y="1515"/>
                      <a:pt x="5290" y="2479"/>
                      <a:pt x="5117" y="3735"/>
                    </a:cubicBezTo>
                    <a:cubicBezTo>
                      <a:pt x="4835" y="3594"/>
                      <a:pt x="4521" y="3512"/>
                      <a:pt x="4189" y="3512"/>
                    </a:cubicBezTo>
                    <a:cubicBezTo>
                      <a:pt x="3048" y="3512"/>
                      <a:pt x="2125" y="4435"/>
                      <a:pt x="2125" y="5576"/>
                    </a:cubicBezTo>
                    <a:cubicBezTo>
                      <a:pt x="2125" y="5981"/>
                      <a:pt x="2247" y="6363"/>
                      <a:pt x="2452" y="6681"/>
                    </a:cubicBezTo>
                    <a:cubicBezTo>
                      <a:pt x="1079" y="6800"/>
                      <a:pt x="1" y="7950"/>
                      <a:pt x="1" y="9355"/>
                    </a:cubicBezTo>
                    <a:cubicBezTo>
                      <a:pt x="1" y="10838"/>
                      <a:pt x="1201" y="12038"/>
                      <a:pt x="2684" y="12038"/>
                    </a:cubicBezTo>
                    <a:cubicBezTo>
                      <a:pt x="2757" y="12038"/>
                      <a:pt x="2825" y="12038"/>
                      <a:pt x="2898" y="12029"/>
                    </a:cubicBezTo>
                    <a:lnTo>
                      <a:pt x="2898" y="12029"/>
                    </a:lnTo>
                    <a:cubicBezTo>
                      <a:pt x="2839" y="12193"/>
                      <a:pt x="2802" y="12370"/>
                      <a:pt x="2802" y="12552"/>
                    </a:cubicBezTo>
                    <a:cubicBezTo>
                      <a:pt x="2802" y="13398"/>
                      <a:pt x="3489" y="14085"/>
                      <a:pt x="4335" y="14085"/>
                    </a:cubicBezTo>
                    <a:cubicBezTo>
                      <a:pt x="4539" y="14085"/>
                      <a:pt x="4735" y="14044"/>
                      <a:pt x="4912" y="13967"/>
                    </a:cubicBezTo>
                    <a:cubicBezTo>
                      <a:pt x="5253" y="14476"/>
                      <a:pt x="5831" y="14813"/>
                      <a:pt x="6490" y="14813"/>
                    </a:cubicBezTo>
                    <a:lnTo>
                      <a:pt x="17004" y="14813"/>
                    </a:lnTo>
                    <a:cubicBezTo>
                      <a:pt x="17659" y="14813"/>
                      <a:pt x="18241" y="14476"/>
                      <a:pt x="18578" y="13967"/>
                    </a:cubicBezTo>
                    <a:cubicBezTo>
                      <a:pt x="18760" y="14044"/>
                      <a:pt x="18955" y="14085"/>
                      <a:pt x="19160" y="14085"/>
                    </a:cubicBezTo>
                    <a:cubicBezTo>
                      <a:pt x="20006" y="14085"/>
                      <a:pt x="20688" y="13398"/>
                      <a:pt x="20688" y="12552"/>
                    </a:cubicBezTo>
                    <a:cubicBezTo>
                      <a:pt x="20688" y="12370"/>
                      <a:pt x="20656" y="12193"/>
                      <a:pt x="20597" y="12029"/>
                    </a:cubicBezTo>
                    <a:lnTo>
                      <a:pt x="20597" y="12029"/>
                    </a:lnTo>
                    <a:cubicBezTo>
                      <a:pt x="20665" y="12038"/>
                      <a:pt x="20738" y="12038"/>
                      <a:pt x="20811" y="12038"/>
                    </a:cubicBezTo>
                    <a:cubicBezTo>
                      <a:pt x="22293" y="12038"/>
                      <a:pt x="23494" y="10838"/>
                      <a:pt x="23494" y="9355"/>
                    </a:cubicBezTo>
                    <a:cubicBezTo>
                      <a:pt x="23494" y="7950"/>
                      <a:pt x="22416" y="6800"/>
                      <a:pt x="21043" y="6681"/>
                    </a:cubicBezTo>
                    <a:cubicBezTo>
                      <a:pt x="21247" y="6363"/>
                      <a:pt x="21366" y="5981"/>
                      <a:pt x="21366" y="5576"/>
                    </a:cubicBezTo>
                    <a:cubicBezTo>
                      <a:pt x="21366" y="4435"/>
                      <a:pt x="20442" y="3512"/>
                      <a:pt x="19306" y="3512"/>
                    </a:cubicBezTo>
                    <a:cubicBezTo>
                      <a:pt x="18969" y="3512"/>
                      <a:pt x="18655" y="3594"/>
                      <a:pt x="18378" y="3735"/>
                    </a:cubicBezTo>
                    <a:cubicBezTo>
                      <a:pt x="18200" y="2479"/>
                      <a:pt x="17127" y="1515"/>
                      <a:pt x="15822" y="1515"/>
                    </a:cubicBezTo>
                    <a:cubicBezTo>
                      <a:pt x="15135" y="1515"/>
                      <a:pt x="14512" y="1784"/>
                      <a:pt x="14048" y="2225"/>
                    </a:cubicBezTo>
                    <a:cubicBezTo>
                      <a:pt x="14008" y="988"/>
                      <a:pt x="12993" y="1"/>
                      <a:pt x="11747" y="1"/>
                    </a:cubicBez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721;p33">
                <a:extLst>
                  <a:ext uri="{FF2B5EF4-FFF2-40B4-BE49-F238E27FC236}">
                    <a16:creationId xmlns:a16="http://schemas.microsoft.com/office/drawing/2014/main" id="{678A7E57-4BB3-488D-A7CE-5B10A8520053}"/>
                  </a:ext>
                </a:extLst>
              </p:cNvPr>
              <p:cNvSpPr/>
              <p:nvPr/>
            </p:nvSpPr>
            <p:spPr>
              <a:xfrm>
                <a:off x="4352660" y="2201978"/>
                <a:ext cx="464267" cy="143918"/>
              </a:xfrm>
              <a:custGeom>
                <a:avLst/>
                <a:gdLst/>
                <a:ahLst/>
                <a:cxnLst/>
                <a:rect l="l" t="t" r="r" b="b"/>
                <a:pathLst>
                  <a:path w="10610" h="3289" extrusionOk="0">
                    <a:moveTo>
                      <a:pt x="0" y="0"/>
                    </a:moveTo>
                    <a:lnTo>
                      <a:pt x="0" y="3288"/>
                    </a:lnTo>
                    <a:lnTo>
                      <a:pt x="10610" y="3288"/>
                    </a:lnTo>
                    <a:lnTo>
                      <a:pt x="1061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722;p33">
                <a:extLst>
                  <a:ext uri="{FF2B5EF4-FFF2-40B4-BE49-F238E27FC236}">
                    <a16:creationId xmlns:a16="http://schemas.microsoft.com/office/drawing/2014/main" id="{FFFE81AB-299D-4BF5-B35D-9D246C4CA6D1}"/>
                  </a:ext>
                </a:extLst>
              </p:cNvPr>
              <p:cNvSpPr/>
              <p:nvPr/>
            </p:nvSpPr>
            <p:spPr>
              <a:xfrm>
                <a:off x="4352660" y="2313383"/>
                <a:ext cx="464267" cy="32512"/>
              </a:xfrm>
              <a:custGeom>
                <a:avLst/>
                <a:gdLst/>
                <a:ahLst/>
                <a:cxnLst/>
                <a:rect l="l" t="t" r="r" b="b"/>
                <a:pathLst>
                  <a:path w="10610" h="743" extrusionOk="0">
                    <a:moveTo>
                      <a:pt x="0" y="1"/>
                    </a:moveTo>
                    <a:lnTo>
                      <a:pt x="0" y="742"/>
                    </a:lnTo>
                    <a:lnTo>
                      <a:pt x="10610" y="742"/>
                    </a:lnTo>
                    <a:lnTo>
                      <a:pt x="1061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723;p33">
                <a:extLst>
                  <a:ext uri="{FF2B5EF4-FFF2-40B4-BE49-F238E27FC236}">
                    <a16:creationId xmlns:a16="http://schemas.microsoft.com/office/drawing/2014/main" id="{DCC2B9EF-67D1-4B14-8E0A-269242CED67C}"/>
                  </a:ext>
                </a:extLst>
              </p:cNvPr>
              <p:cNvSpPr/>
              <p:nvPr/>
            </p:nvSpPr>
            <p:spPr>
              <a:xfrm>
                <a:off x="4352660" y="2201978"/>
                <a:ext cx="464267" cy="32468"/>
              </a:xfrm>
              <a:custGeom>
                <a:avLst/>
                <a:gdLst/>
                <a:ahLst/>
                <a:cxnLst/>
                <a:rect l="l" t="t" r="r" b="b"/>
                <a:pathLst>
                  <a:path w="10610" h="742" extrusionOk="0">
                    <a:moveTo>
                      <a:pt x="0" y="0"/>
                    </a:moveTo>
                    <a:lnTo>
                      <a:pt x="0" y="742"/>
                    </a:lnTo>
                    <a:lnTo>
                      <a:pt x="10610" y="742"/>
                    </a:lnTo>
                    <a:lnTo>
                      <a:pt x="1061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724;p33">
                <a:extLst>
                  <a:ext uri="{FF2B5EF4-FFF2-40B4-BE49-F238E27FC236}">
                    <a16:creationId xmlns:a16="http://schemas.microsoft.com/office/drawing/2014/main" id="{E1094CE0-5447-47FB-A560-234A658B7333}"/>
                  </a:ext>
                </a:extLst>
              </p:cNvPr>
              <p:cNvSpPr/>
              <p:nvPr/>
            </p:nvSpPr>
            <p:spPr>
              <a:xfrm>
                <a:off x="4271841" y="3036333"/>
                <a:ext cx="626082" cy="626082"/>
              </a:xfrm>
              <a:custGeom>
                <a:avLst/>
                <a:gdLst/>
                <a:ahLst/>
                <a:cxnLst/>
                <a:rect l="l" t="t" r="r" b="b"/>
                <a:pathLst>
                  <a:path w="14308" h="14308" extrusionOk="0">
                    <a:moveTo>
                      <a:pt x="7154" y="0"/>
                    </a:moveTo>
                    <a:cubicBezTo>
                      <a:pt x="3203" y="0"/>
                      <a:pt x="1" y="3202"/>
                      <a:pt x="1" y="7154"/>
                    </a:cubicBezTo>
                    <a:cubicBezTo>
                      <a:pt x="1" y="11106"/>
                      <a:pt x="3203" y="14307"/>
                      <a:pt x="7154" y="14307"/>
                    </a:cubicBezTo>
                    <a:cubicBezTo>
                      <a:pt x="11106" y="14307"/>
                      <a:pt x="14308" y="11106"/>
                      <a:pt x="14308" y="7154"/>
                    </a:cubicBezTo>
                    <a:cubicBezTo>
                      <a:pt x="14308" y="3202"/>
                      <a:pt x="11106" y="0"/>
                      <a:pt x="71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725;p33">
                <a:extLst>
                  <a:ext uri="{FF2B5EF4-FFF2-40B4-BE49-F238E27FC236}">
                    <a16:creationId xmlns:a16="http://schemas.microsoft.com/office/drawing/2014/main" id="{DF107699-33E3-4221-9283-22EBE4CC0CC8}"/>
                  </a:ext>
                </a:extLst>
              </p:cNvPr>
              <p:cNvSpPr/>
              <p:nvPr/>
            </p:nvSpPr>
            <p:spPr>
              <a:xfrm>
                <a:off x="4342902" y="3119909"/>
                <a:ext cx="484002" cy="134773"/>
              </a:xfrm>
              <a:custGeom>
                <a:avLst/>
                <a:gdLst/>
                <a:ahLst/>
                <a:cxnLst/>
                <a:rect l="l" t="t" r="r" b="b"/>
                <a:pathLst>
                  <a:path w="11061" h="3080" extrusionOk="0">
                    <a:moveTo>
                      <a:pt x="664" y="0"/>
                    </a:moveTo>
                    <a:cubicBezTo>
                      <a:pt x="428" y="219"/>
                      <a:pt x="205" y="455"/>
                      <a:pt x="0" y="705"/>
                    </a:cubicBezTo>
                    <a:cubicBezTo>
                      <a:pt x="1392" y="2165"/>
                      <a:pt x="3357" y="3079"/>
                      <a:pt x="5530" y="3079"/>
                    </a:cubicBezTo>
                    <a:cubicBezTo>
                      <a:pt x="7704" y="3079"/>
                      <a:pt x="9669" y="2165"/>
                      <a:pt x="11060" y="705"/>
                    </a:cubicBezTo>
                    <a:cubicBezTo>
                      <a:pt x="10856" y="455"/>
                      <a:pt x="10633" y="219"/>
                      <a:pt x="10396" y="0"/>
                    </a:cubicBezTo>
                    <a:cubicBezTo>
                      <a:pt x="9178" y="1301"/>
                      <a:pt x="7445" y="2115"/>
                      <a:pt x="5530" y="2115"/>
                    </a:cubicBezTo>
                    <a:cubicBezTo>
                      <a:pt x="3611" y="2115"/>
                      <a:pt x="1883" y="1301"/>
                      <a:pt x="664" y="0"/>
                    </a:cubicBez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726;p33">
                <a:extLst>
                  <a:ext uri="{FF2B5EF4-FFF2-40B4-BE49-F238E27FC236}">
                    <a16:creationId xmlns:a16="http://schemas.microsoft.com/office/drawing/2014/main" id="{CBFD9913-80BA-41B7-9D73-970CEEFD4705}"/>
                  </a:ext>
                </a:extLst>
              </p:cNvPr>
              <p:cNvSpPr/>
              <p:nvPr/>
            </p:nvSpPr>
            <p:spPr>
              <a:xfrm>
                <a:off x="4342902" y="3443841"/>
                <a:ext cx="484002" cy="134992"/>
              </a:xfrm>
              <a:custGeom>
                <a:avLst/>
                <a:gdLst/>
                <a:ahLst/>
                <a:cxnLst/>
                <a:rect l="l" t="t" r="r" b="b"/>
                <a:pathLst>
                  <a:path w="11061" h="3085" extrusionOk="0">
                    <a:moveTo>
                      <a:pt x="5530" y="1"/>
                    </a:moveTo>
                    <a:cubicBezTo>
                      <a:pt x="3357" y="1"/>
                      <a:pt x="1392" y="915"/>
                      <a:pt x="0" y="2379"/>
                    </a:cubicBezTo>
                    <a:cubicBezTo>
                      <a:pt x="205" y="2629"/>
                      <a:pt x="428" y="2861"/>
                      <a:pt x="664" y="3084"/>
                    </a:cubicBezTo>
                    <a:cubicBezTo>
                      <a:pt x="1883" y="1784"/>
                      <a:pt x="3611" y="970"/>
                      <a:pt x="5530" y="970"/>
                    </a:cubicBezTo>
                    <a:cubicBezTo>
                      <a:pt x="7445" y="970"/>
                      <a:pt x="9178" y="1784"/>
                      <a:pt x="10396" y="3084"/>
                    </a:cubicBezTo>
                    <a:cubicBezTo>
                      <a:pt x="10633" y="2861"/>
                      <a:pt x="10856" y="2629"/>
                      <a:pt x="11060" y="2379"/>
                    </a:cubicBezTo>
                    <a:cubicBezTo>
                      <a:pt x="9669" y="915"/>
                      <a:pt x="7704" y="1"/>
                      <a:pt x="5530" y="1"/>
                    </a:cubicBez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727;p33">
                <a:extLst>
                  <a:ext uri="{FF2B5EF4-FFF2-40B4-BE49-F238E27FC236}">
                    <a16:creationId xmlns:a16="http://schemas.microsoft.com/office/drawing/2014/main" id="{20AC09C7-980C-41B5-9DF1-1CC2C1871868}"/>
                  </a:ext>
                </a:extLst>
              </p:cNvPr>
              <p:cNvSpPr/>
              <p:nvPr/>
            </p:nvSpPr>
            <p:spPr>
              <a:xfrm>
                <a:off x="4563786" y="3036333"/>
                <a:ext cx="42226" cy="626082"/>
              </a:xfrm>
              <a:custGeom>
                <a:avLst/>
                <a:gdLst/>
                <a:ahLst/>
                <a:cxnLst/>
                <a:rect l="l" t="t" r="r" b="b"/>
                <a:pathLst>
                  <a:path w="965" h="14308" extrusionOk="0">
                    <a:moveTo>
                      <a:pt x="482" y="0"/>
                    </a:moveTo>
                    <a:cubicBezTo>
                      <a:pt x="319" y="0"/>
                      <a:pt x="160" y="5"/>
                      <a:pt x="0" y="19"/>
                    </a:cubicBezTo>
                    <a:lnTo>
                      <a:pt x="0" y="14289"/>
                    </a:lnTo>
                    <a:cubicBezTo>
                      <a:pt x="160" y="14298"/>
                      <a:pt x="319" y="14307"/>
                      <a:pt x="482" y="14307"/>
                    </a:cubicBezTo>
                    <a:cubicBezTo>
                      <a:pt x="646" y="14307"/>
                      <a:pt x="805" y="14298"/>
                      <a:pt x="964" y="14289"/>
                    </a:cubicBezTo>
                    <a:lnTo>
                      <a:pt x="964" y="19"/>
                    </a:lnTo>
                    <a:cubicBezTo>
                      <a:pt x="805" y="5"/>
                      <a:pt x="646" y="0"/>
                      <a:pt x="482" y="0"/>
                    </a:cubicBez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728;p33">
                <a:extLst>
                  <a:ext uri="{FF2B5EF4-FFF2-40B4-BE49-F238E27FC236}">
                    <a16:creationId xmlns:a16="http://schemas.microsoft.com/office/drawing/2014/main" id="{2EC7A561-7329-4DAE-9B07-C8B197F21A53}"/>
                  </a:ext>
                </a:extLst>
              </p:cNvPr>
              <p:cNvSpPr/>
              <p:nvPr/>
            </p:nvSpPr>
            <p:spPr>
              <a:xfrm>
                <a:off x="4271841" y="3328235"/>
                <a:ext cx="626082" cy="42226"/>
              </a:xfrm>
              <a:custGeom>
                <a:avLst/>
                <a:gdLst/>
                <a:ahLst/>
                <a:cxnLst/>
                <a:rect l="l" t="t" r="r" b="b"/>
                <a:pathLst>
                  <a:path w="14308" h="965" extrusionOk="0">
                    <a:moveTo>
                      <a:pt x="19" y="1"/>
                    </a:moveTo>
                    <a:cubicBezTo>
                      <a:pt x="6" y="160"/>
                      <a:pt x="1" y="319"/>
                      <a:pt x="1" y="483"/>
                    </a:cubicBezTo>
                    <a:cubicBezTo>
                      <a:pt x="1" y="647"/>
                      <a:pt x="6" y="806"/>
                      <a:pt x="19" y="965"/>
                    </a:cubicBezTo>
                    <a:lnTo>
                      <a:pt x="14290" y="965"/>
                    </a:lnTo>
                    <a:cubicBezTo>
                      <a:pt x="14299" y="806"/>
                      <a:pt x="14308" y="647"/>
                      <a:pt x="14308" y="483"/>
                    </a:cubicBezTo>
                    <a:cubicBezTo>
                      <a:pt x="14308" y="319"/>
                      <a:pt x="14299" y="160"/>
                      <a:pt x="14290" y="1"/>
                    </a:cubicBez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729;p33">
                <a:extLst>
                  <a:ext uri="{FF2B5EF4-FFF2-40B4-BE49-F238E27FC236}">
                    <a16:creationId xmlns:a16="http://schemas.microsoft.com/office/drawing/2014/main" id="{9DDB5B1A-2B6B-4E26-932A-BDC6C722FDA6}"/>
                  </a:ext>
                </a:extLst>
              </p:cNvPr>
              <p:cNvSpPr/>
              <p:nvPr/>
            </p:nvSpPr>
            <p:spPr>
              <a:xfrm>
                <a:off x="4819282" y="3265357"/>
                <a:ext cx="134948" cy="62354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1425" extrusionOk="0">
                    <a:moveTo>
                      <a:pt x="710" y="1"/>
                    </a:moveTo>
                    <a:cubicBezTo>
                      <a:pt x="319" y="1"/>
                      <a:pt x="0" y="324"/>
                      <a:pt x="0" y="715"/>
                    </a:cubicBezTo>
                    <a:cubicBezTo>
                      <a:pt x="0" y="1106"/>
                      <a:pt x="319" y="1424"/>
                      <a:pt x="710" y="1424"/>
                    </a:cubicBezTo>
                    <a:lnTo>
                      <a:pt x="2374" y="1424"/>
                    </a:lnTo>
                    <a:cubicBezTo>
                      <a:pt x="2765" y="1424"/>
                      <a:pt x="3084" y="1106"/>
                      <a:pt x="3084" y="715"/>
                    </a:cubicBezTo>
                    <a:cubicBezTo>
                      <a:pt x="3084" y="324"/>
                      <a:pt x="2765" y="1"/>
                      <a:pt x="2374" y="1"/>
                    </a:cubicBezTo>
                    <a:close/>
                  </a:path>
                </a:pathLst>
              </a:custGeom>
              <a:solidFill>
                <a:srgbClr val="9154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730;p33">
                <a:extLst>
                  <a:ext uri="{FF2B5EF4-FFF2-40B4-BE49-F238E27FC236}">
                    <a16:creationId xmlns:a16="http://schemas.microsoft.com/office/drawing/2014/main" id="{140CAF84-284A-4866-8522-D6A338D6690D}"/>
                  </a:ext>
                </a:extLst>
              </p:cNvPr>
              <p:cNvSpPr/>
              <p:nvPr/>
            </p:nvSpPr>
            <p:spPr>
              <a:xfrm>
                <a:off x="4819282" y="3357509"/>
                <a:ext cx="157658" cy="62311"/>
              </a:xfrm>
              <a:custGeom>
                <a:avLst/>
                <a:gdLst/>
                <a:ahLst/>
                <a:cxnLst/>
                <a:rect l="l" t="t" r="r" b="b"/>
                <a:pathLst>
                  <a:path w="3603" h="1424" extrusionOk="0">
                    <a:moveTo>
                      <a:pt x="710" y="0"/>
                    </a:moveTo>
                    <a:cubicBezTo>
                      <a:pt x="319" y="0"/>
                      <a:pt x="0" y="319"/>
                      <a:pt x="0" y="710"/>
                    </a:cubicBezTo>
                    <a:cubicBezTo>
                      <a:pt x="0" y="1101"/>
                      <a:pt x="319" y="1424"/>
                      <a:pt x="710" y="1424"/>
                    </a:cubicBezTo>
                    <a:lnTo>
                      <a:pt x="2888" y="1424"/>
                    </a:lnTo>
                    <a:cubicBezTo>
                      <a:pt x="3279" y="1424"/>
                      <a:pt x="3602" y="1101"/>
                      <a:pt x="3602" y="710"/>
                    </a:cubicBezTo>
                    <a:cubicBezTo>
                      <a:pt x="3602" y="319"/>
                      <a:pt x="3279" y="0"/>
                      <a:pt x="2888" y="0"/>
                    </a:cubicBezTo>
                    <a:close/>
                  </a:path>
                </a:pathLst>
              </a:custGeom>
              <a:solidFill>
                <a:srgbClr val="9154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731;p33">
                <a:extLst>
                  <a:ext uri="{FF2B5EF4-FFF2-40B4-BE49-F238E27FC236}">
                    <a16:creationId xmlns:a16="http://schemas.microsoft.com/office/drawing/2014/main" id="{B384E3B8-6AB3-421B-B6F4-F50A177FEA73}"/>
                  </a:ext>
                </a:extLst>
              </p:cNvPr>
              <p:cNvSpPr/>
              <p:nvPr/>
            </p:nvSpPr>
            <p:spPr>
              <a:xfrm>
                <a:off x="4819282" y="3419775"/>
                <a:ext cx="134948" cy="62136"/>
              </a:xfrm>
              <a:custGeom>
                <a:avLst/>
                <a:gdLst/>
                <a:ahLst/>
                <a:cxnLst/>
                <a:rect l="l" t="t" r="r" b="b"/>
                <a:pathLst>
                  <a:path w="3084" h="1420" extrusionOk="0">
                    <a:moveTo>
                      <a:pt x="710" y="1"/>
                    </a:moveTo>
                    <a:cubicBezTo>
                      <a:pt x="319" y="1"/>
                      <a:pt x="0" y="319"/>
                      <a:pt x="0" y="710"/>
                    </a:cubicBezTo>
                    <a:cubicBezTo>
                      <a:pt x="0" y="1101"/>
                      <a:pt x="319" y="1420"/>
                      <a:pt x="710" y="1420"/>
                    </a:cubicBezTo>
                    <a:lnTo>
                      <a:pt x="2374" y="1420"/>
                    </a:lnTo>
                    <a:cubicBezTo>
                      <a:pt x="2765" y="1420"/>
                      <a:pt x="3084" y="1101"/>
                      <a:pt x="3084" y="710"/>
                    </a:cubicBezTo>
                    <a:cubicBezTo>
                      <a:pt x="3084" y="319"/>
                      <a:pt x="2765" y="1"/>
                      <a:pt x="2374" y="1"/>
                    </a:cubicBezTo>
                    <a:close/>
                  </a:path>
                </a:pathLst>
              </a:custGeom>
              <a:solidFill>
                <a:srgbClr val="9154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732;p33">
                <a:extLst>
                  <a:ext uri="{FF2B5EF4-FFF2-40B4-BE49-F238E27FC236}">
                    <a16:creationId xmlns:a16="http://schemas.microsoft.com/office/drawing/2014/main" id="{63CFEB5D-E585-4745-84BE-A99A4B383230}"/>
                  </a:ext>
                </a:extLst>
              </p:cNvPr>
              <p:cNvSpPr/>
              <p:nvPr/>
            </p:nvSpPr>
            <p:spPr>
              <a:xfrm>
                <a:off x="4793203" y="3512102"/>
                <a:ext cx="115476" cy="62354"/>
              </a:xfrm>
              <a:custGeom>
                <a:avLst/>
                <a:gdLst/>
                <a:ahLst/>
                <a:cxnLst/>
                <a:rect l="l" t="t" r="r" b="b"/>
                <a:pathLst>
                  <a:path w="2639" h="1425" extrusionOk="0">
                    <a:moveTo>
                      <a:pt x="556" y="1"/>
                    </a:moveTo>
                    <a:cubicBezTo>
                      <a:pt x="251" y="1"/>
                      <a:pt x="1" y="251"/>
                      <a:pt x="1" y="560"/>
                    </a:cubicBezTo>
                    <a:lnTo>
                      <a:pt x="1" y="865"/>
                    </a:lnTo>
                    <a:cubicBezTo>
                      <a:pt x="1" y="1169"/>
                      <a:pt x="251" y="1424"/>
                      <a:pt x="556" y="1424"/>
                    </a:cubicBezTo>
                    <a:lnTo>
                      <a:pt x="2084" y="1424"/>
                    </a:lnTo>
                    <a:cubicBezTo>
                      <a:pt x="2388" y="1424"/>
                      <a:pt x="2638" y="1169"/>
                      <a:pt x="2638" y="865"/>
                    </a:cubicBezTo>
                    <a:lnTo>
                      <a:pt x="2638" y="560"/>
                    </a:lnTo>
                    <a:cubicBezTo>
                      <a:pt x="2638" y="251"/>
                      <a:pt x="2388" y="1"/>
                      <a:pt x="2079" y="1"/>
                    </a:cubicBezTo>
                    <a:close/>
                  </a:path>
                </a:pathLst>
              </a:custGeom>
              <a:solidFill>
                <a:srgbClr val="9154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733;p33">
                <a:extLst>
                  <a:ext uri="{FF2B5EF4-FFF2-40B4-BE49-F238E27FC236}">
                    <a16:creationId xmlns:a16="http://schemas.microsoft.com/office/drawing/2014/main" id="{697C0E7D-5D83-4F70-8209-2EF02A306C2F}"/>
                  </a:ext>
                </a:extLst>
              </p:cNvPr>
              <p:cNvSpPr/>
              <p:nvPr/>
            </p:nvSpPr>
            <p:spPr>
              <a:xfrm>
                <a:off x="4215351" y="3265357"/>
                <a:ext cx="135167" cy="62354"/>
              </a:xfrm>
              <a:custGeom>
                <a:avLst/>
                <a:gdLst/>
                <a:ahLst/>
                <a:cxnLst/>
                <a:rect l="l" t="t" r="r" b="b"/>
                <a:pathLst>
                  <a:path w="3089" h="1425" extrusionOk="0">
                    <a:moveTo>
                      <a:pt x="714" y="1"/>
                    </a:moveTo>
                    <a:cubicBezTo>
                      <a:pt x="323" y="1"/>
                      <a:pt x="0" y="324"/>
                      <a:pt x="0" y="715"/>
                    </a:cubicBezTo>
                    <a:cubicBezTo>
                      <a:pt x="0" y="1106"/>
                      <a:pt x="323" y="1424"/>
                      <a:pt x="714" y="1424"/>
                    </a:cubicBezTo>
                    <a:lnTo>
                      <a:pt x="2379" y="1424"/>
                    </a:lnTo>
                    <a:cubicBezTo>
                      <a:pt x="2770" y="1424"/>
                      <a:pt x="3088" y="1106"/>
                      <a:pt x="3088" y="715"/>
                    </a:cubicBezTo>
                    <a:cubicBezTo>
                      <a:pt x="3088" y="324"/>
                      <a:pt x="2770" y="1"/>
                      <a:pt x="2379" y="1"/>
                    </a:cubicBezTo>
                    <a:close/>
                  </a:path>
                </a:pathLst>
              </a:custGeom>
              <a:solidFill>
                <a:srgbClr val="9154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734;p33">
                <a:extLst>
                  <a:ext uri="{FF2B5EF4-FFF2-40B4-BE49-F238E27FC236}">
                    <a16:creationId xmlns:a16="http://schemas.microsoft.com/office/drawing/2014/main" id="{1E1C3517-99BC-4E83-A187-D9D67FB1FA2E}"/>
                  </a:ext>
                </a:extLst>
              </p:cNvPr>
              <p:cNvSpPr/>
              <p:nvPr/>
            </p:nvSpPr>
            <p:spPr>
              <a:xfrm>
                <a:off x="4192860" y="3357509"/>
                <a:ext cx="157658" cy="62311"/>
              </a:xfrm>
              <a:custGeom>
                <a:avLst/>
                <a:gdLst/>
                <a:ahLst/>
                <a:cxnLst/>
                <a:rect l="l" t="t" r="r" b="b"/>
                <a:pathLst>
                  <a:path w="3603" h="1424" extrusionOk="0">
                    <a:moveTo>
                      <a:pt x="710" y="0"/>
                    </a:moveTo>
                    <a:cubicBezTo>
                      <a:pt x="319" y="0"/>
                      <a:pt x="1" y="319"/>
                      <a:pt x="1" y="710"/>
                    </a:cubicBezTo>
                    <a:cubicBezTo>
                      <a:pt x="1" y="1101"/>
                      <a:pt x="319" y="1424"/>
                      <a:pt x="710" y="1424"/>
                    </a:cubicBezTo>
                    <a:lnTo>
                      <a:pt x="2893" y="1424"/>
                    </a:lnTo>
                    <a:cubicBezTo>
                      <a:pt x="3284" y="1424"/>
                      <a:pt x="3602" y="1101"/>
                      <a:pt x="3602" y="710"/>
                    </a:cubicBezTo>
                    <a:cubicBezTo>
                      <a:pt x="3602" y="319"/>
                      <a:pt x="3284" y="0"/>
                      <a:pt x="2893" y="0"/>
                    </a:cubicBezTo>
                    <a:close/>
                  </a:path>
                </a:pathLst>
              </a:custGeom>
              <a:solidFill>
                <a:srgbClr val="9154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735;p33">
                <a:extLst>
                  <a:ext uri="{FF2B5EF4-FFF2-40B4-BE49-F238E27FC236}">
                    <a16:creationId xmlns:a16="http://schemas.microsoft.com/office/drawing/2014/main" id="{AB9744AD-1AC9-4490-90D3-5468EC4FF177}"/>
                  </a:ext>
                </a:extLst>
              </p:cNvPr>
              <p:cNvSpPr/>
              <p:nvPr/>
            </p:nvSpPr>
            <p:spPr>
              <a:xfrm>
                <a:off x="4215351" y="3419775"/>
                <a:ext cx="135167" cy="62136"/>
              </a:xfrm>
              <a:custGeom>
                <a:avLst/>
                <a:gdLst/>
                <a:ahLst/>
                <a:cxnLst/>
                <a:rect l="l" t="t" r="r" b="b"/>
                <a:pathLst>
                  <a:path w="3089" h="1420" extrusionOk="0">
                    <a:moveTo>
                      <a:pt x="714" y="1"/>
                    </a:moveTo>
                    <a:cubicBezTo>
                      <a:pt x="323" y="1"/>
                      <a:pt x="0" y="319"/>
                      <a:pt x="0" y="710"/>
                    </a:cubicBezTo>
                    <a:cubicBezTo>
                      <a:pt x="0" y="1101"/>
                      <a:pt x="323" y="1420"/>
                      <a:pt x="714" y="1420"/>
                    </a:cubicBezTo>
                    <a:lnTo>
                      <a:pt x="2379" y="1420"/>
                    </a:lnTo>
                    <a:cubicBezTo>
                      <a:pt x="2770" y="1420"/>
                      <a:pt x="3088" y="1101"/>
                      <a:pt x="3088" y="710"/>
                    </a:cubicBezTo>
                    <a:cubicBezTo>
                      <a:pt x="3088" y="319"/>
                      <a:pt x="2770" y="1"/>
                      <a:pt x="2379" y="1"/>
                    </a:cubicBezTo>
                    <a:close/>
                  </a:path>
                </a:pathLst>
              </a:custGeom>
              <a:solidFill>
                <a:srgbClr val="9154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736;p33">
                <a:extLst>
                  <a:ext uri="{FF2B5EF4-FFF2-40B4-BE49-F238E27FC236}">
                    <a16:creationId xmlns:a16="http://schemas.microsoft.com/office/drawing/2014/main" id="{67F18C0A-5492-4AE9-9506-9F7B709528C7}"/>
                  </a:ext>
                </a:extLst>
              </p:cNvPr>
              <p:cNvSpPr/>
              <p:nvPr/>
            </p:nvSpPr>
            <p:spPr>
              <a:xfrm>
                <a:off x="4261121" y="3512102"/>
                <a:ext cx="115476" cy="62354"/>
              </a:xfrm>
              <a:custGeom>
                <a:avLst/>
                <a:gdLst/>
                <a:ahLst/>
                <a:cxnLst/>
                <a:rect l="l" t="t" r="r" b="b"/>
                <a:pathLst>
                  <a:path w="2639" h="1425" extrusionOk="0">
                    <a:moveTo>
                      <a:pt x="555" y="1"/>
                    </a:moveTo>
                    <a:cubicBezTo>
                      <a:pt x="251" y="1"/>
                      <a:pt x="0" y="251"/>
                      <a:pt x="0" y="560"/>
                    </a:cubicBezTo>
                    <a:lnTo>
                      <a:pt x="0" y="865"/>
                    </a:lnTo>
                    <a:cubicBezTo>
                      <a:pt x="0" y="1169"/>
                      <a:pt x="251" y="1424"/>
                      <a:pt x="555" y="1424"/>
                    </a:cubicBezTo>
                    <a:lnTo>
                      <a:pt x="2079" y="1424"/>
                    </a:lnTo>
                    <a:cubicBezTo>
                      <a:pt x="2388" y="1424"/>
                      <a:pt x="2638" y="1169"/>
                      <a:pt x="2638" y="865"/>
                    </a:cubicBezTo>
                    <a:lnTo>
                      <a:pt x="2638" y="560"/>
                    </a:lnTo>
                    <a:cubicBezTo>
                      <a:pt x="2638" y="251"/>
                      <a:pt x="2388" y="1"/>
                      <a:pt x="2079" y="1"/>
                    </a:cubicBezTo>
                    <a:close/>
                  </a:path>
                </a:pathLst>
              </a:custGeom>
              <a:solidFill>
                <a:srgbClr val="91543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737;p33">
                <a:extLst>
                  <a:ext uri="{FF2B5EF4-FFF2-40B4-BE49-F238E27FC236}">
                    <a16:creationId xmlns:a16="http://schemas.microsoft.com/office/drawing/2014/main" id="{CEE2AF25-F4DE-42B7-9730-9671CD1EA8F5}"/>
                  </a:ext>
                </a:extLst>
              </p:cNvPr>
              <p:cNvSpPr/>
              <p:nvPr/>
            </p:nvSpPr>
            <p:spPr>
              <a:xfrm>
                <a:off x="4215351" y="3265357"/>
                <a:ext cx="71281" cy="62354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1425" extrusionOk="0">
                    <a:moveTo>
                      <a:pt x="714" y="1"/>
                    </a:moveTo>
                    <a:cubicBezTo>
                      <a:pt x="323" y="1"/>
                      <a:pt x="0" y="324"/>
                      <a:pt x="0" y="715"/>
                    </a:cubicBezTo>
                    <a:cubicBezTo>
                      <a:pt x="0" y="1106"/>
                      <a:pt x="323" y="1424"/>
                      <a:pt x="714" y="1424"/>
                    </a:cubicBezTo>
                    <a:lnTo>
                      <a:pt x="1629" y="1420"/>
                    </a:lnTo>
                    <a:cubicBezTo>
                      <a:pt x="1237" y="1420"/>
                      <a:pt x="919" y="1101"/>
                      <a:pt x="919" y="710"/>
                    </a:cubicBezTo>
                    <a:cubicBezTo>
                      <a:pt x="919" y="342"/>
                      <a:pt x="1201" y="42"/>
                      <a:pt x="1556" y="1"/>
                    </a:cubicBezTo>
                    <a:close/>
                  </a:path>
                </a:pathLst>
              </a:custGeom>
              <a:solidFill>
                <a:srgbClr val="7C44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738;p33">
                <a:extLst>
                  <a:ext uri="{FF2B5EF4-FFF2-40B4-BE49-F238E27FC236}">
                    <a16:creationId xmlns:a16="http://schemas.microsoft.com/office/drawing/2014/main" id="{CE3356B6-026E-413B-BB8D-33CB045D04F3}"/>
                  </a:ext>
                </a:extLst>
              </p:cNvPr>
              <p:cNvSpPr/>
              <p:nvPr/>
            </p:nvSpPr>
            <p:spPr>
              <a:xfrm>
                <a:off x="4192860" y="3357509"/>
                <a:ext cx="71281" cy="62311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1424" extrusionOk="0">
                    <a:moveTo>
                      <a:pt x="710" y="0"/>
                    </a:moveTo>
                    <a:cubicBezTo>
                      <a:pt x="319" y="0"/>
                      <a:pt x="1" y="319"/>
                      <a:pt x="1" y="710"/>
                    </a:cubicBezTo>
                    <a:cubicBezTo>
                      <a:pt x="1" y="1101"/>
                      <a:pt x="319" y="1424"/>
                      <a:pt x="710" y="1424"/>
                    </a:cubicBezTo>
                    <a:lnTo>
                      <a:pt x="1629" y="1419"/>
                    </a:lnTo>
                    <a:cubicBezTo>
                      <a:pt x="1238" y="1419"/>
                      <a:pt x="919" y="1096"/>
                      <a:pt x="919" y="705"/>
                    </a:cubicBezTo>
                    <a:cubicBezTo>
                      <a:pt x="919" y="341"/>
                      <a:pt x="1201" y="37"/>
                      <a:pt x="1556" y="0"/>
                    </a:cubicBezTo>
                    <a:close/>
                  </a:path>
                </a:pathLst>
              </a:custGeom>
              <a:solidFill>
                <a:srgbClr val="7C44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739;p33">
                <a:extLst>
                  <a:ext uri="{FF2B5EF4-FFF2-40B4-BE49-F238E27FC236}">
                    <a16:creationId xmlns:a16="http://schemas.microsoft.com/office/drawing/2014/main" id="{853826F9-CB4F-4515-936D-49F8588DDCB9}"/>
                  </a:ext>
                </a:extLst>
              </p:cNvPr>
              <p:cNvSpPr/>
              <p:nvPr/>
            </p:nvSpPr>
            <p:spPr>
              <a:xfrm>
                <a:off x="4215351" y="3419775"/>
                <a:ext cx="71281" cy="62136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1420" extrusionOk="0">
                    <a:moveTo>
                      <a:pt x="714" y="1"/>
                    </a:moveTo>
                    <a:cubicBezTo>
                      <a:pt x="323" y="1"/>
                      <a:pt x="0" y="319"/>
                      <a:pt x="0" y="710"/>
                    </a:cubicBezTo>
                    <a:cubicBezTo>
                      <a:pt x="0" y="1101"/>
                      <a:pt x="323" y="1420"/>
                      <a:pt x="714" y="1420"/>
                    </a:cubicBezTo>
                    <a:lnTo>
                      <a:pt x="1629" y="1415"/>
                    </a:lnTo>
                    <a:cubicBezTo>
                      <a:pt x="1237" y="1415"/>
                      <a:pt x="919" y="1097"/>
                      <a:pt x="919" y="706"/>
                    </a:cubicBezTo>
                    <a:cubicBezTo>
                      <a:pt x="919" y="342"/>
                      <a:pt x="1201" y="37"/>
                      <a:pt x="1556" y="1"/>
                    </a:cubicBezTo>
                    <a:close/>
                  </a:path>
                </a:pathLst>
              </a:custGeom>
              <a:solidFill>
                <a:srgbClr val="7C44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740;p33">
                <a:extLst>
                  <a:ext uri="{FF2B5EF4-FFF2-40B4-BE49-F238E27FC236}">
                    <a16:creationId xmlns:a16="http://schemas.microsoft.com/office/drawing/2014/main" id="{33F6F5B7-8526-462D-A683-26EA039473BE}"/>
                  </a:ext>
                </a:extLst>
              </p:cNvPr>
              <p:cNvSpPr/>
              <p:nvPr/>
            </p:nvSpPr>
            <p:spPr>
              <a:xfrm>
                <a:off x="4261121" y="3512102"/>
                <a:ext cx="71281" cy="62354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1425" extrusionOk="0">
                    <a:moveTo>
                      <a:pt x="710" y="1"/>
                    </a:moveTo>
                    <a:cubicBezTo>
                      <a:pt x="319" y="1"/>
                      <a:pt x="0" y="319"/>
                      <a:pt x="0" y="710"/>
                    </a:cubicBezTo>
                    <a:cubicBezTo>
                      <a:pt x="0" y="1101"/>
                      <a:pt x="319" y="1424"/>
                      <a:pt x="710" y="1424"/>
                    </a:cubicBezTo>
                    <a:lnTo>
                      <a:pt x="1628" y="1420"/>
                    </a:lnTo>
                    <a:cubicBezTo>
                      <a:pt x="1237" y="1420"/>
                      <a:pt x="914" y="1097"/>
                      <a:pt x="914" y="706"/>
                    </a:cubicBezTo>
                    <a:cubicBezTo>
                      <a:pt x="914" y="342"/>
                      <a:pt x="1196" y="37"/>
                      <a:pt x="1556" y="1"/>
                    </a:cubicBezTo>
                    <a:close/>
                  </a:path>
                </a:pathLst>
              </a:custGeom>
              <a:solidFill>
                <a:srgbClr val="7C44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741;p33">
                <a:extLst>
                  <a:ext uri="{FF2B5EF4-FFF2-40B4-BE49-F238E27FC236}">
                    <a16:creationId xmlns:a16="http://schemas.microsoft.com/office/drawing/2014/main" id="{52751769-CFC5-461E-8E98-BF91A6D5E9A3}"/>
                  </a:ext>
                </a:extLst>
              </p:cNvPr>
              <p:cNvSpPr/>
              <p:nvPr/>
            </p:nvSpPr>
            <p:spPr>
              <a:xfrm>
                <a:off x="4882948" y="3265357"/>
                <a:ext cx="71281" cy="62354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1425" extrusionOk="0">
                    <a:moveTo>
                      <a:pt x="73" y="1"/>
                    </a:moveTo>
                    <a:cubicBezTo>
                      <a:pt x="433" y="42"/>
                      <a:pt x="710" y="342"/>
                      <a:pt x="710" y="710"/>
                    </a:cubicBezTo>
                    <a:cubicBezTo>
                      <a:pt x="710" y="1101"/>
                      <a:pt x="392" y="1420"/>
                      <a:pt x="1" y="1420"/>
                    </a:cubicBezTo>
                    <a:lnTo>
                      <a:pt x="919" y="1424"/>
                    </a:lnTo>
                    <a:cubicBezTo>
                      <a:pt x="1310" y="1424"/>
                      <a:pt x="1629" y="1106"/>
                      <a:pt x="1629" y="715"/>
                    </a:cubicBezTo>
                    <a:cubicBezTo>
                      <a:pt x="1629" y="324"/>
                      <a:pt x="1310" y="1"/>
                      <a:pt x="919" y="1"/>
                    </a:cubicBezTo>
                    <a:close/>
                  </a:path>
                </a:pathLst>
              </a:custGeom>
              <a:solidFill>
                <a:srgbClr val="7C44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742;p33">
                <a:extLst>
                  <a:ext uri="{FF2B5EF4-FFF2-40B4-BE49-F238E27FC236}">
                    <a16:creationId xmlns:a16="http://schemas.microsoft.com/office/drawing/2014/main" id="{41B877D4-E037-49A4-87E8-C6436B827A10}"/>
                  </a:ext>
                </a:extLst>
              </p:cNvPr>
              <p:cNvSpPr/>
              <p:nvPr/>
            </p:nvSpPr>
            <p:spPr>
              <a:xfrm>
                <a:off x="4905439" y="3357509"/>
                <a:ext cx="71500" cy="62311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1424" extrusionOk="0">
                    <a:moveTo>
                      <a:pt x="73" y="0"/>
                    </a:moveTo>
                    <a:cubicBezTo>
                      <a:pt x="433" y="37"/>
                      <a:pt x="715" y="341"/>
                      <a:pt x="715" y="705"/>
                    </a:cubicBezTo>
                    <a:cubicBezTo>
                      <a:pt x="715" y="1096"/>
                      <a:pt x="392" y="1419"/>
                      <a:pt x="1" y="1419"/>
                    </a:cubicBezTo>
                    <a:lnTo>
                      <a:pt x="919" y="1424"/>
                    </a:lnTo>
                    <a:cubicBezTo>
                      <a:pt x="1310" y="1424"/>
                      <a:pt x="1633" y="1101"/>
                      <a:pt x="1633" y="710"/>
                    </a:cubicBezTo>
                    <a:cubicBezTo>
                      <a:pt x="1633" y="319"/>
                      <a:pt x="1310" y="0"/>
                      <a:pt x="919" y="0"/>
                    </a:cubicBezTo>
                    <a:close/>
                  </a:path>
                </a:pathLst>
              </a:custGeom>
              <a:solidFill>
                <a:srgbClr val="7C44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743;p33">
                <a:extLst>
                  <a:ext uri="{FF2B5EF4-FFF2-40B4-BE49-F238E27FC236}">
                    <a16:creationId xmlns:a16="http://schemas.microsoft.com/office/drawing/2014/main" id="{B18C7596-F604-4C8B-9A72-5E45CCEFE4FA}"/>
                  </a:ext>
                </a:extLst>
              </p:cNvPr>
              <p:cNvSpPr/>
              <p:nvPr/>
            </p:nvSpPr>
            <p:spPr>
              <a:xfrm>
                <a:off x="4882948" y="3419775"/>
                <a:ext cx="71281" cy="62136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1420" extrusionOk="0">
                    <a:moveTo>
                      <a:pt x="73" y="1"/>
                    </a:moveTo>
                    <a:cubicBezTo>
                      <a:pt x="433" y="37"/>
                      <a:pt x="710" y="342"/>
                      <a:pt x="710" y="706"/>
                    </a:cubicBezTo>
                    <a:cubicBezTo>
                      <a:pt x="710" y="1097"/>
                      <a:pt x="392" y="1415"/>
                      <a:pt x="1" y="1415"/>
                    </a:cubicBezTo>
                    <a:lnTo>
                      <a:pt x="919" y="1420"/>
                    </a:lnTo>
                    <a:cubicBezTo>
                      <a:pt x="1310" y="1420"/>
                      <a:pt x="1629" y="1101"/>
                      <a:pt x="1629" y="710"/>
                    </a:cubicBezTo>
                    <a:cubicBezTo>
                      <a:pt x="1629" y="319"/>
                      <a:pt x="1310" y="1"/>
                      <a:pt x="919" y="1"/>
                    </a:cubicBezTo>
                    <a:close/>
                  </a:path>
                </a:pathLst>
              </a:custGeom>
              <a:solidFill>
                <a:srgbClr val="7C44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744;p33">
                <a:extLst>
                  <a:ext uri="{FF2B5EF4-FFF2-40B4-BE49-F238E27FC236}">
                    <a16:creationId xmlns:a16="http://schemas.microsoft.com/office/drawing/2014/main" id="{32DE4A6E-F090-498C-AC6F-3BBD56E45199}"/>
                  </a:ext>
                </a:extLst>
              </p:cNvPr>
              <p:cNvSpPr/>
              <p:nvPr/>
            </p:nvSpPr>
            <p:spPr>
              <a:xfrm>
                <a:off x="4837397" y="3512102"/>
                <a:ext cx="71281" cy="62354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1425" extrusionOk="0">
                    <a:moveTo>
                      <a:pt x="73" y="1"/>
                    </a:moveTo>
                    <a:cubicBezTo>
                      <a:pt x="428" y="37"/>
                      <a:pt x="710" y="342"/>
                      <a:pt x="710" y="706"/>
                    </a:cubicBezTo>
                    <a:cubicBezTo>
                      <a:pt x="710" y="1097"/>
                      <a:pt x="391" y="1420"/>
                      <a:pt x="0" y="1420"/>
                    </a:cubicBezTo>
                    <a:lnTo>
                      <a:pt x="919" y="1424"/>
                    </a:lnTo>
                    <a:cubicBezTo>
                      <a:pt x="1310" y="1424"/>
                      <a:pt x="1628" y="1101"/>
                      <a:pt x="1628" y="710"/>
                    </a:cubicBezTo>
                    <a:cubicBezTo>
                      <a:pt x="1628" y="319"/>
                      <a:pt x="1310" y="1"/>
                      <a:pt x="919" y="1"/>
                    </a:cubicBezTo>
                    <a:close/>
                  </a:path>
                </a:pathLst>
              </a:custGeom>
              <a:solidFill>
                <a:srgbClr val="7C44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796247DE-7FF5-4B77-9DC8-CBED504C3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524825"/>
              </p:ext>
            </p:extLst>
          </p:nvPr>
        </p:nvGraphicFramePr>
        <p:xfrm>
          <a:off x="582612" y="1965504"/>
          <a:ext cx="3975100" cy="267652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418013518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9264488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7070958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1588229025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28545119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79190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Factor1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Factor2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Factor3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Uniquenesses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8376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0,0491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0,0645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0,2179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0,9459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25958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0,5313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0,3631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0,7621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3383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0,3295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-0,1669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0,7398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0,3162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60489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0,7191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0,5080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0,2470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0,1638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80095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0,7827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0,2662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0,2469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0,2555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91651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ORB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0,1134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0,9313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-0,0670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0,1153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8821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DRB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0,4447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0,6942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0,3013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0,2296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31007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0,8095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0,0123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0,3613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0,2140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79036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0,4855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0,1876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0,5391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0,4385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04897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0,0814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0,6895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0,0858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0,5106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38278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0,8653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0,2133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0,2978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0,1170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6899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0,3130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0,5697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0,4296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0,3929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140739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6623A39D-BD68-43AE-812C-1072D45BE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926226"/>
              </p:ext>
            </p:extLst>
          </p:nvPr>
        </p:nvGraphicFramePr>
        <p:xfrm>
          <a:off x="5068888" y="2060753"/>
          <a:ext cx="3492500" cy="248602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406882293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2221278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7049911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58604135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1434337910"/>
                    </a:ext>
                  </a:extLst>
                </a:gridCol>
              </a:tblGrid>
              <a:tr h="190500">
                <a:tc gridSpan="4">
                  <a:txBody>
                    <a:bodyPr/>
                    <a:lstStyle/>
                    <a:p>
                      <a:pPr algn="l" fontAlgn="b"/>
                      <a:r>
                        <a:rPr lang="pl-PL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 2 (bez zmiennej Age)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24834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Factor1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Factor2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Factor3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Uniquenesses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5104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0,4963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0,4061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0,7641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44588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0,2917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-0,1232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0,7637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0,3165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0269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0,7077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0,5189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0,2526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0,1661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225731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0,7697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0,2774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0,2697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0,2578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51133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ORB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0,1242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0,9250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-0,1177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0,1151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809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DRB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0,4357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0,7090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0,2797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0,2293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96021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0,7939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0,0296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0,3975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0,2108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2146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0,4616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0,2172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0,5491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0,4382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8134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BLK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0,0825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0,6931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0,0480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0,5105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3819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0,8521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0,2268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0,3262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0,1161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707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0,2962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0,5932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0,4093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0,3928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10147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35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Wyniki Model 1</a:t>
            </a:r>
            <a:endParaRPr sz="2400"/>
          </a:p>
        </p:txBody>
      </p:sp>
      <p:grpSp>
        <p:nvGrpSpPr>
          <p:cNvPr id="814" name="Google Shape;814;p35"/>
          <p:cNvGrpSpPr/>
          <p:nvPr/>
        </p:nvGrpSpPr>
        <p:grpSpPr>
          <a:xfrm>
            <a:off x="5587895" y="1418889"/>
            <a:ext cx="2890793" cy="3360936"/>
            <a:chOff x="5855469" y="1418825"/>
            <a:chExt cx="2831335" cy="3291808"/>
          </a:xfrm>
        </p:grpSpPr>
        <p:sp>
          <p:nvSpPr>
            <p:cNvPr id="815" name="Google Shape;815;p35"/>
            <p:cNvSpPr/>
            <p:nvPr/>
          </p:nvSpPr>
          <p:spPr>
            <a:xfrm>
              <a:off x="7734462" y="3704646"/>
              <a:ext cx="473261" cy="686173"/>
            </a:xfrm>
            <a:custGeom>
              <a:avLst/>
              <a:gdLst/>
              <a:ahLst/>
              <a:cxnLst/>
              <a:rect l="l" t="t" r="r" b="b"/>
              <a:pathLst>
                <a:path w="4068" h="5898" extrusionOk="0">
                  <a:moveTo>
                    <a:pt x="4067" y="749"/>
                  </a:moveTo>
                  <a:cubicBezTo>
                    <a:pt x="2908" y="1"/>
                    <a:pt x="0" y="5534"/>
                    <a:pt x="0" y="5534"/>
                  </a:cubicBezTo>
                  <a:lnTo>
                    <a:pt x="528" y="5898"/>
                  </a:lnTo>
                  <a:close/>
                </a:path>
              </a:pathLst>
            </a:custGeom>
            <a:solidFill>
              <a:srgbClr val="13A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7795889" y="3791783"/>
              <a:ext cx="526544" cy="644873"/>
            </a:xfrm>
            <a:custGeom>
              <a:avLst/>
              <a:gdLst/>
              <a:ahLst/>
              <a:cxnLst/>
              <a:rect l="l" t="t" r="r" b="b"/>
              <a:pathLst>
                <a:path w="4526" h="5543" extrusionOk="0">
                  <a:moveTo>
                    <a:pt x="3539" y="0"/>
                  </a:moveTo>
                  <a:lnTo>
                    <a:pt x="0" y="5149"/>
                  </a:lnTo>
                  <a:lnTo>
                    <a:pt x="576" y="5542"/>
                  </a:lnTo>
                  <a:cubicBezTo>
                    <a:pt x="576" y="5542"/>
                    <a:pt x="4526" y="636"/>
                    <a:pt x="3539" y="0"/>
                  </a:cubicBezTo>
                  <a:close/>
                </a:path>
              </a:pathLst>
            </a:custGeom>
            <a:solidFill>
              <a:srgbClr val="088C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7642321" y="3531535"/>
              <a:ext cx="160662" cy="732942"/>
            </a:xfrm>
            <a:custGeom>
              <a:avLst/>
              <a:gdLst/>
              <a:ahLst/>
              <a:cxnLst/>
              <a:rect l="l" t="t" r="r" b="b"/>
              <a:pathLst>
                <a:path w="1381" h="6300" extrusionOk="0">
                  <a:moveTo>
                    <a:pt x="1381" y="74"/>
                  </a:moveTo>
                  <a:cubicBezTo>
                    <a:pt x="1" y="1"/>
                    <a:pt x="213" y="6248"/>
                    <a:pt x="213" y="6248"/>
                  </a:cubicBezTo>
                  <a:lnTo>
                    <a:pt x="853" y="6300"/>
                  </a:lnTo>
                  <a:close/>
                </a:path>
              </a:pathLst>
            </a:custGeom>
            <a:solidFill>
              <a:srgbClr val="13A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7741442" y="3540144"/>
              <a:ext cx="197425" cy="731430"/>
            </a:xfrm>
            <a:custGeom>
              <a:avLst/>
              <a:gdLst/>
              <a:ahLst/>
              <a:cxnLst/>
              <a:rect l="l" t="t" r="r" b="b"/>
              <a:pathLst>
                <a:path w="1697" h="6287" extrusionOk="0">
                  <a:moveTo>
                    <a:pt x="529" y="0"/>
                  </a:moveTo>
                  <a:lnTo>
                    <a:pt x="1" y="6226"/>
                  </a:lnTo>
                  <a:lnTo>
                    <a:pt x="693" y="6286"/>
                  </a:lnTo>
                  <a:cubicBezTo>
                    <a:pt x="693" y="6286"/>
                    <a:pt x="1697" y="65"/>
                    <a:pt x="529" y="0"/>
                  </a:cubicBezTo>
                  <a:close/>
                </a:path>
              </a:pathLst>
            </a:custGeom>
            <a:solidFill>
              <a:srgbClr val="088C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7940847" y="3960938"/>
              <a:ext cx="679062" cy="476761"/>
            </a:xfrm>
            <a:custGeom>
              <a:avLst/>
              <a:gdLst/>
              <a:ahLst/>
              <a:cxnLst/>
              <a:rect l="l" t="t" r="r" b="b"/>
              <a:pathLst>
                <a:path w="5837" h="4098" extrusionOk="0">
                  <a:moveTo>
                    <a:pt x="5837" y="1203"/>
                  </a:moveTo>
                  <a:cubicBezTo>
                    <a:pt x="5162" y="0"/>
                    <a:pt x="0" y="3526"/>
                    <a:pt x="0" y="3526"/>
                  </a:cubicBezTo>
                  <a:lnTo>
                    <a:pt x="299" y="4097"/>
                  </a:lnTo>
                  <a:close/>
                </a:path>
              </a:pathLst>
            </a:custGeom>
            <a:solidFill>
              <a:srgbClr val="13A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7975516" y="4100776"/>
              <a:ext cx="711287" cy="408353"/>
            </a:xfrm>
            <a:custGeom>
              <a:avLst/>
              <a:gdLst/>
              <a:ahLst/>
              <a:cxnLst/>
              <a:rect l="l" t="t" r="r" b="b"/>
              <a:pathLst>
                <a:path w="6114" h="3510" extrusionOk="0">
                  <a:moveTo>
                    <a:pt x="5539" y="1"/>
                  </a:moveTo>
                  <a:lnTo>
                    <a:pt x="1" y="2895"/>
                  </a:lnTo>
                  <a:lnTo>
                    <a:pt x="321" y="3509"/>
                  </a:lnTo>
                  <a:cubicBezTo>
                    <a:pt x="321" y="3509"/>
                    <a:pt x="6114" y="1022"/>
                    <a:pt x="5539" y="1"/>
                  </a:cubicBezTo>
                  <a:close/>
                </a:path>
              </a:pathLst>
            </a:custGeom>
            <a:solidFill>
              <a:srgbClr val="088C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5855469" y="3761764"/>
              <a:ext cx="2523360" cy="948869"/>
            </a:xfrm>
            <a:custGeom>
              <a:avLst/>
              <a:gdLst/>
              <a:ahLst/>
              <a:cxnLst/>
              <a:rect l="l" t="t" r="r" b="b"/>
              <a:pathLst>
                <a:path w="21690" h="8156" extrusionOk="0">
                  <a:moveTo>
                    <a:pt x="21689" y="8155"/>
                  </a:moveTo>
                  <a:cubicBezTo>
                    <a:pt x="21689" y="8155"/>
                    <a:pt x="21568" y="6408"/>
                    <a:pt x="19928" y="6689"/>
                  </a:cubicBezTo>
                  <a:cubicBezTo>
                    <a:pt x="19928" y="6689"/>
                    <a:pt x="20274" y="4785"/>
                    <a:pt x="19089" y="4361"/>
                  </a:cubicBezTo>
                  <a:cubicBezTo>
                    <a:pt x="17899" y="3942"/>
                    <a:pt x="16852" y="5218"/>
                    <a:pt x="16852" y="5218"/>
                  </a:cubicBezTo>
                  <a:cubicBezTo>
                    <a:pt x="16852" y="5218"/>
                    <a:pt x="17605" y="1653"/>
                    <a:pt x="15952" y="827"/>
                  </a:cubicBezTo>
                  <a:cubicBezTo>
                    <a:pt x="14304" y="0"/>
                    <a:pt x="12465" y="2410"/>
                    <a:pt x="12504" y="4322"/>
                  </a:cubicBezTo>
                  <a:cubicBezTo>
                    <a:pt x="12504" y="4322"/>
                    <a:pt x="10821" y="2972"/>
                    <a:pt x="10285" y="5218"/>
                  </a:cubicBezTo>
                  <a:cubicBezTo>
                    <a:pt x="10285" y="5218"/>
                    <a:pt x="9939" y="3254"/>
                    <a:pt x="7300" y="2561"/>
                  </a:cubicBezTo>
                  <a:cubicBezTo>
                    <a:pt x="3427" y="1549"/>
                    <a:pt x="2502" y="4621"/>
                    <a:pt x="1" y="815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5"/>
            <p:cNvSpPr/>
            <p:nvPr/>
          </p:nvSpPr>
          <p:spPr>
            <a:xfrm>
              <a:off x="7115305" y="2869906"/>
              <a:ext cx="286539" cy="1515678"/>
            </a:xfrm>
            <a:custGeom>
              <a:avLst/>
              <a:gdLst/>
              <a:ahLst/>
              <a:cxnLst/>
              <a:rect l="l" t="t" r="r" b="b"/>
              <a:pathLst>
                <a:path w="2463" h="13028" extrusionOk="0">
                  <a:moveTo>
                    <a:pt x="2065" y="489"/>
                  </a:moveTo>
                  <a:lnTo>
                    <a:pt x="2463" y="13027"/>
                  </a:lnTo>
                  <a:lnTo>
                    <a:pt x="1109" y="1302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85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5"/>
            <p:cNvSpPr/>
            <p:nvPr/>
          </p:nvSpPr>
          <p:spPr>
            <a:xfrm>
              <a:off x="7218033" y="4078423"/>
              <a:ext cx="192888" cy="522483"/>
            </a:xfrm>
            <a:custGeom>
              <a:avLst/>
              <a:gdLst/>
              <a:ahLst/>
              <a:cxnLst/>
              <a:rect l="l" t="t" r="r" b="b"/>
              <a:pathLst>
                <a:path w="1658" h="4491" extrusionOk="0">
                  <a:moveTo>
                    <a:pt x="1" y="39"/>
                  </a:moveTo>
                  <a:lnTo>
                    <a:pt x="1519" y="0"/>
                  </a:lnTo>
                  <a:lnTo>
                    <a:pt x="1658" y="4491"/>
                  </a:lnTo>
                  <a:lnTo>
                    <a:pt x="303" y="44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7222570" y="4117163"/>
              <a:ext cx="175321" cy="6631"/>
            </a:xfrm>
            <a:custGeom>
              <a:avLst/>
              <a:gdLst/>
              <a:ahLst/>
              <a:cxnLst/>
              <a:rect l="l" t="t" r="r" b="b"/>
              <a:pathLst>
                <a:path w="1507" h="57" extrusionOk="0">
                  <a:moveTo>
                    <a:pt x="0" y="56"/>
                  </a:moveTo>
                  <a:lnTo>
                    <a:pt x="0" y="17"/>
                  </a:lnTo>
                  <a:lnTo>
                    <a:pt x="1506" y="0"/>
                  </a:lnTo>
                  <a:lnTo>
                    <a:pt x="1506" y="35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7222570" y="4153809"/>
              <a:ext cx="175321" cy="6748"/>
            </a:xfrm>
            <a:custGeom>
              <a:avLst/>
              <a:gdLst/>
              <a:ahLst/>
              <a:cxnLst/>
              <a:rect l="l" t="t" r="r" b="b"/>
              <a:pathLst>
                <a:path w="1507" h="58" extrusionOk="0">
                  <a:moveTo>
                    <a:pt x="0" y="57"/>
                  </a:moveTo>
                  <a:lnTo>
                    <a:pt x="0" y="23"/>
                  </a:lnTo>
                  <a:lnTo>
                    <a:pt x="1506" y="1"/>
                  </a:lnTo>
                  <a:lnTo>
                    <a:pt x="1506" y="36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7216985" y="4506197"/>
              <a:ext cx="502927" cy="157641"/>
            </a:xfrm>
            <a:custGeom>
              <a:avLst/>
              <a:gdLst/>
              <a:ahLst/>
              <a:cxnLst/>
              <a:rect l="l" t="t" r="r" b="b"/>
              <a:pathLst>
                <a:path w="4323" h="1355" extrusionOk="0">
                  <a:moveTo>
                    <a:pt x="265" y="148"/>
                  </a:moveTo>
                  <a:cubicBezTo>
                    <a:pt x="265" y="148"/>
                    <a:pt x="1165" y="706"/>
                    <a:pt x="1632" y="0"/>
                  </a:cubicBezTo>
                  <a:lnTo>
                    <a:pt x="4323" y="1355"/>
                  </a:lnTo>
                  <a:lnTo>
                    <a:pt x="1" y="1329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7216520" y="4660693"/>
              <a:ext cx="503392" cy="45489"/>
            </a:xfrm>
            <a:custGeom>
              <a:avLst/>
              <a:gdLst/>
              <a:ahLst/>
              <a:cxnLst/>
              <a:rect l="l" t="t" r="r" b="b"/>
              <a:pathLst>
                <a:path w="4327" h="391" extrusionOk="0">
                  <a:moveTo>
                    <a:pt x="4327" y="390"/>
                  </a:moveTo>
                  <a:lnTo>
                    <a:pt x="1" y="364"/>
                  </a:lnTo>
                  <a:lnTo>
                    <a:pt x="5" y="1"/>
                  </a:lnTo>
                  <a:lnTo>
                    <a:pt x="4327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7415809" y="4523764"/>
              <a:ext cx="58518" cy="56541"/>
            </a:xfrm>
            <a:custGeom>
              <a:avLst/>
              <a:gdLst/>
              <a:ahLst/>
              <a:cxnLst/>
              <a:rect l="l" t="t" r="r" b="b"/>
              <a:pathLst>
                <a:path w="503" h="486" extrusionOk="0">
                  <a:moveTo>
                    <a:pt x="109" y="477"/>
                  </a:moveTo>
                  <a:cubicBezTo>
                    <a:pt x="118" y="468"/>
                    <a:pt x="126" y="464"/>
                    <a:pt x="135" y="451"/>
                  </a:cubicBezTo>
                  <a:cubicBezTo>
                    <a:pt x="299" y="239"/>
                    <a:pt x="464" y="135"/>
                    <a:pt x="464" y="135"/>
                  </a:cubicBezTo>
                  <a:cubicBezTo>
                    <a:pt x="494" y="113"/>
                    <a:pt x="503" y="70"/>
                    <a:pt x="481" y="40"/>
                  </a:cubicBezTo>
                  <a:cubicBezTo>
                    <a:pt x="459" y="10"/>
                    <a:pt x="416" y="1"/>
                    <a:pt x="386" y="23"/>
                  </a:cubicBezTo>
                  <a:cubicBezTo>
                    <a:pt x="377" y="27"/>
                    <a:pt x="200" y="139"/>
                    <a:pt x="22" y="373"/>
                  </a:cubicBezTo>
                  <a:cubicBezTo>
                    <a:pt x="1" y="403"/>
                    <a:pt x="5" y="446"/>
                    <a:pt x="40" y="468"/>
                  </a:cubicBezTo>
                  <a:cubicBezTo>
                    <a:pt x="57" y="481"/>
                    <a:pt x="83" y="485"/>
                    <a:pt x="109" y="4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7455597" y="4543890"/>
              <a:ext cx="58518" cy="56076"/>
            </a:xfrm>
            <a:custGeom>
              <a:avLst/>
              <a:gdLst/>
              <a:ahLst/>
              <a:cxnLst/>
              <a:rect l="l" t="t" r="r" b="b"/>
              <a:pathLst>
                <a:path w="503" h="482" extrusionOk="0">
                  <a:moveTo>
                    <a:pt x="109" y="473"/>
                  </a:moveTo>
                  <a:cubicBezTo>
                    <a:pt x="117" y="468"/>
                    <a:pt x="126" y="460"/>
                    <a:pt x="135" y="451"/>
                  </a:cubicBezTo>
                  <a:cubicBezTo>
                    <a:pt x="299" y="239"/>
                    <a:pt x="464" y="131"/>
                    <a:pt x="464" y="131"/>
                  </a:cubicBezTo>
                  <a:cubicBezTo>
                    <a:pt x="494" y="109"/>
                    <a:pt x="502" y="70"/>
                    <a:pt x="481" y="40"/>
                  </a:cubicBezTo>
                  <a:cubicBezTo>
                    <a:pt x="459" y="10"/>
                    <a:pt x="416" y="1"/>
                    <a:pt x="386" y="18"/>
                  </a:cubicBezTo>
                  <a:cubicBezTo>
                    <a:pt x="377" y="27"/>
                    <a:pt x="200" y="139"/>
                    <a:pt x="22" y="373"/>
                  </a:cubicBezTo>
                  <a:cubicBezTo>
                    <a:pt x="1" y="403"/>
                    <a:pt x="5" y="442"/>
                    <a:pt x="40" y="464"/>
                  </a:cubicBezTo>
                  <a:cubicBezTo>
                    <a:pt x="57" y="481"/>
                    <a:pt x="83" y="481"/>
                    <a:pt x="109" y="4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7495385" y="4563551"/>
              <a:ext cx="58518" cy="56541"/>
            </a:xfrm>
            <a:custGeom>
              <a:avLst/>
              <a:gdLst/>
              <a:ahLst/>
              <a:cxnLst/>
              <a:rect l="l" t="t" r="r" b="b"/>
              <a:pathLst>
                <a:path w="503" h="486" extrusionOk="0">
                  <a:moveTo>
                    <a:pt x="109" y="477"/>
                  </a:moveTo>
                  <a:cubicBezTo>
                    <a:pt x="117" y="468"/>
                    <a:pt x="126" y="464"/>
                    <a:pt x="135" y="451"/>
                  </a:cubicBezTo>
                  <a:cubicBezTo>
                    <a:pt x="299" y="239"/>
                    <a:pt x="463" y="135"/>
                    <a:pt x="463" y="135"/>
                  </a:cubicBezTo>
                  <a:cubicBezTo>
                    <a:pt x="494" y="113"/>
                    <a:pt x="502" y="70"/>
                    <a:pt x="481" y="40"/>
                  </a:cubicBezTo>
                  <a:cubicBezTo>
                    <a:pt x="459" y="9"/>
                    <a:pt x="416" y="1"/>
                    <a:pt x="385" y="22"/>
                  </a:cubicBezTo>
                  <a:cubicBezTo>
                    <a:pt x="377" y="27"/>
                    <a:pt x="199" y="139"/>
                    <a:pt x="22" y="373"/>
                  </a:cubicBezTo>
                  <a:cubicBezTo>
                    <a:pt x="0" y="403"/>
                    <a:pt x="5" y="446"/>
                    <a:pt x="39" y="468"/>
                  </a:cubicBezTo>
                  <a:cubicBezTo>
                    <a:pt x="57" y="481"/>
                    <a:pt x="83" y="485"/>
                    <a:pt x="109" y="4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7087733" y="2737979"/>
              <a:ext cx="354946" cy="1023908"/>
            </a:xfrm>
            <a:custGeom>
              <a:avLst/>
              <a:gdLst/>
              <a:ahLst/>
              <a:cxnLst/>
              <a:rect l="l" t="t" r="r" b="b"/>
              <a:pathLst>
                <a:path w="3051" h="8801" extrusionOk="0">
                  <a:moveTo>
                    <a:pt x="528" y="8801"/>
                  </a:moveTo>
                  <a:lnTo>
                    <a:pt x="3050" y="8779"/>
                  </a:lnTo>
                  <a:lnTo>
                    <a:pt x="2587" y="1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6846096" y="2869906"/>
              <a:ext cx="286539" cy="1515678"/>
            </a:xfrm>
            <a:custGeom>
              <a:avLst/>
              <a:gdLst/>
              <a:ahLst/>
              <a:cxnLst/>
              <a:rect l="l" t="t" r="r" b="b"/>
              <a:pathLst>
                <a:path w="2463" h="13028" extrusionOk="0">
                  <a:moveTo>
                    <a:pt x="394" y="489"/>
                  </a:moveTo>
                  <a:lnTo>
                    <a:pt x="0" y="13027"/>
                  </a:lnTo>
                  <a:lnTo>
                    <a:pt x="1350" y="13027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rgbClr val="985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6836557" y="4078423"/>
              <a:ext cx="192888" cy="522483"/>
            </a:xfrm>
            <a:custGeom>
              <a:avLst/>
              <a:gdLst/>
              <a:ahLst/>
              <a:cxnLst/>
              <a:rect l="l" t="t" r="r" b="b"/>
              <a:pathLst>
                <a:path w="1658" h="4491" extrusionOk="0">
                  <a:moveTo>
                    <a:pt x="1657" y="39"/>
                  </a:moveTo>
                  <a:lnTo>
                    <a:pt x="139" y="0"/>
                  </a:lnTo>
                  <a:lnTo>
                    <a:pt x="0" y="4491"/>
                  </a:lnTo>
                  <a:lnTo>
                    <a:pt x="1354" y="44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6849587" y="4117163"/>
              <a:ext cx="175786" cy="6631"/>
            </a:xfrm>
            <a:custGeom>
              <a:avLst/>
              <a:gdLst/>
              <a:ahLst/>
              <a:cxnLst/>
              <a:rect l="l" t="t" r="r" b="b"/>
              <a:pathLst>
                <a:path w="1511" h="57" extrusionOk="0">
                  <a:moveTo>
                    <a:pt x="1511" y="56"/>
                  </a:moveTo>
                  <a:lnTo>
                    <a:pt x="1" y="35"/>
                  </a:lnTo>
                  <a:lnTo>
                    <a:pt x="1" y="0"/>
                  </a:lnTo>
                  <a:lnTo>
                    <a:pt x="1511" y="1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6527444" y="4506197"/>
              <a:ext cx="502927" cy="157641"/>
            </a:xfrm>
            <a:custGeom>
              <a:avLst/>
              <a:gdLst/>
              <a:ahLst/>
              <a:cxnLst/>
              <a:rect l="l" t="t" r="r" b="b"/>
              <a:pathLst>
                <a:path w="4323" h="1355" extrusionOk="0">
                  <a:moveTo>
                    <a:pt x="4063" y="148"/>
                  </a:moveTo>
                  <a:cubicBezTo>
                    <a:pt x="4063" y="148"/>
                    <a:pt x="3159" y="706"/>
                    <a:pt x="2696" y="0"/>
                  </a:cubicBezTo>
                  <a:lnTo>
                    <a:pt x="1" y="1355"/>
                  </a:lnTo>
                  <a:lnTo>
                    <a:pt x="4323" y="1329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6527444" y="4660693"/>
              <a:ext cx="503509" cy="45489"/>
            </a:xfrm>
            <a:custGeom>
              <a:avLst/>
              <a:gdLst/>
              <a:ahLst/>
              <a:cxnLst/>
              <a:rect l="l" t="t" r="r" b="b"/>
              <a:pathLst>
                <a:path w="4328" h="391" extrusionOk="0">
                  <a:moveTo>
                    <a:pt x="5" y="390"/>
                  </a:moveTo>
                  <a:lnTo>
                    <a:pt x="4327" y="364"/>
                  </a:lnTo>
                  <a:lnTo>
                    <a:pt x="4323" y="1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6773152" y="4523764"/>
              <a:ext cx="58983" cy="56541"/>
            </a:xfrm>
            <a:custGeom>
              <a:avLst/>
              <a:gdLst/>
              <a:ahLst/>
              <a:cxnLst/>
              <a:rect l="l" t="t" r="r" b="b"/>
              <a:pathLst>
                <a:path w="507" h="486" extrusionOk="0">
                  <a:moveTo>
                    <a:pt x="398" y="477"/>
                  </a:moveTo>
                  <a:cubicBezTo>
                    <a:pt x="385" y="468"/>
                    <a:pt x="376" y="464"/>
                    <a:pt x="368" y="451"/>
                  </a:cubicBezTo>
                  <a:cubicBezTo>
                    <a:pt x="208" y="239"/>
                    <a:pt x="43" y="135"/>
                    <a:pt x="39" y="135"/>
                  </a:cubicBezTo>
                  <a:cubicBezTo>
                    <a:pt x="9" y="113"/>
                    <a:pt x="0" y="70"/>
                    <a:pt x="22" y="40"/>
                  </a:cubicBezTo>
                  <a:cubicBezTo>
                    <a:pt x="43" y="10"/>
                    <a:pt x="87" y="1"/>
                    <a:pt x="117" y="23"/>
                  </a:cubicBezTo>
                  <a:cubicBezTo>
                    <a:pt x="125" y="27"/>
                    <a:pt x="303" y="139"/>
                    <a:pt x="480" y="373"/>
                  </a:cubicBezTo>
                  <a:cubicBezTo>
                    <a:pt x="506" y="403"/>
                    <a:pt x="498" y="446"/>
                    <a:pt x="467" y="468"/>
                  </a:cubicBezTo>
                  <a:cubicBezTo>
                    <a:pt x="446" y="481"/>
                    <a:pt x="420" y="485"/>
                    <a:pt x="398" y="4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6733364" y="4543890"/>
              <a:ext cx="58983" cy="56076"/>
            </a:xfrm>
            <a:custGeom>
              <a:avLst/>
              <a:gdLst/>
              <a:ahLst/>
              <a:cxnLst/>
              <a:rect l="l" t="t" r="r" b="b"/>
              <a:pathLst>
                <a:path w="507" h="482" extrusionOk="0">
                  <a:moveTo>
                    <a:pt x="398" y="473"/>
                  </a:moveTo>
                  <a:cubicBezTo>
                    <a:pt x="385" y="468"/>
                    <a:pt x="377" y="460"/>
                    <a:pt x="368" y="451"/>
                  </a:cubicBezTo>
                  <a:cubicBezTo>
                    <a:pt x="208" y="239"/>
                    <a:pt x="43" y="131"/>
                    <a:pt x="39" y="131"/>
                  </a:cubicBezTo>
                  <a:cubicBezTo>
                    <a:pt x="9" y="109"/>
                    <a:pt x="0" y="70"/>
                    <a:pt x="22" y="40"/>
                  </a:cubicBezTo>
                  <a:cubicBezTo>
                    <a:pt x="43" y="10"/>
                    <a:pt x="87" y="1"/>
                    <a:pt x="117" y="18"/>
                  </a:cubicBezTo>
                  <a:cubicBezTo>
                    <a:pt x="126" y="27"/>
                    <a:pt x="303" y="139"/>
                    <a:pt x="480" y="373"/>
                  </a:cubicBezTo>
                  <a:cubicBezTo>
                    <a:pt x="506" y="403"/>
                    <a:pt x="498" y="442"/>
                    <a:pt x="467" y="464"/>
                  </a:cubicBezTo>
                  <a:cubicBezTo>
                    <a:pt x="446" y="481"/>
                    <a:pt x="420" y="481"/>
                    <a:pt x="398" y="4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5"/>
            <p:cNvSpPr/>
            <p:nvPr/>
          </p:nvSpPr>
          <p:spPr>
            <a:xfrm>
              <a:off x="6693576" y="4563551"/>
              <a:ext cx="58983" cy="56541"/>
            </a:xfrm>
            <a:custGeom>
              <a:avLst/>
              <a:gdLst/>
              <a:ahLst/>
              <a:cxnLst/>
              <a:rect l="l" t="t" r="r" b="b"/>
              <a:pathLst>
                <a:path w="507" h="486" extrusionOk="0">
                  <a:moveTo>
                    <a:pt x="398" y="477"/>
                  </a:moveTo>
                  <a:cubicBezTo>
                    <a:pt x="385" y="468"/>
                    <a:pt x="377" y="464"/>
                    <a:pt x="368" y="451"/>
                  </a:cubicBezTo>
                  <a:cubicBezTo>
                    <a:pt x="208" y="239"/>
                    <a:pt x="44" y="135"/>
                    <a:pt x="39" y="135"/>
                  </a:cubicBezTo>
                  <a:cubicBezTo>
                    <a:pt x="9" y="113"/>
                    <a:pt x="0" y="70"/>
                    <a:pt x="22" y="40"/>
                  </a:cubicBezTo>
                  <a:cubicBezTo>
                    <a:pt x="44" y="9"/>
                    <a:pt x="87" y="1"/>
                    <a:pt x="117" y="22"/>
                  </a:cubicBezTo>
                  <a:cubicBezTo>
                    <a:pt x="126" y="27"/>
                    <a:pt x="303" y="139"/>
                    <a:pt x="481" y="373"/>
                  </a:cubicBezTo>
                  <a:cubicBezTo>
                    <a:pt x="507" y="403"/>
                    <a:pt x="498" y="446"/>
                    <a:pt x="468" y="468"/>
                  </a:cubicBezTo>
                  <a:cubicBezTo>
                    <a:pt x="446" y="481"/>
                    <a:pt x="420" y="485"/>
                    <a:pt x="398" y="4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5"/>
            <p:cNvSpPr/>
            <p:nvPr/>
          </p:nvSpPr>
          <p:spPr>
            <a:xfrm>
              <a:off x="6786647" y="2789866"/>
              <a:ext cx="413929" cy="971555"/>
            </a:xfrm>
            <a:custGeom>
              <a:avLst/>
              <a:gdLst/>
              <a:ahLst/>
              <a:cxnLst/>
              <a:rect l="l" t="t" r="r" b="b"/>
              <a:pathLst>
                <a:path w="3558" h="8351" extrusionOk="0">
                  <a:moveTo>
                    <a:pt x="1" y="8350"/>
                  </a:moveTo>
                  <a:lnTo>
                    <a:pt x="2813" y="8350"/>
                  </a:lnTo>
                  <a:lnTo>
                    <a:pt x="3557" y="22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7198371" y="2067641"/>
              <a:ext cx="512001" cy="509918"/>
            </a:xfrm>
            <a:custGeom>
              <a:avLst/>
              <a:gdLst/>
              <a:ahLst/>
              <a:cxnLst/>
              <a:rect l="l" t="t" r="r" b="b"/>
              <a:pathLst>
                <a:path w="4401" h="4383" extrusionOk="0">
                  <a:moveTo>
                    <a:pt x="1467" y="307"/>
                  </a:moveTo>
                  <a:lnTo>
                    <a:pt x="4029" y="2938"/>
                  </a:lnTo>
                  <a:cubicBezTo>
                    <a:pt x="4310" y="3150"/>
                    <a:pt x="4401" y="3535"/>
                    <a:pt x="4241" y="3851"/>
                  </a:cubicBezTo>
                  <a:cubicBezTo>
                    <a:pt x="4042" y="4253"/>
                    <a:pt x="3531" y="4383"/>
                    <a:pt x="3163" y="4127"/>
                  </a:cubicBezTo>
                  <a:lnTo>
                    <a:pt x="477" y="1674"/>
                  </a:lnTo>
                  <a:cubicBezTo>
                    <a:pt x="109" y="1419"/>
                    <a:pt x="1" y="922"/>
                    <a:pt x="234" y="537"/>
                  </a:cubicBezTo>
                  <a:cubicBezTo>
                    <a:pt x="494" y="108"/>
                    <a:pt x="1069" y="0"/>
                    <a:pt x="1467" y="307"/>
                  </a:cubicBezTo>
                  <a:close/>
                </a:path>
              </a:pathLst>
            </a:custGeom>
            <a:solidFill>
              <a:srgbClr val="CC6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7108325" y="2031343"/>
              <a:ext cx="441035" cy="404863"/>
            </a:xfrm>
            <a:custGeom>
              <a:avLst/>
              <a:gdLst/>
              <a:ahLst/>
              <a:cxnLst/>
              <a:rect l="l" t="t" r="r" b="b"/>
              <a:pathLst>
                <a:path w="3791" h="3480" extrusionOk="0">
                  <a:moveTo>
                    <a:pt x="0" y="987"/>
                  </a:moveTo>
                  <a:lnTo>
                    <a:pt x="2397" y="3479"/>
                  </a:lnTo>
                  <a:lnTo>
                    <a:pt x="3790" y="1632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7542153" y="2035415"/>
              <a:ext cx="339938" cy="485836"/>
            </a:xfrm>
            <a:custGeom>
              <a:avLst/>
              <a:gdLst/>
              <a:ahLst/>
              <a:cxnLst/>
              <a:rect l="l" t="t" r="r" b="b"/>
              <a:pathLst>
                <a:path w="2922" h="4176" extrusionOk="0">
                  <a:moveTo>
                    <a:pt x="1" y="3284"/>
                  </a:moveTo>
                  <a:lnTo>
                    <a:pt x="2488" y="0"/>
                  </a:lnTo>
                  <a:lnTo>
                    <a:pt x="2921" y="641"/>
                  </a:lnTo>
                  <a:lnTo>
                    <a:pt x="1260" y="4175"/>
                  </a:lnTo>
                  <a:close/>
                </a:path>
              </a:pathLst>
            </a:custGeom>
            <a:solidFill>
              <a:srgbClr val="CC6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7558324" y="2339406"/>
              <a:ext cx="43394" cy="55960"/>
            </a:xfrm>
            <a:custGeom>
              <a:avLst/>
              <a:gdLst/>
              <a:ahLst/>
              <a:cxnLst/>
              <a:rect l="l" t="t" r="r" b="b"/>
              <a:pathLst>
                <a:path w="373" h="481" extrusionOk="0">
                  <a:moveTo>
                    <a:pt x="9" y="481"/>
                  </a:moveTo>
                  <a:cubicBezTo>
                    <a:pt x="9" y="481"/>
                    <a:pt x="9" y="481"/>
                    <a:pt x="5" y="481"/>
                  </a:cubicBezTo>
                  <a:cubicBezTo>
                    <a:pt x="0" y="476"/>
                    <a:pt x="0" y="472"/>
                    <a:pt x="5" y="468"/>
                  </a:cubicBezTo>
                  <a:lnTo>
                    <a:pt x="355" y="5"/>
                  </a:lnTo>
                  <a:cubicBezTo>
                    <a:pt x="355" y="0"/>
                    <a:pt x="364" y="0"/>
                    <a:pt x="368" y="5"/>
                  </a:cubicBezTo>
                  <a:cubicBezTo>
                    <a:pt x="368" y="5"/>
                    <a:pt x="372" y="13"/>
                    <a:pt x="368" y="18"/>
                  </a:cubicBezTo>
                  <a:lnTo>
                    <a:pt x="17" y="476"/>
                  </a:lnTo>
                  <a:cubicBezTo>
                    <a:pt x="17" y="481"/>
                    <a:pt x="13" y="481"/>
                    <a:pt x="9" y="481"/>
                  </a:cubicBezTo>
                  <a:close/>
                </a:path>
              </a:pathLst>
            </a:custGeom>
            <a:solidFill>
              <a:srgbClr val="8D3D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7804963" y="1871844"/>
              <a:ext cx="246170" cy="255715"/>
            </a:xfrm>
            <a:custGeom>
              <a:avLst/>
              <a:gdLst/>
              <a:ahLst/>
              <a:cxnLst/>
              <a:rect l="l" t="t" r="r" b="b"/>
              <a:pathLst>
                <a:path w="2116" h="2198" extrusionOk="0">
                  <a:moveTo>
                    <a:pt x="394" y="1865"/>
                  </a:moveTo>
                  <a:cubicBezTo>
                    <a:pt x="394" y="1865"/>
                    <a:pt x="0" y="1718"/>
                    <a:pt x="169" y="1216"/>
                  </a:cubicBezTo>
                  <a:lnTo>
                    <a:pt x="411" y="437"/>
                  </a:lnTo>
                  <a:cubicBezTo>
                    <a:pt x="433" y="368"/>
                    <a:pt x="511" y="333"/>
                    <a:pt x="576" y="368"/>
                  </a:cubicBezTo>
                  <a:cubicBezTo>
                    <a:pt x="619" y="390"/>
                    <a:pt x="649" y="433"/>
                    <a:pt x="645" y="480"/>
                  </a:cubicBezTo>
                  <a:lnTo>
                    <a:pt x="627" y="904"/>
                  </a:lnTo>
                  <a:lnTo>
                    <a:pt x="1289" y="69"/>
                  </a:lnTo>
                  <a:cubicBezTo>
                    <a:pt x="1337" y="4"/>
                    <a:pt x="1432" y="0"/>
                    <a:pt x="1488" y="56"/>
                  </a:cubicBezTo>
                  <a:cubicBezTo>
                    <a:pt x="1532" y="100"/>
                    <a:pt x="1540" y="169"/>
                    <a:pt x="1506" y="221"/>
                  </a:cubicBezTo>
                  <a:lnTo>
                    <a:pt x="1095" y="809"/>
                  </a:lnTo>
                  <a:lnTo>
                    <a:pt x="1116" y="839"/>
                  </a:lnTo>
                  <a:lnTo>
                    <a:pt x="1627" y="290"/>
                  </a:lnTo>
                  <a:cubicBezTo>
                    <a:pt x="1683" y="238"/>
                    <a:pt x="1778" y="251"/>
                    <a:pt x="1817" y="320"/>
                  </a:cubicBezTo>
                  <a:cubicBezTo>
                    <a:pt x="1847" y="372"/>
                    <a:pt x="1839" y="437"/>
                    <a:pt x="1796" y="480"/>
                  </a:cubicBezTo>
                  <a:lnTo>
                    <a:pt x="1315" y="1051"/>
                  </a:lnTo>
                  <a:lnTo>
                    <a:pt x="1337" y="1090"/>
                  </a:lnTo>
                  <a:lnTo>
                    <a:pt x="1843" y="658"/>
                  </a:lnTo>
                  <a:cubicBezTo>
                    <a:pt x="1982" y="541"/>
                    <a:pt x="2055" y="597"/>
                    <a:pt x="2085" y="645"/>
                  </a:cubicBezTo>
                  <a:cubicBezTo>
                    <a:pt x="2116" y="692"/>
                    <a:pt x="2008" y="792"/>
                    <a:pt x="1960" y="826"/>
                  </a:cubicBezTo>
                  <a:lnTo>
                    <a:pt x="1449" y="1320"/>
                  </a:lnTo>
                  <a:lnTo>
                    <a:pt x="1471" y="1359"/>
                  </a:lnTo>
                  <a:lnTo>
                    <a:pt x="1964" y="965"/>
                  </a:lnTo>
                  <a:cubicBezTo>
                    <a:pt x="2016" y="943"/>
                    <a:pt x="2077" y="974"/>
                    <a:pt x="2090" y="1030"/>
                  </a:cubicBezTo>
                  <a:lnTo>
                    <a:pt x="2090" y="1030"/>
                  </a:lnTo>
                  <a:cubicBezTo>
                    <a:pt x="2103" y="1069"/>
                    <a:pt x="2081" y="1108"/>
                    <a:pt x="2047" y="1129"/>
                  </a:cubicBezTo>
                  <a:lnTo>
                    <a:pt x="1488" y="1601"/>
                  </a:lnTo>
                  <a:cubicBezTo>
                    <a:pt x="1488" y="1601"/>
                    <a:pt x="826" y="2198"/>
                    <a:pt x="489" y="2055"/>
                  </a:cubicBezTo>
                  <a:close/>
                </a:path>
              </a:pathLst>
            </a:custGeom>
            <a:solidFill>
              <a:srgbClr val="CC6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6851564" y="1961890"/>
              <a:ext cx="558304" cy="911640"/>
            </a:xfrm>
            <a:custGeom>
              <a:avLst/>
              <a:gdLst/>
              <a:ahLst/>
              <a:cxnLst/>
              <a:rect l="l" t="t" r="r" b="b"/>
              <a:pathLst>
                <a:path w="4799" h="7836" extrusionOk="0">
                  <a:moveTo>
                    <a:pt x="2155" y="65"/>
                  </a:moveTo>
                  <a:cubicBezTo>
                    <a:pt x="2155" y="65"/>
                    <a:pt x="1147" y="251"/>
                    <a:pt x="585" y="537"/>
                  </a:cubicBezTo>
                  <a:cubicBezTo>
                    <a:pt x="230" y="714"/>
                    <a:pt x="200" y="1099"/>
                    <a:pt x="243" y="1497"/>
                  </a:cubicBezTo>
                  <a:lnTo>
                    <a:pt x="1" y="7805"/>
                  </a:lnTo>
                  <a:lnTo>
                    <a:pt x="4799" y="7836"/>
                  </a:lnTo>
                  <a:lnTo>
                    <a:pt x="4747" y="1619"/>
                  </a:lnTo>
                  <a:cubicBezTo>
                    <a:pt x="4786" y="1069"/>
                    <a:pt x="4626" y="554"/>
                    <a:pt x="4068" y="386"/>
                  </a:cubicBezTo>
                  <a:cubicBezTo>
                    <a:pt x="3479" y="204"/>
                    <a:pt x="3293" y="18"/>
                    <a:pt x="2982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7038870" y="1954328"/>
              <a:ext cx="270834" cy="109360"/>
            </a:xfrm>
            <a:custGeom>
              <a:avLst/>
              <a:gdLst/>
              <a:ahLst/>
              <a:cxnLst/>
              <a:rect l="l" t="t" r="r" b="b"/>
              <a:pathLst>
                <a:path w="2328" h="940" extrusionOk="0">
                  <a:moveTo>
                    <a:pt x="2272" y="381"/>
                  </a:moveTo>
                  <a:lnTo>
                    <a:pt x="1346" y="1"/>
                  </a:lnTo>
                  <a:lnTo>
                    <a:pt x="545" y="130"/>
                  </a:lnTo>
                  <a:lnTo>
                    <a:pt x="0" y="252"/>
                  </a:lnTo>
                  <a:cubicBezTo>
                    <a:pt x="0" y="252"/>
                    <a:pt x="507" y="939"/>
                    <a:pt x="1415" y="888"/>
                  </a:cubicBezTo>
                  <a:cubicBezTo>
                    <a:pt x="2328" y="831"/>
                    <a:pt x="2272" y="381"/>
                    <a:pt x="2272" y="381"/>
                  </a:cubicBezTo>
                  <a:close/>
                </a:path>
              </a:pathLst>
            </a:custGeom>
            <a:solidFill>
              <a:srgbClr val="CC6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5"/>
            <p:cNvSpPr/>
            <p:nvPr/>
          </p:nvSpPr>
          <p:spPr>
            <a:xfrm>
              <a:off x="7403244" y="2207479"/>
              <a:ext cx="5119" cy="199988"/>
            </a:xfrm>
            <a:custGeom>
              <a:avLst/>
              <a:gdLst/>
              <a:ahLst/>
              <a:cxnLst/>
              <a:rect l="l" t="t" r="r" b="b"/>
              <a:pathLst>
                <a:path w="44" h="1719" extrusionOk="0">
                  <a:moveTo>
                    <a:pt x="35" y="1718"/>
                  </a:moveTo>
                  <a:cubicBezTo>
                    <a:pt x="31" y="1718"/>
                    <a:pt x="27" y="1714"/>
                    <a:pt x="27" y="1710"/>
                  </a:cubicBezTo>
                  <a:lnTo>
                    <a:pt x="1" y="9"/>
                  </a:lnTo>
                  <a:cubicBezTo>
                    <a:pt x="1" y="5"/>
                    <a:pt x="5" y="1"/>
                    <a:pt x="9" y="1"/>
                  </a:cubicBezTo>
                  <a:cubicBezTo>
                    <a:pt x="14" y="1"/>
                    <a:pt x="18" y="5"/>
                    <a:pt x="18" y="9"/>
                  </a:cubicBezTo>
                  <a:lnTo>
                    <a:pt x="44" y="1710"/>
                  </a:lnTo>
                  <a:cubicBezTo>
                    <a:pt x="44" y="1714"/>
                    <a:pt x="40" y="1718"/>
                    <a:pt x="35" y="17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5"/>
            <p:cNvSpPr/>
            <p:nvPr/>
          </p:nvSpPr>
          <p:spPr>
            <a:xfrm>
              <a:off x="6443912" y="2046002"/>
              <a:ext cx="531662" cy="449538"/>
            </a:xfrm>
            <a:custGeom>
              <a:avLst/>
              <a:gdLst/>
              <a:ahLst/>
              <a:cxnLst/>
              <a:rect l="l" t="t" r="r" b="b"/>
              <a:pathLst>
                <a:path w="4570" h="3864" extrusionOk="0">
                  <a:moveTo>
                    <a:pt x="4167" y="1571"/>
                  </a:moveTo>
                  <a:lnTo>
                    <a:pt x="1303" y="3630"/>
                  </a:lnTo>
                  <a:cubicBezTo>
                    <a:pt x="1035" y="3859"/>
                    <a:pt x="641" y="3864"/>
                    <a:pt x="364" y="3639"/>
                  </a:cubicBezTo>
                  <a:cubicBezTo>
                    <a:pt x="18" y="3357"/>
                    <a:pt x="1" y="2834"/>
                    <a:pt x="325" y="2531"/>
                  </a:cubicBezTo>
                  <a:lnTo>
                    <a:pt x="3042" y="307"/>
                  </a:lnTo>
                  <a:cubicBezTo>
                    <a:pt x="3371" y="0"/>
                    <a:pt x="3881" y="4"/>
                    <a:pt x="4206" y="316"/>
                  </a:cubicBezTo>
                  <a:cubicBezTo>
                    <a:pt x="4569" y="662"/>
                    <a:pt x="4548" y="1246"/>
                    <a:pt x="4167" y="1571"/>
                  </a:cubicBezTo>
                  <a:close/>
                </a:path>
              </a:pathLst>
            </a:custGeom>
            <a:solidFill>
              <a:srgbClr val="CC6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5"/>
            <p:cNvSpPr/>
            <p:nvPr/>
          </p:nvSpPr>
          <p:spPr>
            <a:xfrm>
              <a:off x="6647273" y="1983529"/>
              <a:ext cx="391708" cy="395789"/>
            </a:xfrm>
            <a:custGeom>
              <a:avLst/>
              <a:gdLst/>
              <a:ahLst/>
              <a:cxnLst/>
              <a:rect l="l" t="t" r="r" b="b"/>
              <a:pathLst>
                <a:path w="3367" h="3402" extrusionOk="0">
                  <a:moveTo>
                    <a:pt x="3366" y="1"/>
                  </a:moveTo>
                  <a:cubicBezTo>
                    <a:pt x="3366" y="1"/>
                    <a:pt x="1848" y="152"/>
                    <a:pt x="0" y="1731"/>
                  </a:cubicBezTo>
                  <a:lnTo>
                    <a:pt x="1095" y="3401"/>
                  </a:lnTo>
                  <a:lnTo>
                    <a:pt x="2934" y="231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5"/>
            <p:cNvSpPr/>
            <p:nvPr/>
          </p:nvSpPr>
          <p:spPr>
            <a:xfrm>
              <a:off x="6843072" y="2384196"/>
              <a:ext cx="430449" cy="430458"/>
            </a:xfrm>
            <a:custGeom>
              <a:avLst/>
              <a:gdLst/>
              <a:ahLst/>
              <a:cxnLst/>
              <a:rect l="l" t="t" r="r" b="b"/>
              <a:pathLst>
                <a:path w="3700" h="3700" extrusionOk="0">
                  <a:moveTo>
                    <a:pt x="3699" y="1848"/>
                  </a:moveTo>
                  <a:cubicBezTo>
                    <a:pt x="3699" y="2873"/>
                    <a:pt x="2873" y="3699"/>
                    <a:pt x="1848" y="3699"/>
                  </a:cubicBezTo>
                  <a:cubicBezTo>
                    <a:pt x="827" y="3699"/>
                    <a:pt x="0" y="2873"/>
                    <a:pt x="0" y="1848"/>
                  </a:cubicBezTo>
                  <a:cubicBezTo>
                    <a:pt x="0" y="827"/>
                    <a:pt x="827" y="0"/>
                    <a:pt x="1848" y="0"/>
                  </a:cubicBezTo>
                  <a:cubicBezTo>
                    <a:pt x="2873" y="0"/>
                    <a:pt x="3699" y="827"/>
                    <a:pt x="3699" y="18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5"/>
            <p:cNvSpPr/>
            <p:nvPr/>
          </p:nvSpPr>
          <p:spPr>
            <a:xfrm>
              <a:off x="6482188" y="2310205"/>
              <a:ext cx="405320" cy="395207"/>
            </a:xfrm>
            <a:custGeom>
              <a:avLst/>
              <a:gdLst/>
              <a:ahLst/>
              <a:cxnLst/>
              <a:rect l="l" t="t" r="r" b="b"/>
              <a:pathLst>
                <a:path w="3484" h="3397" extrusionOk="0">
                  <a:moveTo>
                    <a:pt x="680" y="0"/>
                  </a:moveTo>
                  <a:lnTo>
                    <a:pt x="3483" y="2791"/>
                  </a:lnTo>
                  <a:lnTo>
                    <a:pt x="2986" y="3397"/>
                  </a:lnTo>
                  <a:lnTo>
                    <a:pt x="0" y="1337"/>
                  </a:lnTo>
                  <a:close/>
                </a:path>
              </a:pathLst>
            </a:custGeom>
            <a:solidFill>
              <a:srgbClr val="CC6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5"/>
            <p:cNvSpPr/>
            <p:nvPr/>
          </p:nvSpPr>
          <p:spPr>
            <a:xfrm>
              <a:off x="6622609" y="2371050"/>
              <a:ext cx="46419" cy="46420"/>
            </a:xfrm>
            <a:custGeom>
              <a:avLst/>
              <a:gdLst/>
              <a:ahLst/>
              <a:cxnLst/>
              <a:rect l="l" t="t" r="r" b="b"/>
              <a:pathLst>
                <a:path w="399" h="399" extrusionOk="0">
                  <a:moveTo>
                    <a:pt x="390" y="399"/>
                  </a:moveTo>
                  <a:cubicBezTo>
                    <a:pt x="385" y="399"/>
                    <a:pt x="385" y="399"/>
                    <a:pt x="381" y="395"/>
                  </a:cubicBezTo>
                  <a:lnTo>
                    <a:pt x="0" y="18"/>
                  </a:lnTo>
                  <a:cubicBezTo>
                    <a:pt x="0" y="14"/>
                    <a:pt x="0" y="10"/>
                    <a:pt x="0" y="5"/>
                  </a:cubicBezTo>
                  <a:cubicBezTo>
                    <a:pt x="5" y="1"/>
                    <a:pt x="9" y="1"/>
                    <a:pt x="13" y="5"/>
                  </a:cubicBezTo>
                  <a:lnTo>
                    <a:pt x="394" y="382"/>
                  </a:lnTo>
                  <a:cubicBezTo>
                    <a:pt x="398" y="386"/>
                    <a:pt x="398" y="395"/>
                    <a:pt x="394" y="395"/>
                  </a:cubicBezTo>
                  <a:cubicBezTo>
                    <a:pt x="394" y="399"/>
                    <a:pt x="390" y="399"/>
                    <a:pt x="390" y="399"/>
                  </a:cubicBezTo>
                  <a:close/>
                </a:path>
              </a:pathLst>
            </a:custGeom>
            <a:solidFill>
              <a:srgbClr val="8D3D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5"/>
            <p:cNvSpPr/>
            <p:nvPr/>
          </p:nvSpPr>
          <p:spPr>
            <a:xfrm>
              <a:off x="6810380" y="2579527"/>
              <a:ext cx="262806" cy="209994"/>
            </a:xfrm>
            <a:custGeom>
              <a:avLst/>
              <a:gdLst/>
              <a:ahLst/>
              <a:cxnLst/>
              <a:rect l="l" t="t" r="r" b="b"/>
              <a:pathLst>
                <a:path w="2259" h="1805" extrusionOk="0">
                  <a:moveTo>
                    <a:pt x="130" y="640"/>
                  </a:moveTo>
                  <a:cubicBezTo>
                    <a:pt x="130" y="640"/>
                    <a:pt x="78" y="221"/>
                    <a:pt x="606" y="143"/>
                  </a:cubicBezTo>
                  <a:lnTo>
                    <a:pt x="1406" y="9"/>
                  </a:lnTo>
                  <a:cubicBezTo>
                    <a:pt x="1480" y="0"/>
                    <a:pt x="1545" y="52"/>
                    <a:pt x="1545" y="126"/>
                  </a:cubicBezTo>
                  <a:cubicBezTo>
                    <a:pt x="1549" y="173"/>
                    <a:pt x="1519" y="221"/>
                    <a:pt x="1475" y="238"/>
                  </a:cubicBezTo>
                  <a:lnTo>
                    <a:pt x="1090" y="415"/>
                  </a:lnTo>
                  <a:lnTo>
                    <a:pt x="2133" y="627"/>
                  </a:lnTo>
                  <a:cubicBezTo>
                    <a:pt x="2211" y="640"/>
                    <a:pt x="2259" y="723"/>
                    <a:pt x="2237" y="800"/>
                  </a:cubicBezTo>
                  <a:cubicBezTo>
                    <a:pt x="2215" y="857"/>
                    <a:pt x="2155" y="896"/>
                    <a:pt x="2094" y="887"/>
                  </a:cubicBezTo>
                  <a:lnTo>
                    <a:pt x="1385" y="787"/>
                  </a:lnTo>
                  <a:lnTo>
                    <a:pt x="1367" y="822"/>
                  </a:lnTo>
                  <a:lnTo>
                    <a:pt x="2085" y="1030"/>
                  </a:lnTo>
                  <a:cubicBezTo>
                    <a:pt x="2159" y="1056"/>
                    <a:pt x="2189" y="1147"/>
                    <a:pt x="2146" y="1211"/>
                  </a:cubicBezTo>
                  <a:cubicBezTo>
                    <a:pt x="2116" y="1263"/>
                    <a:pt x="2051" y="1285"/>
                    <a:pt x="1995" y="1263"/>
                  </a:cubicBezTo>
                  <a:lnTo>
                    <a:pt x="1268" y="1095"/>
                  </a:lnTo>
                  <a:lnTo>
                    <a:pt x="1242" y="1129"/>
                  </a:lnTo>
                  <a:lnTo>
                    <a:pt x="1861" y="1389"/>
                  </a:lnTo>
                  <a:cubicBezTo>
                    <a:pt x="2025" y="1458"/>
                    <a:pt x="2008" y="1549"/>
                    <a:pt x="1977" y="1596"/>
                  </a:cubicBezTo>
                  <a:cubicBezTo>
                    <a:pt x="1951" y="1644"/>
                    <a:pt x="1813" y="1592"/>
                    <a:pt x="1761" y="1571"/>
                  </a:cubicBezTo>
                  <a:lnTo>
                    <a:pt x="1090" y="1337"/>
                  </a:lnTo>
                  <a:lnTo>
                    <a:pt x="1064" y="1372"/>
                  </a:lnTo>
                  <a:lnTo>
                    <a:pt x="1640" y="1635"/>
                  </a:lnTo>
                  <a:cubicBezTo>
                    <a:pt x="1683" y="1670"/>
                    <a:pt x="1683" y="1739"/>
                    <a:pt x="1640" y="1778"/>
                  </a:cubicBezTo>
                  <a:lnTo>
                    <a:pt x="1640" y="1778"/>
                  </a:lnTo>
                  <a:cubicBezTo>
                    <a:pt x="1610" y="1804"/>
                    <a:pt x="1562" y="1804"/>
                    <a:pt x="1527" y="1783"/>
                  </a:cubicBezTo>
                  <a:lnTo>
                    <a:pt x="857" y="1497"/>
                  </a:lnTo>
                  <a:cubicBezTo>
                    <a:pt x="857" y="1497"/>
                    <a:pt x="26" y="1177"/>
                    <a:pt x="0" y="813"/>
                  </a:cubicBezTo>
                  <a:close/>
                </a:path>
              </a:pathLst>
            </a:custGeom>
            <a:solidFill>
              <a:srgbClr val="CC6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5"/>
            <p:cNvSpPr/>
            <p:nvPr/>
          </p:nvSpPr>
          <p:spPr>
            <a:xfrm>
              <a:off x="6986983" y="1418825"/>
              <a:ext cx="357505" cy="346926"/>
            </a:xfrm>
            <a:custGeom>
              <a:avLst/>
              <a:gdLst/>
              <a:ahLst/>
              <a:cxnLst/>
              <a:rect l="l" t="t" r="r" b="b"/>
              <a:pathLst>
                <a:path w="3073" h="2982" extrusionOk="0">
                  <a:moveTo>
                    <a:pt x="1" y="1480"/>
                  </a:moveTo>
                  <a:cubicBezTo>
                    <a:pt x="1" y="2293"/>
                    <a:pt x="1009" y="2981"/>
                    <a:pt x="1597" y="2955"/>
                  </a:cubicBezTo>
                  <a:cubicBezTo>
                    <a:pt x="2411" y="2921"/>
                    <a:pt x="3072" y="2293"/>
                    <a:pt x="3072" y="1480"/>
                  </a:cubicBezTo>
                  <a:cubicBezTo>
                    <a:pt x="3072" y="662"/>
                    <a:pt x="2411" y="0"/>
                    <a:pt x="1597" y="0"/>
                  </a:cubicBezTo>
                  <a:cubicBezTo>
                    <a:pt x="779" y="0"/>
                    <a:pt x="1" y="550"/>
                    <a:pt x="1" y="1480"/>
                  </a:cubicBezTo>
                  <a:close/>
                </a:path>
              </a:pathLst>
            </a:custGeom>
            <a:solidFill>
              <a:srgbClr val="CC6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5"/>
            <p:cNvSpPr/>
            <p:nvPr/>
          </p:nvSpPr>
          <p:spPr>
            <a:xfrm>
              <a:off x="7096226" y="1748992"/>
              <a:ext cx="139023" cy="267349"/>
            </a:xfrm>
            <a:custGeom>
              <a:avLst/>
              <a:gdLst/>
              <a:ahLst/>
              <a:cxnLst/>
              <a:rect l="l" t="t" r="r" b="b"/>
              <a:pathLst>
                <a:path w="1195" h="2298" extrusionOk="0">
                  <a:moveTo>
                    <a:pt x="191" y="1"/>
                  </a:moveTo>
                  <a:lnTo>
                    <a:pt x="1" y="2194"/>
                  </a:lnTo>
                  <a:lnTo>
                    <a:pt x="1195" y="2298"/>
                  </a:lnTo>
                  <a:lnTo>
                    <a:pt x="1130" y="342"/>
                  </a:lnTo>
                  <a:close/>
                </a:path>
              </a:pathLst>
            </a:custGeom>
            <a:solidFill>
              <a:srgbClr val="CC6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5"/>
            <p:cNvSpPr/>
            <p:nvPr/>
          </p:nvSpPr>
          <p:spPr>
            <a:xfrm>
              <a:off x="6985471" y="1433367"/>
              <a:ext cx="367626" cy="445582"/>
            </a:xfrm>
            <a:custGeom>
              <a:avLst/>
              <a:gdLst/>
              <a:ahLst/>
              <a:cxnLst/>
              <a:rect l="l" t="t" r="r" b="b"/>
              <a:pathLst>
                <a:path w="3160" h="3830" extrusionOk="0">
                  <a:moveTo>
                    <a:pt x="2103" y="109"/>
                  </a:moveTo>
                  <a:cubicBezTo>
                    <a:pt x="2103" y="109"/>
                    <a:pt x="3159" y="144"/>
                    <a:pt x="3077" y="1524"/>
                  </a:cubicBezTo>
                  <a:cubicBezTo>
                    <a:pt x="2999" y="2908"/>
                    <a:pt x="2839" y="3276"/>
                    <a:pt x="2285" y="3566"/>
                  </a:cubicBezTo>
                  <a:cubicBezTo>
                    <a:pt x="1788" y="3830"/>
                    <a:pt x="1147" y="3596"/>
                    <a:pt x="788" y="3008"/>
                  </a:cubicBezTo>
                  <a:cubicBezTo>
                    <a:pt x="645" y="2774"/>
                    <a:pt x="537" y="2428"/>
                    <a:pt x="520" y="2160"/>
                  </a:cubicBezTo>
                  <a:lnTo>
                    <a:pt x="438" y="1796"/>
                  </a:lnTo>
                  <a:cubicBezTo>
                    <a:pt x="438" y="1796"/>
                    <a:pt x="1" y="1"/>
                    <a:pt x="2103" y="109"/>
                  </a:cubicBezTo>
                  <a:close/>
                </a:path>
              </a:pathLst>
            </a:custGeom>
            <a:solidFill>
              <a:srgbClr val="CC6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5"/>
            <p:cNvSpPr/>
            <p:nvPr/>
          </p:nvSpPr>
          <p:spPr>
            <a:xfrm>
              <a:off x="6972441" y="1647778"/>
              <a:ext cx="108776" cy="108894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917" y="503"/>
                  </a:moveTo>
                  <a:cubicBezTo>
                    <a:pt x="896" y="749"/>
                    <a:pt x="680" y="935"/>
                    <a:pt x="433" y="914"/>
                  </a:cubicBezTo>
                  <a:cubicBezTo>
                    <a:pt x="186" y="896"/>
                    <a:pt x="0" y="680"/>
                    <a:pt x="22" y="434"/>
                  </a:cubicBezTo>
                  <a:cubicBezTo>
                    <a:pt x="39" y="183"/>
                    <a:pt x="256" y="1"/>
                    <a:pt x="502" y="18"/>
                  </a:cubicBezTo>
                  <a:cubicBezTo>
                    <a:pt x="753" y="40"/>
                    <a:pt x="935" y="256"/>
                    <a:pt x="917" y="503"/>
                  </a:cubicBezTo>
                  <a:close/>
                </a:path>
              </a:pathLst>
            </a:custGeom>
            <a:solidFill>
              <a:srgbClr val="CC6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5"/>
            <p:cNvSpPr/>
            <p:nvPr/>
          </p:nvSpPr>
          <p:spPr>
            <a:xfrm>
              <a:off x="7044920" y="1626721"/>
              <a:ext cx="280955" cy="234076"/>
            </a:xfrm>
            <a:custGeom>
              <a:avLst/>
              <a:gdLst/>
              <a:ahLst/>
              <a:cxnLst/>
              <a:rect l="l" t="t" r="r" b="b"/>
              <a:pathLst>
                <a:path w="2415" h="2012" extrusionOk="0">
                  <a:moveTo>
                    <a:pt x="2414" y="1090"/>
                  </a:moveTo>
                  <a:cubicBezTo>
                    <a:pt x="2414" y="1090"/>
                    <a:pt x="1956" y="692"/>
                    <a:pt x="1129" y="1052"/>
                  </a:cubicBezTo>
                  <a:cubicBezTo>
                    <a:pt x="303" y="1411"/>
                    <a:pt x="100" y="0"/>
                    <a:pt x="100" y="0"/>
                  </a:cubicBezTo>
                  <a:lnTo>
                    <a:pt x="0" y="260"/>
                  </a:lnTo>
                  <a:lnTo>
                    <a:pt x="143" y="1073"/>
                  </a:lnTo>
                  <a:cubicBezTo>
                    <a:pt x="143" y="1073"/>
                    <a:pt x="268" y="2012"/>
                    <a:pt x="1363" y="2012"/>
                  </a:cubicBezTo>
                  <a:cubicBezTo>
                    <a:pt x="1363" y="2012"/>
                    <a:pt x="2293" y="2012"/>
                    <a:pt x="2414" y="109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5"/>
            <p:cNvSpPr/>
            <p:nvPr/>
          </p:nvSpPr>
          <p:spPr>
            <a:xfrm>
              <a:off x="6954757" y="1517480"/>
              <a:ext cx="102377" cy="142517"/>
            </a:xfrm>
            <a:custGeom>
              <a:avLst/>
              <a:gdLst/>
              <a:ahLst/>
              <a:cxnLst/>
              <a:rect l="l" t="t" r="r" b="b"/>
              <a:pathLst>
                <a:path w="880" h="1225" extrusionOk="0">
                  <a:moveTo>
                    <a:pt x="775" y="1199"/>
                  </a:moveTo>
                  <a:cubicBezTo>
                    <a:pt x="775" y="1199"/>
                    <a:pt x="533" y="1095"/>
                    <a:pt x="360" y="1225"/>
                  </a:cubicBezTo>
                  <a:cubicBezTo>
                    <a:pt x="360" y="1225"/>
                    <a:pt x="1" y="615"/>
                    <a:pt x="416" y="0"/>
                  </a:cubicBezTo>
                  <a:cubicBezTo>
                    <a:pt x="416" y="0"/>
                    <a:pt x="468" y="182"/>
                    <a:pt x="706" y="238"/>
                  </a:cubicBezTo>
                  <a:cubicBezTo>
                    <a:pt x="814" y="269"/>
                    <a:pt x="879" y="377"/>
                    <a:pt x="862" y="485"/>
                  </a:cubicBezTo>
                  <a:cubicBezTo>
                    <a:pt x="844" y="593"/>
                    <a:pt x="840" y="745"/>
                    <a:pt x="875" y="939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5"/>
            <p:cNvSpPr/>
            <p:nvPr/>
          </p:nvSpPr>
          <p:spPr>
            <a:xfrm>
              <a:off x="6849587" y="4153809"/>
              <a:ext cx="175786" cy="6748"/>
            </a:xfrm>
            <a:custGeom>
              <a:avLst/>
              <a:gdLst/>
              <a:ahLst/>
              <a:cxnLst/>
              <a:rect l="l" t="t" r="r" b="b"/>
              <a:pathLst>
                <a:path w="1511" h="58" extrusionOk="0">
                  <a:moveTo>
                    <a:pt x="1511" y="57"/>
                  </a:moveTo>
                  <a:lnTo>
                    <a:pt x="1" y="36"/>
                  </a:lnTo>
                  <a:lnTo>
                    <a:pt x="1" y="1"/>
                  </a:lnTo>
                  <a:lnTo>
                    <a:pt x="1511" y="23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0882B191-1DDF-4C1C-AE8D-34848ECA9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949227"/>
              </p:ext>
            </p:extLst>
          </p:nvPr>
        </p:nvGraphicFramePr>
        <p:xfrm>
          <a:off x="420956" y="1213361"/>
          <a:ext cx="2015999" cy="3416293"/>
        </p:xfrm>
        <a:graphic>
          <a:graphicData uri="http://schemas.openxmlformats.org/drawingml/2006/table">
            <a:tbl>
              <a:tblPr/>
              <a:tblGrid>
                <a:gridCol w="1338558">
                  <a:extLst>
                    <a:ext uri="{9D8B030D-6E8A-4147-A177-3AD203B41FA5}">
                      <a16:colId xmlns:a16="http://schemas.microsoft.com/office/drawing/2014/main" val="807925336"/>
                    </a:ext>
                  </a:extLst>
                </a:gridCol>
                <a:gridCol w="677441">
                  <a:extLst>
                    <a:ext uri="{9D8B030D-6E8A-4147-A177-3AD203B41FA5}">
                      <a16:colId xmlns:a16="http://schemas.microsoft.com/office/drawing/2014/main" val="2551990200"/>
                    </a:ext>
                  </a:extLst>
                </a:gridCol>
              </a:tblGrid>
              <a:tr h="163459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Player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Rating</a:t>
                      </a:r>
                    </a:p>
                  </a:txBody>
                  <a:tcPr marL="8173" marR="8173" marT="817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420447"/>
                  </a:ext>
                </a:extLst>
              </a:tr>
              <a:tr h="16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Russell Westbrook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96,0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325846"/>
                  </a:ext>
                </a:extLst>
              </a:tr>
              <a:tr h="16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James Harden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94,3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9559697"/>
                  </a:ext>
                </a:extLst>
              </a:tr>
              <a:tr h="16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Julius Randle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92,3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706802"/>
                  </a:ext>
                </a:extLst>
              </a:tr>
              <a:tr h="16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Domantas Sabonis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92,2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8829504"/>
                  </a:ext>
                </a:extLst>
              </a:tr>
              <a:tr h="16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Luka Dončić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91,9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2355307"/>
                  </a:ext>
                </a:extLst>
              </a:tr>
              <a:tr h="16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Nikola Jokić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91,8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1966358"/>
                  </a:ext>
                </a:extLst>
              </a:tr>
              <a:tr h="16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Trae Young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90,7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3901254"/>
                  </a:ext>
                </a:extLst>
              </a:tr>
              <a:tr h="16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LeBron James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90,5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280612"/>
                  </a:ext>
                </a:extLst>
              </a:tr>
              <a:tr h="16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Draymond Green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90,3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1563766"/>
                  </a:ext>
                </a:extLst>
              </a:tr>
              <a:tr h="16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Damian Lillard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90,2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1492692"/>
                  </a:ext>
                </a:extLst>
              </a:tr>
              <a:tr h="16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Kyle Lowry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90,2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092429"/>
                  </a:ext>
                </a:extLst>
              </a:tr>
              <a:tr h="15528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Giannis Antetokounmpo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90,1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478974"/>
                  </a:ext>
                </a:extLst>
              </a:tr>
              <a:tr h="15528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De'Aaron Fox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90,1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788891"/>
                  </a:ext>
                </a:extLst>
              </a:tr>
              <a:tr h="15528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Fred VanVleet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89,8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7479253"/>
                  </a:ext>
                </a:extLst>
              </a:tr>
              <a:tr h="16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Ben Simmons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89,4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3119555"/>
                  </a:ext>
                </a:extLst>
              </a:tr>
              <a:tr h="16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Karl-Anthony Towns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89,3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2386054"/>
                  </a:ext>
                </a:extLst>
              </a:tr>
              <a:tr h="16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Jimmy Butler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89,3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1098027"/>
                  </a:ext>
                </a:extLst>
              </a:tr>
              <a:tr h="16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Stephen Curry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89,3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948700"/>
                  </a:ext>
                </a:extLst>
              </a:tr>
              <a:tr h="16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Jayson Tatum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89,3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8620396"/>
                  </a:ext>
                </a:extLst>
              </a:tr>
              <a:tr h="17163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Kyrie Irving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89,2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4464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0843101F-C00B-4612-913C-B79909452C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99016"/>
              </p:ext>
            </p:extLst>
          </p:nvPr>
        </p:nvGraphicFramePr>
        <p:xfrm>
          <a:off x="3299090" y="1213361"/>
          <a:ext cx="2055335" cy="3440459"/>
        </p:xfrm>
        <a:graphic>
          <a:graphicData uri="http://schemas.openxmlformats.org/drawingml/2006/table">
            <a:tbl>
              <a:tblPr/>
              <a:tblGrid>
                <a:gridCol w="1364676">
                  <a:extLst>
                    <a:ext uri="{9D8B030D-6E8A-4147-A177-3AD203B41FA5}">
                      <a16:colId xmlns:a16="http://schemas.microsoft.com/office/drawing/2014/main" val="702882217"/>
                    </a:ext>
                  </a:extLst>
                </a:gridCol>
                <a:gridCol w="690659">
                  <a:extLst>
                    <a:ext uri="{9D8B030D-6E8A-4147-A177-3AD203B41FA5}">
                      <a16:colId xmlns:a16="http://schemas.microsoft.com/office/drawing/2014/main" val="1927104285"/>
                    </a:ext>
                  </a:extLst>
                </a:gridCol>
              </a:tblGrid>
              <a:tr h="1666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Player</a:t>
                      </a:r>
                    </a:p>
                  </a:txBody>
                  <a:tcPr marL="8332" marR="8332" marT="83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Rating</a:t>
                      </a:r>
                    </a:p>
                  </a:txBody>
                  <a:tcPr marL="8332" marR="8332" marT="83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649813"/>
                  </a:ext>
                </a:extLst>
              </a:tr>
              <a:tr h="16664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Rayjon Tucker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68,2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2422868"/>
                  </a:ext>
                </a:extLst>
              </a:tr>
              <a:tr h="16664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James Nunnally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68,1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7575973"/>
                  </a:ext>
                </a:extLst>
              </a:tr>
              <a:tr h="16664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Bol Bol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68,1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318150"/>
                  </a:ext>
                </a:extLst>
              </a:tr>
              <a:tr h="16664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Cristiano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Felício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68,0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7573239"/>
                  </a:ext>
                </a:extLst>
              </a:tr>
              <a:tr h="16664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Tyrell Terry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68,0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0097998"/>
                  </a:ext>
                </a:extLst>
              </a:tr>
              <a:tr h="16664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Juwan Morgan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68,0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1733461"/>
                  </a:ext>
                </a:extLst>
              </a:tr>
              <a:tr h="16664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Gary Payton II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68,0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0831861"/>
                  </a:ext>
                </a:extLst>
              </a:tr>
              <a:tr h="16664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Cassius Winston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67,8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990393"/>
                  </a:ext>
                </a:extLst>
              </a:tr>
              <a:tr h="1583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Nate Hinton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67,7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625696"/>
                  </a:ext>
                </a:extLst>
              </a:tr>
              <a:tr h="1583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Adam Mokoka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67,3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9146998"/>
                  </a:ext>
                </a:extLst>
              </a:tr>
              <a:tr h="1583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Vincent Poirier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67,3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6397469"/>
                  </a:ext>
                </a:extLst>
              </a:tr>
              <a:tr h="1583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Tyler Bey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67,2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3181033"/>
                  </a:ext>
                </a:extLst>
              </a:tr>
              <a:tr h="16664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Elijah Hughes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67,2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7034609"/>
                  </a:ext>
                </a:extLst>
              </a:tr>
              <a:tr h="16664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Cassius Stanley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67,1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5889848"/>
                  </a:ext>
                </a:extLst>
              </a:tr>
              <a:tr h="1583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Robert Woodard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67,0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1921093"/>
                  </a:ext>
                </a:extLst>
              </a:tr>
              <a:tr h="1583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Nick Richards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66,9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6229008"/>
                  </a:ext>
                </a:extLst>
              </a:tr>
              <a:tr h="1583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Ty-Shon Alexander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66,8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1222553"/>
                  </a:ext>
                </a:extLst>
              </a:tr>
              <a:tr h="1583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Jalen Lecque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66,7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4785141"/>
                  </a:ext>
                </a:extLst>
              </a:tr>
              <a:tr h="1583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Brian Bowen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66,3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176518"/>
                  </a:ext>
                </a:extLst>
              </a:tr>
              <a:tr h="15831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Jared Harper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66,0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317755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36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Wyniki Model 2</a:t>
            </a:r>
            <a:endParaRPr sz="2400"/>
          </a:p>
        </p:txBody>
      </p:sp>
      <p:grpSp>
        <p:nvGrpSpPr>
          <p:cNvPr id="867" name="Google Shape;867;p36"/>
          <p:cNvGrpSpPr/>
          <p:nvPr/>
        </p:nvGrpSpPr>
        <p:grpSpPr>
          <a:xfrm>
            <a:off x="5587895" y="1418889"/>
            <a:ext cx="2890793" cy="3360936"/>
            <a:chOff x="5855469" y="1418825"/>
            <a:chExt cx="2831335" cy="3291808"/>
          </a:xfrm>
        </p:grpSpPr>
        <p:sp>
          <p:nvSpPr>
            <p:cNvPr id="868" name="Google Shape;868;p36"/>
            <p:cNvSpPr/>
            <p:nvPr/>
          </p:nvSpPr>
          <p:spPr>
            <a:xfrm>
              <a:off x="7734462" y="3704646"/>
              <a:ext cx="473261" cy="686173"/>
            </a:xfrm>
            <a:custGeom>
              <a:avLst/>
              <a:gdLst/>
              <a:ahLst/>
              <a:cxnLst/>
              <a:rect l="l" t="t" r="r" b="b"/>
              <a:pathLst>
                <a:path w="4068" h="5898" extrusionOk="0">
                  <a:moveTo>
                    <a:pt x="4067" y="749"/>
                  </a:moveTo>
                  <a:cubicBezTo>
                    <a:pt x="2908" y="1"/>
                    <a:pt x="0" y="5534"/>
                    <a:pt x="0" y="5534"/>
                  </a:cubicBezTo>
                  <a:lnTo>
                    <a:pt x="528" y="5898"/>
                  </a:lnTo>
                  <a:close/>
                </a:path>
              </a:pathLst>
            </a:custGeom>
            <a:solidFill>
              <a:srgbClr val="13A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6"/>
            <p:cNvSpPr/>
            <p:nvPr/>
          </p:nvSpPr>
          <p:spPr>
            <a:xfrm>
              <a:off x="7795889" y="3791783"/>
              <a:ext cx="526544" cy="644873"/>
            </a:xfrm>
            <a:custGeom>
              <a:avLst/>
              <a:gdLst/>
              <a:ahLst/>
              <a:cxnLst/>
              <a:rect l="l" t="t" r="r" b="b"/>
              <a:pathLst>
                <a:path w="4526" h="5543" extrusionOk="0">
                  <a:moveTo>
                    <a:pt x="3539" y="0"/>
                  </a:moveTo>
                  <a:lnTo>
                    <a:pt x="0" y="5149"/>
                  </a:lnTo>
                  <a:lnTo>
                    <a:pt x="576" y="5542"/>
                  </a:lnTo>
                  <a:cubicBezTo>
                    <a:pt x="576" y="5542"/>
                    <a:pt x="4526" y="636"/>
                    <a:pt x="3539" y="0"/>
                  </a:cubicBezTo>
                  <a:close/>
                </a:path>
              </a:pathLst>
            </a:custGeom>
            <a:solidFill>
              <a:srgbClr val="088C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6"/>
            <p:cNvSpPr/>
            <p:nvPr/>
          </p:nvSpPr>
          <p:spPr>
            <a:xfrm>
              <a:off x="7642321" y="3531535"/>
              <a:ext cx="160662" cy="732942"/>
            </a:xfrm>
            <a:custGeom>
              <a:avLst/>
              <a:gdLst/>
              <a:ahLst/>
              <a:cxnLst/>
              <a:rect l="l" t="t" r="r" b="b"/>
              <a:pathLst>
                <a:path w="1381" h="6300" extrusionOk="0">
                  <a:moveTo>
                    <a:pt x="1381" y="74"/>
                  </a:moveTo>
                  <a:cubicBezTo>
                    <a:pt x="1" y="1"/>
                    <a:pt x="213" y="6248"/>
                    <a:pt x="213" y="6248"/>
                  </a:cubicBezTo>
                  <a:lnTo>
                    <a:pt x="853" y="6300"/>
                  </a:lnTo>
                  <a:close/>
                </a:path>
              </a:pathLst>
            </a:custGeom>
            <a:solidFill>
              <a:srgbClr val="13A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6"/>
            <p:cNvSpPr/>
            <p:nvPr/>
          </p:nvSpPr>
          <p:spPr>
            <a:xfrm>
              <a:off x="7741442" y="3540144"/>
              <a:ext cx="197425" cy="731430"/>
            </a:xfrm>
            <a:custGeom>
              <a:avLst/>
              <a:gdLst/>
              <a:ahLst/>
              <a:cxnLst/>
              <a:rect l="l" t="t" r="r" b="b"/>
              <a:pathLst>
                <a:path w="1697" h="6287" extrusionOk="0">
                  <a:moveTo>
                    <a:pt x="529" y="0"/>
                  </a:moveTo>
                  <a:lnTo>
                    <a:pt x="1" y="6226"/>
                  </a:lnTo>
                  <a:lnTo>
                    <a:pt x="693" y="6286"/>
                  </a:lnTo>
                  <a:cubicBezTo>
                    <a:pt x="693" y="6286"/>
                    <a:pt x="1697" y="65"/>
                    <a:pt x="529" y="0"/>
                  </a:cubicBezTo>
                  <a:close/>
                </a:path>
              </a:pathLst>
            </a:custGeom>
            <a:solidFill>
              <a:srgbClr val="088C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6"/>
            <p:cNvSpPr/>
            <p:nvPr/>
          </p:nvSpPr>
          <p:spPr>
            <a:xfrm>
              <a:off x="7940847" y="3960938"/>
              <a:ext cx="679062" cy="476761"/>
            </a:xfrm>
            <a:custGeom>
              <a:avLst/>
              <a:gdLst/>
              <a:ahLst/>
              <a:cxnLst/>
              <a:rect l="l" t="t" r="r" b="b"/>
              <a:pathLst>
                <a:path w="5837" h="4098" extrusionOk="0">
                  <a:moveTo>
                    <a:pt x="5837" y="1203"/>
                  </a:moveTo>
                  <a:cubicBezTo>
                    <a:pt x="5162" y="0"/>
                    <a:pt x="0" y="3526"/>
                    <a:pt x="0" y="3526"/>
                  </a:cubicBezTo>
                  <a:lnTo>
                    <a:pt x="299" y="4097"/>
                  </a:lnTo>
                  <a:close/>
                </a:path>
              </a:pathLst>
            </a:custGeom>
            <a:solidFill>
              <a:srgbClr val="13A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6"/>
            <p:cNvSpPr/>
            <p:nvPr/>
          </p:nvSpPr>
          <p:spPr>
            <a:xfrm>
              <a:off x="7975516" y="4100776"/>
              <a:ext cx="711287" cy="408353"/>
            </a:xfrm>
            <a:custGeom>
              <a:avLst/>
              <a:gdLst/>
              <a:ahLst/>
              <a:cxnLst/>
              <a:rect l="l" t="t" r="r" b="b"/>
              <a:pathLst>
                <a:path w="6114" h="3510" extrusionOk="0">
                  <a:moveTo>
                    <a:pt x="5539" y="1"/>
                  </a:moveTo>
                  <a:lnTo>
                    <a:pt x="1" y="2895"/>
                  </a:lnTo>
                  <a:lnTo>
                    <a:pt x="321" y="3509"/>
                  </a:lnTo>
                  <a:cubicBezTo>
                    <a:pt x="321" y="3509"/>
                    <a:pt x="6114" y="1022"/>
                    <a:pt x="5539" y="1"/>
                  </a:cubicBezTo>
                  <a:close/>
                </a:path>
              </a:pathLst>
            </a:custGeom>
            <a:solidFill>
              <a:srgbClr val="088C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6"/>
            <p:cNvSpPr/>
            <p:nvPr/>
          </p:nvSpPr>
          <p:spPr>
            <a:xfrm>
              <a:off x="5855469" y="3761764"/>
              <a:ext cx="2523360" cy="948869"/>
            </a:xfrm>
            <a:custGeom>
              <a:avLst/>
              <a:gdLst/>
              <a:ahLst/>
              <a:cxnLst/>
              <a:rect l="l" t="t" r="r" b="b"/>
              <a:pathLst>
                <a:path w="21690" h="8156" extrusionOk="0">
                  <a:moveTo>
                    <a:pt x="21689" y="8155"/>
                  </a:moveTo>
                  <a:cubicBezTo>
                    <a:pt x="21689" y="8155"/>
                    <a:pt x="21568" y="6408"/>
                    <a:pt x="19928" y="6689"/>
                  </a:cubicBezTo>
                  <a:cubicBezTo>
                    <a:pt x="19928" y="6689"/>
                    <a:pt x="20274" y="4785"/>
                    <a:pt x="19089" y="4361"/>
                  </a:cubicBezTo>
                  <a:cubicBezTo>
                    <a:pt x="17899" y="3942"/>
                    <a:pt x="16852" y="5218"/>
                    <a:pt x="16852" y="5218"/>
                  </a:cubicBezTo>
                  <a:cubicBezTo>
                    <a:pt x="16852" y="5218"/>
                    <a:pt x="17605" y="1653"/>
                    <a:pt x="15952" y="827"/>
                  </a:cubicBezTo>
                  <a:cubicBezTo>
                    <a:pt x="14304" y="0"/>
                    <a:pt x="12465" y="2410"/>
                    <a:pt x="12504" y="4322"/>
                  </a:cubicBezTo>
                  <a:cubicBezTo>
                    <a:pt x="12504" y="4322"/>
                    <a:pt x="10821" y="2972"/>
                    <a:pt x="10285" y="5218"/>
                  </a:cubicBezTo>
                  <a:cubicBezTo>
                    <a:pt x="10285" y="5218"/>
                    <a:pt x="9939" y="3254"/>
                    <a:pt x="7300" y="2561"/>
                  </a:cubicBezTo>
                  <a:cubicBezTo>
                    <a:pt x="3427" y="1549"/>
                    <a:pt x="2502" y="4621"/>
                    <a:pt x="1" y="815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6"/>
            <p:cNvSpPr/>
            <p:nvPr/>
          </p:nvSpPr>
          <p:spPr>
            <a:xfrm>
              <a:off x="7115305" y="2869906"/>
              <a:ext cx="286539" cy="1515678"/>
            </a:xfrm>
            <a:custGeom>
              <a:avLst/>
              <a:gdLst/>
              <a:ahLst/>
              <a:cxnLst/>
              <a:rect l="l" t="t" r="r" b="b"/>
              <a:pathLst>
                <a:path w="2463" h="13028" extrusionOk="0">
                  <a:moveTo>
                    <a:pt x="2065" y="489"/>
                  </a:moveTo>
                  <a:lnTo>
                    <a:pt x="2463" y="13027"/>
                  </a:lnTo>
                  <a:lnTo>
                    <a:pt x="1109" y="1302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85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6"/>
            <p:cNvSpPr/>
            <p:nvPr/>
          </p:nvSpPr>
          <p:spPr>
            <a:xfrm>
              <a:off x="7218033" y="4078423"/>
              <a:ext cx="192888" cy="522483"/>
            </a:xfrm>
            <a:custGeom>
              <a:avLst/>
              <a:gdLst/>
              <a:ahLst/>
              <a:cxnLst/>
              <a:rect l="l" t="t" r="r" b="b"/>
              <a:pathLst>
                <a:path w="1658" h="4491" extrusionOk="0">
                  <a:moveTo>
                    <a:pt x="1" y="39"/>
                  </a:moveTo>
                  <a:lnTo>
                    <a:pt x="1519" y="0"/>
                  </a:lnTo>
                  <a:lnTo>
                    <a:pt x="1658" y="4491"/>
                  </a:lnTo>
                  <a:lnTo>
                    <a:pt x="303" y="44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6"/>
            <p:cNvSpPr/>
            <p:nvPr/>
          </p:nvSpPr>
          <p:spPr>
            <a:xfrm>
              <a:off x="7222570" y="4117163"/>
              <a:ext cx="175321" cy="6631"/>
            </a:xfrm>
            <a:custGeom>
              <a:avLst/>
              <a:gdLst/>
              <a:ahLst/>
              <a:cxnLst/>
              <a:rect l="l" t="t" r="r" b="b"/>
              <a:pathLst>
                <a:path w="1507" h="57" extrusionOk="0">
                  <a:moveTo>
                    <a:pt x="0" y="56"/>
                  </a:moveTo>
                  <a:lnTo>
                    <a:pt x="0" y="17"/>
                  </a:lnTo>
                  <a:lnTo>
                    <a:pt x="1506" y="0"/>
                  </a:lnTo>
                  <a:lnTo>
                    <a:pt x="1506" y="35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6"/>
            <p:cNvSpPr/>
            <p:nvPr/>
          </p:nvSpPr>
          <p:spPr>
            <a:xfrm>
              <a:off x="7222570" y="4153809"/>
              <a:ext cx="175321" cy="6748"/>
            </a:xfrm>
            <a:custGeom>
              <a:avLst/>
              <a:gdLst/>
              <a:ahLst/>
              <a:cxnLst/>
              <a:rect l="l" t="t" r="r" b="b"/>
              <a:pathLst>
                <a:path w="1507" h="58" extrusionOk="0">
                  <a:moveTo>
                    <a:pt x="0" y="57"/>
                  </a:moveTo>
                  <a:lnTo>
                    <a:pt x="0" y="23"/>
                  </a:lnTo>
                  <a:lnTo>
                    <a:pt x="1506" y="1"/>
                  </a:lnTo>
                  <a:lnTo>
                    <a:pt x="1506" y="36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6"/>
            <p:cNvSpPr/>
            <p:nvPr/>
          </p:nvSpPr>
          <p:spPr>
            <a:xfrm>
              <a:off x="7216985" y="4506197"/>
              <a:ext cx="502927" cy="157641"/>
            </a:xfrm>
            <a:custGeom>
              <a:avLst/>
              <a:gdLst/>
              <a:ahLst/>
              <a:cxnLst/>
              <a:rect l="l" t="t" r="r" b="b"/>
              <a:pathLst>
                <a:path w="4323" h="1355" extrusionOk="0">
                  <a:moveTo>
                    <a:pt x="265" y="148"/>
                  </a:moveTo>
                  <a:cubicBezTo>
                    <a:pt x="265" y="148"/>
                    <a:pt x="1165" y="706"/>
                    <a:pt x="1632" y="0"/>
                  </a:cubicBezTo>
                  <a:lnTo>
                    <a:pt x="4323" y="1355"/>
                  </a:lnTo>
                  <a:lnTo>
                    <a:pt x="1" y="1329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6"/>
            <p:cNvSpPr/>
            <p:nvPr/>
          </p:nvSpPr>
          <p:spPr>
            <a:xfrm>
              <a:off x="7216520" y="4660693"/>
              <a:ext cx="503392" cy="45489"/>
            </a:xfrm>
            <a:custGeom>
              <a:avLst/>
              <a:gdLst/>
              <a:ahLst/>
              <a:cxnLst/>
              <a:rect l="l" t="t" r="r" b="b"/>
              <a:pathLst>
                <a:path w="4327" h="391" extrusionOk="0">
                  <a:moveTo>
                    <a:pt x="4327" y="390"/>
                  </a:moveTo>
                  <a:lnTo>
                    <a:pt x="1" y="364"/>
                  </a:lnTo>
                  <a:lnTo>
                    <a:pt x="5" y="1"/>
                  </a:lnTo>
                  <a:lnTo>
                    <a:pt x="4327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6"/>
            <p:cNvSpPr/>
            <p:nvPr/>
          </p:nvSpPr>
          <p:spPr>
            <a:xfrm>
              <a:off x="7415809" y="4523764"/>
              <a:ext cx="58518" cy="56541"/>
            </a:xfrm>
            <a:custGeom>
              <a:avLst/>
              <a:gdLst/>
              <a:ahLst/>
              <a:cxnLst/>
              <a:rect l="l" t="t" r="r" b="b"/>
              <a:pathLst>
                <a:path w="503" h="486" extrusionOk="0">
                  <a:moveTo>
                    <a:pt x="109" y="477"/>
                  </a:moveTo>
                  <a:cubicBezTo>
                    <a:pt x="118" y="468"/>
                    <a:pt x="126" y="464"/>
                    <a:pt x="135" y="451"/>
                  </a:cubicBezTo>
                  <a:cubicBezTo>
                    <a:pt x="299" y="239"/>
                    <a:pt x="464" y="135"/>
                    <a:pt x="464" y="135"/>
                  </a:cubicBezTo>
                  <a:cubicBezTo>
                    <a:pt x="494" y="113"/>
                    <a:pt x="503" y="70"/>
                    <a:pt x="481" y="40"/>
                  </a:cubicBezTo>
                  <a:cubicBezTo>
                    <a:pt x="459" y="10"/>
                    <a:pt x="416" y="1"/>
                    <a:pt x="386" y="23"/>
                  </a:cubicBezTo>
                  <a:cubicBezTo>
                    <a:pt x="377" y="27"/>
                    <a:pt x="200" y="139"/>
                    <a:pt x="22" y="373"/>
                  </a:cubicBezTo>
                  <a:cubicBezTo>
                    <a:pt x="1" y="403"/>
                    <a:pt x="5" y="446"/>
                    <a:pt x="40" y="468"/>
                  </a:cubicBezTo>
                  <a:cubicBezTo>
                    <a:pt x="57" y="481"/>
                    <a:pt x="83" y="485"/>
                    <a:pt x="109" y="4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6"/>
            <p:cNvSpPr/>
            <p:nvPr/>
          </p:nvSpPr>
          <p:spPr>
            <a:xfrm>
              <a:off x="7455597" y="4543890"/>
              <a:ext cx="58518" cy="56076"/>
            </a:xfrm>
            <a:custGeom>
              <a:avLst/>
              <a:gdLst/>
              <a:ahLst/>
              <a:cxnLst/>
              <a:rect l="l" t="t" r="r" b="b"/>
              <a:pathLst>
                <a:path w="503" h="482" extrusionOk="0">
                  <a:moveTo>
                    <a:pt x="109" y="473"/>
                  </a:moveTo>
                  <a:cubicBezTo>
                    <a:pt x="117" y="468"/>
                    <a:pt x="126" y="460"/>
                    <a:pt x="135" y="451"/>
                  </a:cubicBezTo>
                  <a:cubicBezTo>
                    <a:pt x="299" y="239"/>
                    <a:pt x="464" y="131"/>
                    <a:pt x="464" y="131"/>
                  </a:cubicBezTo>
                  <a:cubicBezTo>
                    <a:pt x="494" y="109"/>
                    <a:pt x="502" y="70"/>
                    <a:pt x="481" y="40"/>
                  </a:cubicBezTo>
                  <a:cubicBezTo>
                    <a:pt x="459" y="10"/>
                    <a:pt x="416" y="1"/>
                    <a:pt x="386" y="18"/>
                  </a:cubicBezTo>
                  <a:cubicBezTo>
                    <a:pt x="377" y="27"/>
                    <a:pt x="200" y="139"/>
                    <a:pt x="22" y="373"/>
                  </a:cubicBezTo>
                  <a:cubicBezTo>
                    <a:pt x="1" y="403"/>
                    <a:pt x="5" y="442"/>
                    <a:pt x="40" y="464"/>
                  </a:cubicBezTo>
                  <a:cubicBezTo>
                    <a:pt x="57" y="481"/>
                    <a:pt x="83" y="481"/>
                    <a:pt x="109" y="4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6"/>
            <p:cNvSpPr/>
            <p:nvPr/>
          </p:nvSpPr>
          <p:spPr>
            <a:xfrm>
              <a:off x="7495385" y="4563551"/>
              <a:ext cx="58518" cy="56541"/>
            </a:xfrm>
            <a:custGeom>
              <a:avLst/>
              <a:gdLst/>
              <a:ahLst/>
              <a:cxnLst/>
              <a:rect l="l" t="t" r="r" b="b"/>
              <a:pathLst>
                <a:path w="503" h="486" extrusionOk="0">
                  <a:moveTo>
                    <a:pt x="109" y="477"/>
                  </a:moveTo>
                  <a:cubicBezTo>
                    <a:pt x="117" y="468"/>
                    <a:pt x="126" y="464"/>
                    <a:pt x="135" y="451"/>
                  </a:cubicBezTo>
                  <a:cubicBezTo>
                    <a:pt x="299" y="239"/>
                    <a:pt x="463" y="135"/>
                    <a:pt x="463" y="135"/>
                  </a:cubicBezTo>
                  <a:cubicBezTo>
                    <a:pt x="494" y="113"/>
                    <a:pt x="502" y="70"/>
                    <a:pt x="481" y="40"/>
                  </a:cubicBezTo>
                  <a:cubicBezTo>
                    <a:pt x="459" y="9"/>
                    <a:pt x="416" y="1"/>
                    <a:pt x="385" y="22"/>
                  </a:cubicBezTo>
                  <a:cubicBezTo>
                    <a:pt x="377" y="27"/>
                    <a:pt x="199" y="139"/>
                    <a:pt x="22" y="373"/>
                  </a:cubicBezTo>
                  <a:cubicBezTo>
                    <a:pt x="0" y="403"/>
                    <a:pt x="5" y="446"/>
                    <a:pt x="39" y="468"/>
                  </a:cubicBezTo>
                  <a:cubicBezTo>
                    <a:pt x="57" y="481"/>
                    <a:pt x="83" y="485"/>
                    <a:pt x="109" y="4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6"/>
            <p:cNvSpPr/>
            <p:nvPr/>
          </p:nvSpPr>
          <p:spPr>
            <a:xfrm>
              <a:off x="7087733" y="2737979"/>
              <a:ext cx="354946" cy="1023908"/>
            </a:xfrm>
            <a:custGeom>
              <a:avLst/>
              <a:gdLst/>
              <a:ahLst/>
              <a:cxnLst/>
              <a:rect l="l" t="t" r="r" b="b"/>
              <a:pathLst>
                <a:path w="3051" h="8801" extrusionOk="0">
                  <a:moveTo>
                    <a:pt x="528" y="8801"/>
                  </a:moveTo>
                  <a:lnTo>
                    <a:pt x="3050" y="8779"/>
                  </a:lnTo>
                  <a:lnTo>
                    <a:pt x="2587" y="1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6"/>
            <p:cNvSpPr/>
            <p:nvPr/>
          </p:nvSpPr>
          <p:spPr>
            <a:xfrm>
              <a:off x="6846096" y="2869906"/>
              <a:ext cx="286539" cy="1515678"/>
            </a:xfrm>
            <a:custGeom>
              <a:avLst/>
              <a:gdLst/>
              <a:ahLst/>
              <a:cxnLst/>
              <a:rect l="l" t="t" r="r" b="b"/>
              <a:pathLst>
                <a:path w="2463" h="13028" extrusionOk="0">
                  <a:moveTo>
                    <a:pt x="394" y="489"/>
                  </a:moveTo>
                  <a:lnTo>
                    <a:pt x="0" y="13027"/>
                  </a:lnTo>
                  <a:lnTo>
                    <a:pt x="1350" y="13027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rgbClr val="985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6"/>
            <p:cNvSpPr/>
            <p:nvPr/>
          </p:nvSpPr>
          <p:spPr>
            <a:xfrm>
              <a:off x="6836557" y="4078423"/>
              <a:ext cx="192888" cy="522483"/>
            </a:xfrm>
            <a:custGeom>
              <a:avLst/>
              <a:gdLst/>
              <a:ahLst/>
              <a:cxnLst/>
              <a:rect l="l" t="t" r="r" b="b"/>
              <a:pathLst>
                <a:path w="1658" h="4491" extrusionOk="0">
                  <a:moveTo>
                    <a:pt x="1657" y="39"/>
                  </a:moveTo>
                  <a:lnTo>
                    <a:pt x="139" y="0"/>
                  </a:lnTo>
                  <a:lnTo>
                    <a:pt x="0" y="4491"/>
                  </a:lnTo>
                  <a:lnTo>
                    <a:pt x="1354" y="44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6"/>
            <p:cNvSpPr/>
            <p:nvPr/>
          </p:nvSpPr>
          <p:spPr>
            <a:xfrm>
              <a:off x="6849587" y="4117163"/>
              <a:ext cx="175786" cy="6631"/>
            </a:xfrm>
            <a:custGeom>
              <a:avLst/>
              <a:gdLst/>
              <a:ahLst/>
              <a:cxnLst/>
              <a:rect l="l" t="t" r="r" b="b"/>
              <a:pathLst>
                <a:path w="1511" h="57" extrusionOk="0">
                  <a:moveTo>
                    <a:pt x="1511" y="56"/>
                  </a:moveTo>
                  <a:lnTo>
                    <a:pt x="1" y="35"/>
                  </a:lnTo>
                  <a:lnTo>
                    <a:pt x="1" y="0"/>
                  </a:lnTo>
                  <a:lnTo>
                    <a:pt x="1511" y="1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6"/>
            <p:cNvSpPr/>
            <p:nvPr/>
          </p:nvSpPr>
          <p:spPr>
            <a:xfrm>
              <a:off x="6527444" y="4506197"/>
              <a:ext cx="502927" cy="157641"/>
            </a:xfrm>
            <a:custGeom>
              <a:avLst/>
              <a:gdLst/>
              <a:ahLst/>
              <a:cxnLst/>
              <a:rect l="l" t="t" r="r" b="b"/>
              <a:pathLst>
                <a:path w="4323" h="1355" extrusionOk="0">
                  <a:moveTo>
                    <a:pt x="4063" y="148"/>
                  </a:moveTo>
                  <a:cubicBezTo>
                    <a:pt x="4063" y="148"/>
                    <a:pt x="3159" y="706"/>
                    <a:pt x="2696" y="0"/>
                  </a:cubicBezTo>
                  <a:lnTo>
                    <a:pt x="1" y="1355"/>
                  </a:lnTo>
                  <a:lnTo>
                    <a:pt x="4323" y="1329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6"/>
            <p:cNvSpPr/>
            <p:nvPr/>
          </p:nvSpPr>
          <p:spPr>
            <a:xfrm>
              <a:off x="6527444" y="4660693"/>
              <a:ext cx="503509" cy="45489"/>
            </a:xfrm>
            <a:custGeom>
              <a:avLst/>
              <a:gdLst/>
              <a:ahLst/>
              <a:cxnLst/>
              <a:rect l="l" t="t" r="r" b="b"/>
              <a:pathLst>
                <a:path w="4328" h="391" extrusionOk="0">
                  <a:moveTo>
                    <a:pt x="5" y="390"/>
                  </a:moveTo>
                  <a:lnTo>
                    <a:pt x="4327" y="364"/>
                  </a:lnTo>
                  <a:lnTo>
                    <a:pt x="4323" y="1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6"/>
            <p:cNvSpPr/>
            <p:nvPr/>
          </p:nvSpPr>
          <p:spPr>
            <a:xfrm>
              <a:off x="6773152" y="4523764"/>
              <a:ext cx="58983" cy="56541"/>
            </a:xfrm>
            <a:custGeom>
              <a:avLst/>
              <a:gdLst/>
              <a:ahLst/>
              <a:cxnLst/>
              <a:rect l="l" t="t" r="r" b="b"/>
              <a:pathLst>
                <a:path w="507" h="486" extrusionOk="0">
                  <a:moveTo>
                    <a:pt x="398" y="477"/>
                  </a:moveTo>
                  <a:cubicBezTo>
                    <a:pt x="385" y="468"/>
                    <a:pt x="376" y="464"/>
                    <a:pt x="368" y="451"/>
                  </a:cubicBezTo>
                  <a:cubicBezTo>
                    <a:pt x="208" y="239"/>
                    <a:pt x="43" y="135"/>
                    <a:pt x="39" y="135"/>
                  </a:cubicBezTo>
                  <a:cubicBezTo>
                    <a:pt x="9" y="113"/>
                    <a:pt x="0" y="70"/>
                    <a:pt x="22" y="40"/>
                  </a:cubicBezTo>
                  <a:cubicBezTo>
                    <a:pt x="43" y="10"/>
                    <a:pt x="87" y="1"/>
                    <a:pt x="117" y="23"/>
                  </a:cubicBezTo>
                  <a:cubicBezTo>
                    <a:pt x="125" y="27"/>
                    <a:pt x="303" y="139"/>
                    <a:pt x="480" y="373"/>
                  </a:cubicBezTo>
                  <a:cubicBezTo>
                    <a:pt x="506" y="403"/>
                    <a:pt x="498" y="446"/>
                    <a:pt x="467" y="468"/>
                  </a:cubicBezTo>
                  <a:cubicBezTo>
                    <a:pt x="446" y="481"/>
                    <a:pt x="420" y="485"/>
                    <a:pt x="398" y="4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6"/>
            <p:cNvSpPr/>
            <p:nvPr/>
          </p:nvSpPr>
          <p:spPr>
            <a:xfrm>
              <a:off x="6733364" y="4543890"/>
              <a:ext cx="58983" cy="56076"/>
            </a:xfrm>
            <a:custGeom>
              <a:avLst/>
              <a:gdLst/>
              <a:ahLst/>
              <a:cxnLst/>
              <a:rect l="l" t="t" r="r" b="b"/>
              <a:pathLst>
                <a:path w="507" h="482" extrusionOk="0">
                  <a:moveTo>
                    <a:pt x="398" y="473"/>
                  </a:moveTo>
                  <a:cubicBezTo>
                    <a:pt x="385" y="468"/>
                    <a:pt x="377" y="460"/>
                    <a:pt x="368" y="451"/>
                  </a:cubicBezTo>
                  <a:cubicBezTo>
                    <a:pt x="208" y="239"/>
                    <a:pt x="43" y="131"/>
                    <a:pt x="39" y="131"/>
                  </a:cubicBezTo>
                  <a:cubicBezTo>
                    <a:pt x="9" y="109"/>
                    <a:pt x="0" y="70"/>
                    <a:pt x="22" y="40"/>
                  </a:cubicBezTo>
                  <a:cubicBezTo>
                    <a:pt x="43" y="10"/>
                    <a:pt x="87" y="1"/>
                    <a:pt x="117" y="18"/>
                  </a:cubicBezTo>
                  <a:cubicBezTo>
                    <a:pt x="126" y="27"/>
                    <a:pt x="303" y="139"/>
                    <a:pt x="480" y="373"/>
                  </a:cubicBezTo>
                  <a:cubicBezTo>
                    <a:pt x="506" y="403"/>
                    <a:pt x="498" y="442"/>
                    <a:pt x="467" y="464"/>
                  </a:cubicBezTo>
                  <a:cubicBezTo>
                    <a:pt x="446" y="481"/>
                    <a:pt x="420" y="481"/>
                    <a:pt x="398" y="4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6"/>
            <p:cNvSpPr/>
            <p:nvPr/>
          </p:nvSpPr>
          <p:spPr>
            <a:xfrm>
              <a:off x="6693576" y="4563551"/>
              <a:ext cx="58983" cy="56541"/>
            </a:xfrm>
            <a:custGeom>
              <a:avLst/>
              <a:gdLst/>
              <a:ahLst/>
              <a:cxnLst/>
              <a:rect l="l" t="t" r="r" b="b"/>
              <a:pathLst>
                <a:path w="507" h="486" extrusionOk="0">
                  <a:moveTo>
                    <a:pt x="398" y="477"/>
                  </a:moveTo>
                  <a:cubicBezTo>
                    <a:pt x="385" y="468"/>
                    <a:pt x="377" y="464"/>
                    <a:pt x="368" y="451"/>
                  </a:cubicBezTo>
                  <a:cubicBezTo>
                    <a:pt x="208" y="239"/>
                    <a:pt x="44" y="135"/>
                    <a:pt x="39" y="135"/>
                  </a:cubicBezTo>
                  <a:cubicBezTo>
                    <a:pt x="9" y="113"/>
                    <a:pt x="0" y="70"/>
                    <a:pt x="22" y="40"/>
                  </a:cubicBezTo>
                  <a:cubicBezTo>
                    <a:pt x="44" y="9"/>
                    <a:pt x="87" y="1"/>
                    <a:pt x="117" y="22"/>
                  </a:cubicBezTo>
                  <a:cubicBezTo>
                    <a:pt x="126" y="27"/>
                    <a:pt x="303" y="139"/>
                    <a:pt x="481" y="373"/>
                  </a:cubicBezTo>
                  <a:cubicBezTo>
                    <a:pt x="507" y="403"/>
                    <a:pt x="498" y="446"/>
                    <a:pt x="468" y="468"/>
                  </a:cubicBezTo>
                  <a:cubicBezTo>
                    <a:pt x="446" y="481"/>
                    <a:pt x="420" y="485"/>
                    <a:pt x="398" y="4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6"/>
            <p:cNvSpPr/>
            <p:nvPr/>
          </p:nvSpPr>
          <p:spPr>
            <a:xfrm>
              <a:off x="6786647" y="2789866"/>
              <a:ext cx="413929" cy="971555"/>
            </a:xfrm>
            <a:custGeom>
              <a:avLst/>
              <a:gdLst/>
              <a:ahLst/>
              <a:cxnLst/>
              <a:rect l="l" t="t" r="r" b="b"/>
              <a:pathLst>
                <a:path w="3558" h="8351" extrusionOk="0">
                  <a:moveTo>
                    <a:pt x="1" y="8350"/>
                  </a:moveTo>
                  <a:lnTo>
                    <a:pt x="2813" y="8350"/>
                  </a:lnTo>
                  <a:lnTo>
                    <a:pt x="3557" y="22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6"/>
            <p:cNvSpPr/>
            <p:nvPr/>
          </p:nvSpPr>
          <p:spPr>
            <a:xfrm>
              <a:off x="7198371" y="2067641"/>
              <a:ext cx="512001" cy="509918"/>
            </a:xfrm>
            <a:custGeom>
              <a:avLst/>
              <a:gdLst/>
              <a:ahLst/>
              <a:cxnLst/>
              <a:rect l="l" t="t" r="r" b="b"/>
              <a:pathLst>
                <a:path w="4401" h="4383" extrusionOk="0">
                  <a:moveTo>
                    <a:pt x="1467" y="307"/>
                  </a:moveTo>
                  <a:lnTo>
                    <a:pt x="4029" y="2938"/>
                  </a:lnTo>
                  <a:cubicBezTo>
                    <a:pt x="4310" y="3150"/>
                    <a:pt x="4401" y="3535"/>
                    <a:pt x="4241" y="3851"/>
                  </a:cubicBezTo>
                  <a:cubicBezTo>
                    <a:pt x="4042" y="4253"/>
                    <a:pt x="3531" y="4383"/>
                    <a:pt x="3163" y="4127"/>
                  </a:cubicBezTo>
                  <a:lnTo>
                    <a:pt x="477" y="1674"/>
                  </a:lnTo>
                  <a:cubicBezTo>
                    <a:pt x="109" y="1419"/>
                    <a:pt x="1" y="922"/>
                    <a:pt x="234" y="537"/>
                  </a:cubicBezTo>
                  <a:cubicBezTo>
                    <a:pt x="494" y="108"/>
                    <a:pt x="1069" y="0"/>
                    <a:pt x="1467" y="307"/>
                  </a:cubicBezTo>
                  <a:close/>
                </a:path>
              </a:pathLst>
            </a:custGeom>
            <a:solidFill>
              <a:srgbClr val="CC6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6"/>
            <p:cNvSpPr/>
            <p:nvPr/>
          </p:nvSpPr>
          <p:spPr>
            <a:xfrm>
              <a:off x="7108325" y="2031343"/>
              <a:ext cx="441035" cy="404863"/>
            </a:xfrm>
            <a:custGeom>
              <a:avLst/>
              <a:gdLst/>
              <a:ahLst/>
              <a:cxnLst/>
              <a:rect l="l" t="t" r="r" b="b"/>
              <a:pathLst>
                <a:path w="3791" h="3480" extrusionOk="0">
                  <a:moveTo>
                    <a:pt x="0" y="987"/>
                  </a:moveTo>
                  <a:lnTo>
                    <a:pt x="2397" y="3479"/>
                  </a:lnTo>
                  <a:lnTo>
                    <a:pt x="3790" y="1632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6"/>
            <p:cNvSpPr/>
            <p:nvPr/>
          </p:nvSpPr>
          <p:spPr>
            <a:xfrm>
              <a:off x="7542153" y="2035415"/>
              <a:ext cx="339938" cy="485836"/>
            </a:xfrm>
            <a:custGeom>
              <a:avLst/>
              <a:gdLst/>
              <a:ahLst/>
              <a:cxnLst/>
              <a:rect l="l" t="t" r="r" b="b"/>
              <a:pathLst>
                <a:path w="2922" h="4176" extrusionOk="0">
                  <a:moveTo>
                    <a:pt x="1" y="3284"/>
                  </a:moveTo>
                  <a:lnTo>
                    <a:pt x="2488" y="0"/>
                  </a:lnTo>
                  <a:lnTo>
                    <a:pt x="2921" y="641"/>
                  </a:lnTo>
                  <a:lnTo>
                    <a:pt x="1260" y="4175"/>
                  </a:lnTo>
                  <a:close/>
                </a:path>
              </a:pathLst>
            </a:custGeom>
            <a:solidFill>
              <a:srgbClr val="CC6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6"/>
            <p:cNvSpPr/>
            <p:nvPr/>
          </p:nvSpPr>
          <p:spPr>
            <a:xfrm>
              <a:off x="7558324" y="2339406"/>
              <a:ext cx="43394" cy="55960"/>
            </a:xfrm>
            <a:custGeom>
              <a:avLst/>
              <a:gdLst/>
              <a:ahLst/>
              <a:cxnLst/>
              <a:rect l="l" t="t" r="r" b="b"/>
              <a:pathLst>
                <a:path w="373" h="481" extrusionOk="0">
                  <a:moveTo>
                    <a:pt x="9" y="481"/>
                  </a:moveTo>
                  <a:cubicBezTo>
                    <a:pt x="9" y="481"/>
                    <a:pt x="9" y="481"/>
                    <a:pt x="5" y="481"/>
                  </a:cubicBezTo>
                  <a:cubicBezTo>
                    <a:pt x="0" y="476"/>
                    <a:pt x="0" y="472"/>
                    <a:pt x="5" y="468"/>
                  </a:cubicBezTo>
                  <a:lnTo>
                    <a:pt x="355" y="5"/>
                  </a:lnTo>
                  <a:cubicBezTo>
                    <a:pt x="355" y="0"/>
                    <a:pt x="364" y="0"/>
                    <a:pt x="368" y="5"/>
                  </a:cubicBezTo>
                  <a:cubicBezTo>
                    <a:pt x="368" y="5"/>
                    <a:pt x="372" y="13"/>
                    <a:pt x="368" y="18"/>
                  </a:cubicBezTo>
                  <a:lnTo>
                    <a:pt x="17" y="476"/>
                  </a:lnTo>
                  <a:cubicBezTo>
                    <a:pt x="17" y="481"/>
                    <a:pt x="13" y="481"/>
                    <a:pt x="9" y="481"/>
                  </a:cubicBezTo>
                  <a:close/>
                </a:path>
              </a:pathLst>
            </a:custGeom>
            <a:solidFill>
              <a:srgbClr val="8D3D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6"/>
            <p:cNvSpPr/>
            <p:nvPr/>
          </p:nvSpPr>
          <p:spPr>
            <a:xfrm>
              <a:off x="7804963" y="1871844"/>
              <a:ext cx="246170" cy="255715"/>
            </a:xfrm>
            <a:custGeom>
              <a:avLst/>
              <a:gdLst/>
              <a:ahLst/>
              <a:cxnLst/>
              <a:rect l="l" t="t" r="r" b="b"/>
              <a:pathLst>
                <a:path w="2116" h="2198" extrusionOk="0">
                  <a:moveTo>
                    <a:pt x="394" y="1865"/>
                  </a:moveTo>
                  <a:cubicBezTo>
                    <a:pt x="394" y="1865"/>
                    <a:pt x="0" y="1718"/>
                    <a:pt x="169" y="1216"/>
                  </a:cubicBezTo>
                  <a:lnTo>
                    <a:pt x="411" y="437"/>
                  </a:lnTo>
                  <a:cubicBezTo>
                    <a:pt x="433" y="368"/>
                    <a:pt x="511" y="333"/>
                    <a:pt x="576" y="368"/>
                  </a:cubicBezTo>
                  <a:cubicBezTo>
                    <a:pt x="619" y="390"/>
                    <a:pt x="649" y="433"/>
                    <a:pt x="645" y="480"/>
                  </a:cubicBezTo>
                  <a:lnTo>
                    <a:pt x="627" y="904"/>
                  </a:lnTo>
                  <a:lnTo>
                    <a:pt x="1289" y="69"/>
                  </a:lnTo>
                  <a:cubicBezTo>
                    <a:pt x="1337" y="4"/>
                    <a:pt x="1432" y="0"/>
                    <a:pt x="1488" y="56"/>
                  </a:cubicBezTo>
                  <a:cubicBezTo>
                    <a:pt x="1532" y="100"/>
                    <a:pt x="1540" y="169"/>
                    <a:pt x="1506" y="221"/>
                  </a:cubicBezTo>
                  <a:lnTo>
                    <a:pt x="1095" y="809"/>
                  </a:lnTo>
                  <a:lnTo>
                    <a:pt x="1116" y="839"/>
                  </a:lnTo>
                  <a:lnTo>
                    <a:pt x="1627" y="290"/>
                  </a:lnTo>
                  <a:cubicBezTo>
                    <a:pt x="1683" y="238"/>
                    <a:pt x="1778" y="251"/>
                    <a:pt x="1817" y="320"/>
                  </a:cubicBezTo>
                  <a:cubicBezTo>
                    <a:pt x="1847" y="372"/>
                    <a:pt x="1839" y="437"/>
                    <a:pt x="1796" y="480"/>
                  </a:cubicBezTo>
                  <a:lnTo>
                    <a:pt x="1315" y="1051"/>
                  </a:lnTo>
                  <a:lnTo>
                    <a:pt x="1337" y="1090"/>
                  </a:lnTo>
                  <a:lnTo>
                    <a:pt x="1843" y="658"/>
                  </a:lnTo>
                  <a:cubicBezTo>
                    <a:pt x="1982" y="541"/>
                    <a:pt x="2055" y="597"/>
                    <a:pt x="2085" y="645"/>
                  </a:cubicBezTo>
                  <a:cubicBezTo>
                    <a:pt x="2116" y="692"/>
                    <a:pt x="2008" y="792"/>
                    <a:pt x="1960" y="826"/>
                  </a:cubicBezTo>
                  <a:lnTo>
                    <a:pt x="1449" y="1320"/>
                  </a:lnTo>
                  <a:lnTo>
                    <a:pt x="1471" y="1359"/>
                  </a:lnTo>
                  <a:lnTo>
                    <a:pt x="1964" y="965"/>
                  </a:lnTo>
                  <a:cubicBezTo>
                    <a:pt x="2016" y="943"/>
                    <a:pt x="2077" y="974"/>
                    <a:pt x="2090" y="1030"/>
                  </a:cubicBezTo>
                  <a:lnTo>
                    <a:pt x="2090" y="1030"/>
                  </a:lnTo>
                  <a:cubicBezTo>
                    <a:pt x="2103" y="1069"/>
                    <a:pt x="2081" y="1108"/>
                    <a:pt x="2047" y="1129"/>
                  </a:cubicBezTo>
                  <a:lnTo>
                    <a:pt x="1488" y="1601"/>
                  </a:lnTo>
                  <a:cubicBezTo>
                    <a:pt x="1488" y="1601"/>
                    <a:pt x="826" y="2198"/>
                    <a:pt x="489" y="2055"/>
                  </a:cubicBezTo>
                  <a:close/>
                </a:path>
              </a:pathLst>
            </a:custGeom>
            <a:solidFill>
              <a:srgbClr val="CC6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6"/>
            <p:cNvSpPr/>
            <p:nvPr/>
          </p:nvSpPr>
          <p:spPr>
            <a:xfrm>
              <a:off x="6851564" y="1961890"/>
              <a:ext cx="558304" cy="911640"/>
            </a:xfrm>
            <a:custGeom>
              <a:avLst/>
              <a:gdLst/>
              <a:ahLst/>
              <a:cxnLst/>
              <a:rect l="l" t="t" r="r" b="b"/>
              <a:pathLst>
                <a:path w="4799" h="7836" extrusionOk="0">
                  <a:moveTo>
                    <a:pt x="2155" y="65"/>
                  </a:moveTo>
                  <a:cubicBezTo>
                    <a:pt x="2155" y="65"/>
                    <a:pt x="1147" y="251"/>
                    <a:pt x="585" y="537"/>
                  </a:cubicBezTo>
                  <a:cubicBezTo>
                    <a:pt x="230" y="714"/>
                    <a:pt x="200" y="1099"/>
                    <a:pt x="243" y="1497"/>
                  </a:cubicBezTo>
                  <a:lnTo>
                    <a:pt x="1" y="7805"/>
                  </a:lnTo>
                  <a:lnTo>
                    <a:pt x="4799" y="7836"/>
                  </a:lnTo>
                  <a:lnTo>
                    <a:pt x="4747" y="1619"/>
                  </a:lnTo>
                  <a:cubicBezTo>
                    <a:pt x="4786" y="1069"/>
                    <a:pt x="4626" y="554"/>
                    <a:pt x="4068" y="386"/>
                  </a:cubicBezTo>
                  <a:cubicBezTo>
                    <a:pt x="3479" y="204"/>
                    <a:pt x="3293" y="18"/>
                    <a:pt x="2982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6"/>
            <p:cNvSpPr/>
            <p:nvPr/>
          </p:nvSpPr>
          <p:spPr>
            <a:xfrm>
              <a:off x="7038870" y="1954328"/>
              <a:ext cx="270834" cy="109360"/>
            </a:xfrm>
            <a:custGeom>
              <a:avLst/>
              <a:gdLst/>
              <a:ahLst/>
              <a:cxnLst/>
              <a:rect l="l" t="t" r="r" b="b"/>
              <a:pathLst>
                <a:path w="2328" h="940" extrusionOk="0">
                  <a:moveTo>
                    <a:pt x="2272" y="381"/>
                  </a:moveTo>
                  <a:lnTo>
                    <a:pt x="1346" y="1"/>
                  </a:lnTo>
                  <a:lnTo>
                    <a:pt x="545" y="130"/>
                  </a:lnTo>
                  <a:lnTo>
                    <a:pt x="0" y="252"/>
                  </a:lnTo>
                  <a:cubicBezTo>
                    <a:pt x="0" y="252"/>
                    <a:pt x="507" y="939"/>
                    <a:pt x="1415" y="888"/>
                  </a:cubicBezTo>
                  <a:cubicBezTo>
                    <a:pt x="2328" y="831"/>
                    <a:pt x="2272" y="381"/>
                    <a:pt x="2272" y="381"/>
                  </a:cubicBezTo>
                  <a:close/>
                </a:path>
              </a:pathLst>
            </a:custGeom>
            <a:solidFill>
              <a:srgbClr val="CC6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6"/>
            <p:cNvSpPr/>
            <p:nvPr/>
          </p:nvSpPr>
          <p:spPr>
            <a:xfrm>
              <a:off x="7403244" y="2207479"/>
              <a:ext cx="5119" cy="199988"/>
            </a:xfrm>
            <a:custGeom>
              <a:avLst/>
              <a:gdLst/>
              <a:ahLst/>
              <a:cxnLst/>
              <a:rect l="l" t="t" r="r" b="b"/>
              <a:pathLst>
                <a:path w="44" h="1719" extrusionOk="0">
                  <a:moveTo>
                    <a:pt x="35" y="1718"/>
                  </a:moveTo>
                  <a:cubicBezTo>
                    <a:pt x="31" y="1718"/>
                    <a:pt x="27" y="1714"/>
                    <a:pt x="27" y="1710"/>
                  </a:cubicBezTo>
                  <a:lnTo>
                    <a:pt x="1" y="9"/>
                  </a:lnTo>
                  <a:cubicBezTo>
                    <a:pt x="1" y="5"/>
                    <a:pt x="5" y="1"/>
                    <a:pt x="9" y="1"/>
                  </a:cubicBezTo>
                  <a:cubicBezTo>
                    <a:pt x="14" y="1"/>
                    <a:pt x="18" y="5"/>
                    <a:pt x="18" y="9"/>
                  </a:cubicBezTo>
                  <a:lnTo>
                    <a:pt x="44" y="1710"/>
                  </a:lnTo>
                  <a:cubicBezTo>
                    <a:pt x="44" y="1714"/>
                    <a:pt x="40" y="1718"/>
                    <a:pt x="35" y="17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6"/>
            <p:cNvSpPr/>
            <p:nvPr/>
          </p:nvSpPr>
          <p:spPr>
            <a:xfrm>
              <a:off x="6443912" y="2046002"/>
              <a:ext cx="531662" cy="449538"/>
            </a:xfrm>
            <a:custGeom>
              <a:avLst/>
              <a:gdLst/>
              <a:ahLst/>
              <a:cxnLst/>
              <a:rect l="l" t="t" r="r" b="b"/>
              <a:pathLst>
                <a:path w="4570" h="3864" extrusionOk="0">
                  <a:moveTo>
                    <a:pt x="4167" y="1571"/>
                  </a:moveTo>
                  <a:lnTo>
                    <a:pt x="1303" y="3630"/>
                  </a:lnTo>
                  <a:cubicBezTo>
                    <a:pt x="1035" y="3859"/>
                    <a:pt x="641" y="3864"/>
                    <a:pt x="364" y="3639"/>
                  </a:cubicBezTo>
                  <a:cubicBezTo>
                    <a:pt x="18" y="3357"/>
                    <a:pt x="1" y="2834"/>
                    <a:pt x="325" y="2531"/>
                  </a:cubicBezTo>
                  <a:lnTo>
                    <a:pt x="3042" y="307"/>
                  </a:lnTo>
                  <a:cubicBezTo>
                    <a:pt x="3371" y="0"/>
                    <a:pt x="3881" y="4"/>
                    <a:pt x="4206" y="316"/>
                  </a:cubicBezTo>
                  <a:cubicBezTo>
                    <a:pt x="4569" y="662"/>
                    <a:pt x="4548" y="1246"/>
                    <a:pt x="4167" y="1571"/>
                  </a:cubicBezTo>
                  <a:close/>
                </a:path>
              </a:pathLst>
            </a:custGeom>
            <a:solidFill>
              <a:srgbClr val="CC6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6"/>
            <p:cNvSpPr/>
            <p:nvPr/>
          </p:nvSpPr>
          <p:spPr>
            <a:xfrm>
              <a:off x="6647273" y="1983529"/>
              <a:ext cx="391708" cy="395789"/>
            </a:xfrm>
            <a:custGeom>
              <a:avLst/>
              <a:gdLst/>
              <a:ahLst/>
              <a:cxnLst/>
              <a:rect l="l" t="t" r="r" b="b"/>
              <a:pathLst>
                <a:path w="3367" h="3402" extrusionOk="0">
                  <a:moveTo>
                    <a:pt x="3366" y="1"/>
                  </a:moveTo>
                  <a:cubicBezTo>
                    <a:pt x="3366" y="1"/>
                    <a:pt x="1848" y="152"/>
                    <a:pt x="0" y="1731"/>
                  </a:cubicBezTo>
                  <a:lnTo>
                    <a:pt x="1095" y="3401"/>
                  </a:lnTo>
                  <a:lnTo>
                    <a:pt x="2934" y="231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6"/>
            <p:cNvSpPr/>
            <p:nvPr/>
          </p:nvSpPr>
          <p:spPr>
            <a:xfrm>
              <a:off x="6843072" y="2384196"/>
              <a:ext cx="430449" cy="430458"/>
            </a:xfrm>
            <a:custGeom>
              <a:avLst/>
              <a:gdLst/>
              <a:ahLst/>
              <a:cxnLst/>
              <a:rect l="l" t="t" r="r" b="b"/>
              <a:pathLst>
                <a:path w="3700" h="3700" extrusionOk="0">
                  <a:moveTo>
                    <a:pt x="3699" y="1848"/>
                  </a:moveTo>
                  <a:cubicBezTo>
                    <a:pt x="3699" y="2873"/>
                    <a:pt x="2873" y="3699"/>
                    <a:pt x="1848" y="3699"/>
                  </a:cubicBezTo>
                  <a:cubicBezTo>
                    <a:pt x="827" y="3699"/>
                    <a:pt x="0" y="2873"/>
                    <a:pt x="0" y="1848"/>
                  </a:cubicBezTo>
                  <a:cubicBezTo>
                    <a:pt x="0" y="827"/>
                    <a:pt x="827" y="0"/>
                    <a:pt x="1848" y="0"/>
                  </a:cubicBezTo>
                  <a:cubicBezTo>
                    <a:pt x="2873" y="0"/>
                    <a:pt x="3699" y="827"/>
                    <a:pt x="3699" y="18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6"/>
            <p:cNvSpPr/>
            <p:nvPr/>
          </p:nvSpPr>
          <p:spPr>
            <a:xfrm>
              <a:off x="6482188" y="2310205"/>
              <a:ext cx="405320" cy="395207"/>
            </a:xfrm>
            <a:custGeom>
              <a:avLst/>
              <a:gdLst/>
              <a:ahLst/>
              <a:cxnLst/>
              <a:rect l="l" t="t" r="r" b="b"/>
              <a:pathLst>
                <a:path w="3484" h="3397" extrusionOk="0">
                  <a:moveTo>
                    <a:pt x="680" y="0"/>
                  </a:moveTo>
                  <a:lnTo>
                    <a:pt x="3483" y="2791"/>
                  </a:lnTo>
                  <a:lnTo>
                    <a:pt x="2986" y="3397"/>
                  </a:lnTo>
                  <a:lnTo>
                    <a:pt x="0" y="1337"/>
                  </a:lnTo>
                  <a:close/>
                </a:path>
              </a:pathLst>
            </a:custGeom>
            <a:solidFill>
              <a:srgbClr val="CC6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6"/>
            <p:cNvSpPr/>
            <p:nvPr/>
          </p:nvSpPr>
          <p:spPr>
            <a:xfrm>
              <a:off x="6622609" y="2371050"/>
              <a:ext cx="46419" cy="46420"/>
            </a:xfrm>
            <a:custGeom>
              <a:avLst/>
              <a:gdLst/>
              <a:ahLst/>
              <a:cxnLst/>
              <a:rect l="l" t="t" r="r" b="b"/>
              <a:pathLst>
                <a:path w="399" h="399" extrusionOk="0">
                  <a:moveTo>
                    <a:pt x="390" y="399"/>
                  </a:moveTo>
                  <a:cubicBezTo>
                    <a:pt x="385" y="399"/>
                    <a:pt x="385" y="399"/>
                    <a:pt x="381" y="395"/>
                  </a:cubicBezTo>
                  <a:lnTo>
                    <a:pt x="0" y="18"/>
                  </a:lnTo>
                  <a:cubicBezTo>
                    <a:pt x="0" y="14"/>
                    <a:pt x="0" y="10"/>
                    <a:pt x="0" y="5"/>
                  </a:cubicBezTo>
                  <a:cubicBezTo>
                    <a:pt x="5" y="1"/>
                    <a:pt x="9" y="1"/>
                    <a:pt x="13" y="5"/>
                  </a:cubicBezTo>
                  <a:lnTo>
                    <a:pt x="394" y="382"/>
                  </a:lnTo>
                  <a:cubicBezTo>
                    <a:pt x="398" y="386"/>
                    <a:pt x="398" y="395"/>
                    <a:pt x="394" y="395"/>
                  </a:cubicBezTo>
                  <a:cubicBezTo>
                    <a:pt x="394" y="399"/>
                    <a:pt x="390" y="399"/>
                    <a:pt x="390" y="399"/>
                  </a:cubicBezTo>
                  <a:close/>
                </a:path>
              </a:pathLst>
            </a:custGeom>
            <a:solidFill>
              <a:srgbClr val="8D3D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6"/>
            <p:cNvSpPr/>
            <p:nvPr/>
          </p:nvSpPr>
          <p:spPr>
            <a:xfrm>
              <a:off x="6810380" y="2579527"/>
              <a:ext cx="262806" cy="209994"/>
            </a:xfrm>
            <a:custGeom>
              <a:avLst/>
              <a:gdLst/>
              <a:ahLst/>
              <a:cxnLst/>
              <a:rect l="l" t="t" r="r" b="b"/>
              <a:pathLst>
                <a:path w="2259" h="1805" extrusionOk="0">
                  <a:moveTo>
                    <a:pt x="130" y="640"/>
                  </a:moveTo>
                  <a:cubicBezTo>
                    <a:pt x="130" y="640"/>
                    <a:pt x="78" y="221"/>
                    <a:pt x="606" y="143"/>
                  </a:cubicBezTo>
                  <a:lnTo>
                    <a:pt x="1406" y="9"/>
                  </a:lnTo>
                  <a:cubicBezTo>
                    <a:pt x="1480" y="0"/>
                    <a:pt x="1545" y="52"/>
                    <a:pt x="1545" y="126"/>
                  </a:cubicBezTo>
                  <a:cubicBezTo>
                    <a:pt x="1549" y="173"/>
                    <a:pt x="1519" y="221"/>
                    <a:pt x="1475" y="238"/>
                  </a:cubicBezTo>
                  <a:lnTo>
                    <a:pt x="1090" y="415"/>
                  </a:lnTo>
                  <a:lnTo>
                    <a:pt x="2133" y="627"/>
                  </a:lnTo>
                  <a:cubicBezTo>
                    <a:pt x="2211" y="640"/>
                    <a:pt x="2259" y="723"/>
                    <a:pt x="2237" y="800"/>
                  </a:cubicBezTo>
                  <a:cubicBezTo>
                    <a:pt x="2215" y="857"/>
                    <a:pt x="2155" y="896"/>
                    <a:pt x="2094" y="887"/>
                  </a:cubicBezTo>
                  <a:lnTo>
                    <a:pt x="1385" y="787"/>
                  </a:lnTo>
                  <a:lnTo>
                    <a:pt x="1367" y="822"/>
                  </a:lnTo>
                  <a:lnTo>
                    <a:pt x="2085" y="1030"/>
                  </a:lnTo>
                  <a:cubicBezTo>
                    <a:pt x="2159" y="1056"/>
                    <a:pt x="2189" y="1147"/>
                    <a:pt x="2146" y="1211"/>
                  </a:cubicBezTo>
                  <a:cubicBezTo>
                    <a:pt x="2116" y="1263"/>
                    <a:pt x="2051" y="1285"/>
                    <a:pt x="1995" y="1263"/>
                  </a:cubicBezTo>
                  <a:lnTo>
                    <a:pt x="1268" y="1095"/>
                  </a:lnTo>
                  <a:lnTo>
                    <a:pt x="1242" y="1129"/>
                  </a:lnTo>
                  <a:lnTo>
                    <a:pt x="1861" y="1389"/>
                  </a:lnTo>
                  <a:cubicBezTo>
                    <a:pt x="2025" y="1458"/>
                    <a:pt x="2008" y="1549"/>
                    <a:pt x="1977" y="1596"/>
                  </a:cubicBezTo>
                  <a:cubicBezTo>
                    <a:pt x="1951" y="1644"/>
                    <a:pt x="1813" y="1592"/>
                    <a:pt x="1761" y="1571"/>
                  </a:cubicBezTo>
                  <a:lnTo>
                    <a:pt x="1090" y="1337"/>
                  </a:lnTo>
                  <a:lnTo>
                    <a:pt x="1064" y="1372"/>
                  </a:lnTo>
                  <a:lnTo>
                    <a:pt x="1640" y="1635"/>
                  </a:lnTo>
                  <a:cubicBezTo>
                    <a:pt x="1683" y="1670"/>
                    <a:pt x="1683" y="1739"/>
                    <a:pt x="1640" y="1778"/>
                  </a:cubicBezTo>
                  <a:lnTo>
                    <a:pt x="1640" y="1778"/>
                  </a:lnTo>
                  <a:cubicBezTo>
                    <a:pt x="1610" y="1804"/>
                    <a:pt x="1562" y="1804"/>
                    <a:pt x="1527" y="1783"/>
                  </a:cubicBezTo>
                  <a:lnTo>
                    <a:pt x="857" y="1497"/>
                  </a:lnTo>
                  <a:cubicBezTo>
                    <a:pt x="857" y="1497"/>
                    <a:pt x="26" y="1177"/>
                    <a:pt x="0" y="813"/>
                  </a:cubicBezTo>
                  <a:close/>
                </a:path>
              </a:pathLst>
            </a:custGeom>
            <a:solidFill>
              <a:srgbClr val="CC6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6"/>
            <p:cNvSpPr/>
            <p:nvPr/>
          </p:nvSpPr>
          <p:spPr>
            <a:xfrm>
              <a:off x="6986983" y="1418825"/>
              <a:ext cx="357505" cy="346926"/>
            </a:xfrm>
            <a:custGeom>
              <a:avLst/>
              <a:gdLst/>
              <a:ahLst/>
              <a:cxnLst/>
              <a:rect l="l" t="t" r="r" b="b"/>
              <a:pathLst>
                <a:path w="3073" h="2982" extrusionOk="0">
                  <a:moveTo>
                    <a:pt x="1" y="1480"/>
                  </a:moveTo>
                  <a:cubicBezTo>
                    <a:pt x="1" y="2293"/>
                    <a:pt x="1009" y="2981"/>
                    <a:pt x="1597" y="2955"/>
                  </a:cubicBezTo>
                  <a:cubicBezTo>
                    <a:pt x="2411" y="2921"/>
                    <a:pt x="3072" y="2293"/>
                    <a:pt x="3072" y="1480"/>
                  </a:cubicBezTo>
                  <a:cubicBezTo>
                    <a:pt x="3072" y="662"/>
                    <a:pt x="2411" y="0"/>
                    <a:pt x="1597" y="0"/>
                  </a:cubicBezTo>
                  <a:cubicBezTo>
                    <a:pt x="779" y="0"/>
                    <a:pt x="1" y="550"/>
                    <a:pt x="1" y="1480"/>
                  </a:cubicBezTo>
                  <a:close/>
                </a:path>
              </a:pathLst>
            </a:custGeom>
            <a:solidFill>
              <a:srgbClr val="CC6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6"/>
            <p:cNvSpPr/>
            <p:nvPr/>
          </p:nvSpPr>
          <p:spPr>
            <a:xfrm>
              <a:off x="7096226" y="1748992"/>
              <a:ext cx="139023" cy="267349"/>
            </a:xfrm>
            <a:custGeom>
              <a:avLst/>
              <a:gdLst/>
              <a:ahLst/>
              <a:cxnLst/>
              <a:rect l="l" t="t" r="r" b="b"/>
              <a:pathLst>
                <a:path w="1195" h="2298" extrusionOk="0">
                  <a:moveTo>
                    <a:pt x="191" y="1"/>
                  </a:moveTo>
                  <a:lnTo>
                    <a:pt x="1" y="2194"/>
                  </a:lnTo>
                  <a:lnTo>
                    <a:pt x="1195" y="2298"/>
                  </a:lnTo>
                  <a:lnTo>
                    <a:pt x="1130" y="342"/>
                  </a:lnTo>
                  <a:close/>
                </a:path>
              </a:pathLst>
            </a:custGeom>
            <a:solidFill>
              <a:srgbClr val="CC6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6"/>
            <p:cNvSpPr/>
            <p:nvPr/>
          </p:nvSpPr>
          <p:spPr>
            <a:xfrm>
              <a:off x="6985471" y="1433367"/>
              <a:ext cx="367626" cy="445582"/>
            </a:xfrm>
            <a:custGeom>
              <a:avLst/>
              <a:gdLst/>
              <a:ahLst/>
              <a:cxnLst/>
              <a:rect l="l" t="t" r="r" b="b"/>
              <a:pathLst>
                <a:path w="3160" h="3830" extrusionOk="0">
                  <a:moveTo>
                    <a:pt x="2103" y="109"/>
                  </a:moveTo>
                  <a:cubicBezTo>
                    <a:pt x="2103" y="109"/>
                    <a:pt x="3159" y="144"/>
                    <a:pt x="3077" y="1524"/>
                  </a:cubicBezTo>
                  <a:cubicBezTo>
                    <a:pt x="2999" y="2908"/>
                    <a:pt x="2839" y="3276"/>
                    <a:pt x="2285" y="3566"/>
                  </a:cubicBezTo>
                  <a:cubicBezTo>
                    <a:pt x="1788" y="3830"/>
                    <a:pt x="1147" y="3596"/>
                    <a:pt x="788" y="3008"/>
                  </a:cubicBezTo>
                  <a:cubicBezTo>
                    <a:pt x="645" y="2774"/>
                    <a:pt x="537" y="2428"/>
                    <a:pt x="520" y="2160"/>
                  </a:cubicBezTo>
                  <a:lnTo>
                    <a:pt x="438" y="1796"/>
                  </a:lnTo>
                  <a:cubicBezTo>
                    <a:pt x="438" y="1796"/>
                    <a:pt x="1" y="1"/>
                    <a:pt x="2103" y="109"/>
                  </a:cubicBezTo>
                  <a:close/>
                </a:path>
              </a:pathLst>
            </a:custGeom>
            <a:solidFill>
              <a:srgbClr val="CC6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6"/>
            <p:cNvSpPr/>
            <p:nvPr/>
          </p:nvSpPr>
          <p:spPr>
            <a:xfrm>
              <a:off x="6972441" y="1647778"/>
              <a:ext cx="108776" cy="108894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917" y="503"/>
                  </a:moveTo>
                  <a:cubicBezTo>
                    <a:pt x="896" y="749"/>
                    <a:pt x="680" y="935"/>
                    <a:pt x="433" y="914"/>
                  </a:cubicBezTo>
                  <a:cubicBezTo>
                    <a:pt x="186" y="896"/>
                    <a:pt x="0" y="680"/>
                    <a:pt x="22" y="434"/>
                  </a:cubicBezTo>
                  <a:cubicBezTo>
                    <a:pt x="39" y="183"/>
                    <a:pt x="256" y="1"/>
                    <a:pt x="502" y="18"/>
                  </a:cubicBezTo>
                  <a:cubicBezTo>
                    <a:pt x="753" y="40"/>
                    <a:pt x="935" y="256"/>
                    <a:pt x="917" y="503"/>
                  </a:cubicBezTo>
                  <a:close/>
                </a:path>
              </a:pathLst>
            </a:custGeom>
            <a:solidFill>
              <a:srgbClr val="CC6C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6"/>
            <p:cNvSpPr/>
            <p:nvPr/>
          </p:nvSpPr>
          <p:spPr>
            <a:xfrm>
              <a:off x="7044920" y="1626721"/>
              <a:ext cx="280955" cy="234076"/>
            </a:xfrm>
            <a:custGeom>
              <a:avLst/>
              <a:gdLst/>
              <a:ahLst/>
              <a:cxnLst/>
              <a:rect l="l" t="t" r="r" b="b"/>
              <a:pathLst>
                <a:path w="2415" h="2012" extrusionOk="0">
                  <a:moveTo>
                    <a:pt x="2414" y="1090"/>
                  </a:moveTo>
                  <a:cubicBezTo>
                    <a:pt x="2414" y="1090"/>
                    <a:pt x="1956" y="692"/>
                    <a:pt x="1129" y="1052"/>
                  </a:cubicBezTo>
                  <a:cubicBezTo>
                    <a:pt x="303" y="1411"/>
                    <a:pt x="100" y="0"/>
                    <a:pt x="100" y="0"/>
                  </a:cubicBezTo>
                  <a:lnTo>
                    <a:pt x="0" y="260"/>
                  </a:lnTo>
                  <a:lnTo>
                    <a:pt x="143" y="1073"/>
                  </a:lnTo>
                  <a:cubicBezTo>
                    <a:pt x="143" y="1073"/>
                    <a:pt x="268" y="2012"/>
                    <a:pt x="1363" y="2012"/>
                  </a:cubicBezTo>
                  <a:cubicBezTo>
                    <a:pt x="1363" y="2012"/>
                    <a:pt x="2293" y="2012"/>
                    <a:pt x="2414" y="109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6"/>
            <p:cNvSpPr/>
            <p:nvPr/>
          </p:nvSpPr>
          <p:spPr>
            <a:xfrm>
              <a:off x="6954757" y="1517480"/>
              <a:ext cx="102377" cy="142517"/>
            </a:xfrm>
            <a:custGeom>
              <a:avLst/>
              <a:gdLst/>
              <a:ahLst/>
              <a:cxnLst/>
              <a:rect l="l" t="t" r="r" b="b"/>
              <a:pathLst>
                <a:path w="880" h="1225" extrusionOk="0">
                  <a:moveTo>
                    <a:pt x="775" y="1199"/>
                  </a:moveTo>
                  <a:cubicBezTo>
                    <a:pt x="775" y="1199"/>
                    <a:pt x="533" y="1095"/>
                    <a:pt x="360" y="1225"/>
                  </a:cubicBezTo>
                  <a:cubicBezTo>
                    <a:pt x="360" y="1225"/>
                    <a:pt x="1" y="615"/>
                    <a:pt x="416" y="0"/>
                  </a:cubicBezTo>
                  <a:cubicBezTo>
                    <a:pt x="416" y="0"/>
                    <a:pt x="468" y="182"/>
                    <a:pt x="706" y="238"/>
                  </a:cubicBezTo>
                  <a:cubicBezTo>
                    <a:pt x="814" y="269"/>
                    <a:pt x="879" y="377"/>
                    <a:pt x="862" y="485"/>
                  </a:cubicBezTo>
                  <a:cubicBezTo>
                    <a:pt x="844" y="593"/>
                    <a:pt x="840" y="745"/>
                    <a:pt x="875" y="939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6"/>
            <p:cNvSpPr/>
            <p:nvPr/>
          </p:nvSpPr>
          <p:spPr>
            <a:xfrm>
              <a:off x="6849587" y="4153809"/>
              <a:ext cx="175786" cy="6748"/>
            </a:xfrm>
            <a:custGeom>
              <a:avLst/>
              <a:gdLst/>
              <a:ahLst/>
              <a:cxnLst/>
              <a:rect l="l" t="t" r="r" b="b"/>
              <a:pathLst>
                <a:path w="1511" h="58" extrusionOk="0">
                  <a:moveTo>
                    <a:pt x="1511" y="57"/>
                  </a:moveTo>
                  <a:lnTo>
                    <a:pt x="1" y="36"/>
                  </a:lnTo>
                  <a:lnTo>
                    <a:pt x="1" y="1"/>
                  </a:lnTo>
                  <a:lnTo>
                    <a:pt x="1511" y="23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8B18D330-A595-46F7-8955-94763B450E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950410"/>
              </p:ext>
            </p:extLst>
          </p:nvPr>
        </p:nvGraphicFramePr>
        <p:xfrm>
          <a:off x="621332" y="1221914"/>
          <a:ext cx="2033116" cy="3416293"/>
        </p:xfrm>
        <a:graphic>
          <a:graphicData uri="http://schemas.openxmlformats.org/drawingml/2006/table">
            <a:tbl>
              <a:tblPr/>
              <a:tblGrid>
                <a:gridCol w="1409035">
                  <a:extLst>
                    <a:ext uri="{9D8B030D-6E8A-4147-A177-3AD203B41FA5}">
                      <a16:colId xmlns:a16="http://schemas.microsoft.com/office/drawing/2014/main" val="2650410910"/>
                    </a:ext>
                  </a:extLst>
                </a:gridCol>
                <a:gridCol w="624081">
                  <a:extLst>
                    <a:ext uri="{9D8B030D-6E8A-4147-A177-3AD203B41FA5}">
                      <a16:colId xmlns:a16="http://schemas.microsoft.com/office/drawing/2014/main" val="3828499573"/>
                    </a:ext>
                  </a:extLst>
                </a:gridCol>
              </a:tblGrid>
              <a:tr h="16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Player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Rating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997006"/>
                  </a:ext>
                </a:extLst>
              </a:tr>
              <a:tr h="16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Russell Westbrook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96,0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1017393"/>
                  </a:ext>
                </a:extLst>
              </a:tr>
              <a:tr h="16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Trae Young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94,7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9584659"/>
                  </a:ext>
                </a:extLst>
              </a:tr>
              <a:tr h="16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Giannis Antetokounmpo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93,5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8911472"/>
                  </a:ext>
                </a:extLst>
              </a:tr>
              <a:tr h="16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Nikola Jokić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92,6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0403912"/>
                  </a:ext>
                </a:extLst>
              </a:tr>
              <a:tr h="16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James Harden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92,5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3692690"/>
                  </a:ext>
                </a:extLst>
              </a:tr>
              <a:tr h="16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Joel Embiid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92,2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2362382"/>
                  </a:ext>
                </a:extLst>
              </a:tr>
              <a:tr h="16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Luka Dončić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91,8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5018309"/>
                  </a:ext>
                </a:extLst>
              </a:tr>
              <a:tr h="16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Jimmy Butler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90,7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769971"/>
                  </a:ext>
                </a:extLst>
              </a:tr>
              <a:tr h="16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Zion Williamson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90,1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446147"/>
                  </a:ext>
                </a:extLst>
              </a:tr>
              <a:tr h="16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LeBron James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89,6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7586758"/>
                  </a:ext>
                </a:extLst>
              </a:tr>
              <a:tr h="16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DeMar DeRozan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89,5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5007806"/>
                  </a:ext>
                </a:extLst>
              </a:tr>
              <a:tr h="15528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Kevin Durant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88,4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9493191"/>
                  </a:ext>
                </a:extLst>
              </a:tr>
              <a:tr h="15528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Bradley Beal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88,2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2401453"/>
                  </a:ext>
                </a:extLst>
              </a:tr>
              <a:tr h="15528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De'Aaron Fox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87,8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4315882"/>
                  </a:ext>
                </a:extLst>
              </a:tr>
              <a:tr h="16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 Morant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87,7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1662591"/>
                  </a:ext>
                </a:extLst>
              </a:tr>
              <a:tr h="16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Domantas Sabonis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87,5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628812"/>
                  </a:ext>
                </a:extLst>
              </a:tr>
              <a:tr h="16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Bam Adebayo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86,8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9928861"/>
                  </a:ext>
                </a:extLst>
              </a:tr>
              <a:tr h="16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Damian Lillard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86,3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3284278"/>
                  </a:ext>
                </a:extLst>
              </a:tr>
              <a:tr h="16345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John Wall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86,2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7299322"/>
                  </a:ext>
                </a:extLst>
              </a:tr>
              <a:tr h="171632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Shai Gilgeous-Alexander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86,2</a:t>
                      </a:r>
                    </a:p>
                  </a:txBody>
                  <a:tcPr marL="8173" marR="8173" marT="817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1654230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5147E3C-6CBA-4563-9956-9CF6403CA0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201022"/>
              </p:ext>
            </p:extLst>
          </p:nvPr>
        </p:nvGraphicFramePr>
        <p:xfrm>
          <a:off x="3236126" y="1218059"/>
          <a:ext cx="2033115" cy="3440459"/>
        </p:xfrm>
        <a:graphic>
          <a:graphicData uri="http://schemas.openxmlformats.org/drawingml/2006/table">
            <a:tbl>
              <a:tblPr/>
              <a:tblGrid>
                <a:gridCol w="1409035">
                  <a:extLst>
                    <a:ext uri="{9D8B030D-6E8A-4147-A177-3AD203B41FA5}">
                      <a16:colId xmlns:a16="http://schemas.microsoft.com/office/drawing/2014/main" val="345480016"/>
                    </a:ext>
                  </a:extLst>
                </a:gridCol>
                <a:gridCol w="624080">
                  <a:extLst>
                    <a:ext uri="{9D8B030D-6E8A-4147-A177-3AD203B41FA5}">
                      <a16:colId xmlns:a16="http://schemas.microsoft.com/office/drawing/2014/main" val="148628142"/>
                    </a:ext>
                  </a:extLst>
                </a:gridCol>
              </a:tblGrid>
              <a:tr h="1666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Player</a:t>
                      </a:r>
                    </a:p>
                  </a:txBody>
                  <a:tcPr marL="8332" marR="8332" marT="83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Rating</a:t>
                      </a:r>
                    </a:p>
                  </a:txBody>
                  <a:tcPr marL="8332" marR="8332" marT="83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970193"/>
                  </a:ext>
                </a:extLst>
              </a:tr>
              <a:tr h="16664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Sterling Brown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69,9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4859398"/>
                  </a:ext>
                </a:extLst>
              </a:tr>
              <a:tr h="16664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Trevor Ariza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69,8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62505"/>
                  </a:ext>
                </a:extLst>
              </a:tr>
              <a:tr h="16664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Wayne Ellington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69,6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827929"/>
                  </a:ext>
                </a:extLst>
              </a:tr>
              <a:tr h="16664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Tony Snell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69,6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261427"/>
                  </a:ext>
                </a:extLst>
              </a:tr>
              <a:tr h="16664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Jaden McDaniels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69,5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913249"/>
                  </a:ext>
                </a:extLst>
              </a:tr>
              <a:tr h="16664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Jae Crowder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69,1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8366481"/>
                  </a:ext>
                </a:extLst>
              </a:tr>
              <a:tr h="16664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Buddy Hield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69,1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541732"/>
                  </a:ext>
                </a:extLst>
              </a:tr>
              <a:tr h="16664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Royce O'Neale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68,5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2553882"/>
                  </a:ext>
                </a:extLst>
              </a:tr>
              <a:tr h="15831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Gary Trent Jr,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68,3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2999268"/>
                  </a:ext>
                </a:extLst>
              </a:tr>
              <a:tr h="15831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P,J, Tucker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68,2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802951"/>
                  </a:ext>
                </a:extLst>
              </a:tr>
              <a:tr h="15831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Armoni Brooks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68,1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9146224"/>
                  </a:ext>
                </a:extLst>
              </a:tr>
              <a:tr h="15831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Maxi Kleber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68,0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336777"/>
                  </a:ext>
                </a:extLst>
              </a:tr>
              <a:tr h="16664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Dāvis Bertāns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67,7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0184308"/>
                  </a:ext>
                </a:extLst>
              </a:tr>
              <a:tr h="16664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Joe Harris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67,5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7229322"/>
                  </a:ext>
                </a:extLst>
              </a:tr>
              <a:tr h="15831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Danny Green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67,3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820838"/>
                  </a:ext>
                </a:extLst>
              </a:tr>
              <a:tr h="15831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Justin Holiday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67,2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2109152"/>
                  </a:ext>
                </a:extLst>
              </a:tr>
              <a:tr h="15831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Dorian Finney-Smith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66,9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7736484"/>
                  </a:ext>
                </a:extLst>
              </a:tr>
              <a:tr h="15831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Reggie Bullock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66,8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0553824"/>
                  </a:ext>
                </a:extLst>
              </a:tr>
              <a:tr h="15831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Robert Covington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66,6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453044"/>
                  </a:ext>
                </a:extLst>
              </a:tr>
              <a:tr h="158316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Duncan Robinson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66,0</a:t>
                      </a:r>
                    </a:p>
                  </a:txBody>
                  <a:tcPr marL="8332" marR="8332" marT="833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18215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9" name="Google Shape;91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600" y="1200150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38"/>
          <p:cNvSpPr txBox="1">
            <a:spLocks noGrp="1"/>
          </p:cNvSpPr>
          <p:nvPr>
            <p:ph type="ctrTitle"/>
          </p:nvPr>
        </p:nvSpPr>
        <p:spPr>
          <a:xfrm>
            <a:off x="4625450" y="1433500"/>
            <a:ext cx="4061700" cy="164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Dziękujemy za uwagę!</a:t>
            </a:r>
            <a:endParaRPr sz="3000"/>
          </a:p>
        </p:txBody>
      </p:sp>
      <p:sp>
        <p:nvSpPr>
          <p:cNvPr id="925" name="Google Shape;925;p38"/>
          <p:cNvSpPr txBox="1">
            <a:spLocks noGrp="1"/>
          </p:cNvSpPr>
          <p:nvPr>
            <p:ph type="subTitle" idx="1"/>
          </p:nvPr>
        </p:nvSpPr>
        <p:spPr>
          <a:xfrm>
            <a:off x="4772100" y="3227900"/>
            <a:ext cx="3914700" cy="4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Jakub Niedziela &amp; Karol Zioło</a:t>
            </a:r>
            <a:endParaRPr/>
          </a:p>
        </p:txBody>
      </p:sp>
      <p:grpSp>
        <p:nvGrpSpPr>
          <p:cNvPr id="926" name="Google Shape;926;p38"/>
          <p:cNvGrpSpPr/>
          <p:nvPr/>
        </p:nvGrpSpPr>
        <p:grpSpPr>
          <a:xfrm>
            <a:off x="470559" y="332256"/>
            <a:ext cx="3545199" cy="4475978"/>
            <a:chOff x="1278825" y="608350"/>
            <a:chExt cx="3177271" cy="4011452"/>
          </a:xfrm>
        </p:grpSpPr>
        <p:sp>
          <p:nvSpPr>
            <p:cNvPr id="927" name="Google Shape;927;p38"/>
            <p:cNvSpPr/>
            <p:nvPr/>
          </p:nvSpPr>
          <p:spPr>
            <a:xfrm>
              <a:off x="1880762" y="1333050"/>
              <a:ext cx="1973476" cy="1727751"/>
            </a:xfrm>
            <a:custGeom>
              <a:avLst/>
              <a:gdLst/>
              <a:ahLst/>
              <a:cxnLst/>
              <a:rect l="l" t="t" r="r" b="b"/>
              <a:pathLst>
                <a:path w="28792" h="25207" extrusionOk="0">
                  <a:moveTo>
                    <a:pt x="14386" y="0"/>
                  </a:moveTo>
                  <a:cubicBezTo>
                    <a:pt x="12352" y="0"/>
                    <a:pt x="10289" y="494"/>
                    <a:pt x="8377" y="1534"/>
                  </a:cubicBezTo>
                  <a:cubicBezTo>
                    <a:pt x="2260" y="4858"/>
                    <a:pt x="0" y="12507"/>
                    <a:pt x="3324" y="18624"/>
                  </a:cubicBezTo>
                  <a:cubicBezTo>
                    <a:pt x="5609" y="22823"/>
                    <a:pt x="9937" y="25207"/>
                    <a:pt x="14405" y="25207"/>
                  </a:cubicBezTo>
                  <a:cubicBezTo>
                    <a:pt x="16439" y="25207"/>
                    <a:pt x="18502" y="24713"/>
                    <a:pt x="20414" y="23671"/>
                  </a:cubicBezTo>
                  <a:cubicBezTo>
                    <a:pt x="26531" y="20347"/>
                    <a:pt x="28791" y="12698"/>
                    <a:pt x="25467" y="6581"/>
                  </a:cubicBezTo>
                  <a:cubicBezTo>
                    <a:pt x="23182" y="2381"/>
                    <a:pt x="18854" y="0"/>
                    <a:pt x="143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8"/>
            <p:cNvSpPr/>
            <p:nvPr/>
          </p:nvSpPr>
          <p:spPr>
            <a:xfrm>
              <a:off x="1992199" y="1313481"/>
              <a:ext cx="1750296" cy="1738373"/>
            </a:xfrm>
            <a:custGeom>
              <a:avLst/>
              <a:gdLst/>
              <a:ahLst/>
              <a:cxnLst/>
              <a:rect l="l" t="t" r="r" b="b"/>
              <a:pathLst>
                <a:path w="26718" h="26536" extrusionOk="0">
                  <a:moveTo>
                    <a:pt x="12384" y="500"/>
                  </a:moveTo>
                  <a:lnTo>
                    <a:pt x="12384" y="500"/>
                  </a:lnTo>
                  <a:cubicBezTo>
                    <a:pt x="12386" y="503"/>
                    <a:pt x="12388" y="504"/>
                    <a:pt x="12390" y="506"/>
                  </a:cubicBezTo>
                  <a:lnTo>
                    <a:pt x="12390" y="506"/>
                  </a:lnTo>
                  <a:cubicBezTo>
                    <a:pt x="12387" y="502"/>
                    <a:pt x="12385" y="500"/>
                    <a:pt x="12384" y="500"/>
                  </a:cubicBezTo>
                  <a:close/>
                  <a:moveTo>
                    <a:pt x="12780" y="0"/>
                  </a:moveTo>
                  <a:lnTo>
                    <a:pt x="12402" y="514"/>
                  </a:lnTo>
                  <a:cubicBezTo>
                    <a:pt x="12402" y="514"/>
                    <a:pt x="12397" y="511"/>
                    <a:pt x="12390" y="506"/>
                  </a:cubicBezTo>
                  <a:lnTo>
                    <a:pt x="12390" y="506"/>
                  </a:lnTo>
                  <a:cubicBezTo>
                    <a:pt x="12408" y="527"/>
                    <a:pt x="12458" y="611"/>
                    <a:pt x="12438" y="796"/>
                  </a:cubicBezTo>
                  <a:cubicBezTo>
                    <a:pt x="12398" y="1132"/>
                    <a:pt x="12120" y="1837"/>
                    <a:pt x="10820" y="3079"/>
                  </a:cubicBezTo>
                  <a:cubicBezTo>
                    <a:pt x="9479" y="2794"/>
                    <a:pt x="8066" y="2651"/>
                    <a:pt x="6582" y="2651"/>
                  </a:cubicBezTo>
                  <a:cubicBezTo>
                    <a:pt x="6238" y="2651"/>
                    <a:pt x="5891" y="2659"/>
                    <a:pt x="5540" y="2674"/>
                  </a:cubicBezTo>
                  <a:cubicBezTo>
                    <a:pt x="5362" y="2683"/>
                    <a:pt x="5226" y="2833"/>
                    <a:pt x="5235" y="3006"/>
                  </a:cubicBezTo>
                  <a:cubicBezTo>
                    <a:pt x="5239" y="3178"/>
                    <a:pt x="5380" y="3311"/>
                    <a:pt x="5550" y="3311"/>
                  </a:cubicBezTo>
                  <a:cubicBezTo>
                    <a:pt x="5556" y="3311"/>
                    <a:pt x="5561" y="3311"/>
                    <a:pt x="5567" y="3311"/>
                  </a:cubicBezTo>
                  <a:cubicBezTo>
                    <a:pt x="5900" y="3297"/>
                    <a:pt x="6228" y="3290"/>
                    <a:pt x="6549" y="3290"/>
                  </a:cubicBezTo>
                  <a:cubicBezTo>
                    <a:pt x="7876" y="3290"/>
                    <a:pt x="9101" y="3408"/>
                    <a:pt x="10228" y="3620"/>
                  </a:cubicBezTo>
                  <a:cubicBezTo>
                    <a:pt x="9078" y="4625"/>
                    <a:pt x="7341" y="5921"/>
                    <a:pt x="4717" y="7572"/>
                  </a:cubicBezTo>
                  <a:cubicBezTo>
                    <a:pt x="442" y="10264"/>
                    <a:pt x="33" y="14261"/>
                    <a:pt x="19" y="14434"/>
                  </a:cubicBezTo>
                  <a:cubicBezTo>
                    <a:pt x="1" y="14607"/>
                    <a:pt x="133" y="14762"/>
                    <a:pt x="305" y="14780"/>
                  </a:cubicBezTo>
                  <a:cubicBezTo>
                    <a:pt x="314" y="14781"/>
                    <a:pt x="323" y="14781"/>
                    <a:pt x="331" y="14781"/>
                  </a:cubicBezTo>
                  <a:cubicBezTo>
                    <a:pt x="498" y="14781"/>
                    <a:pt x="638" y="14657"/>
                    <a:pt x="656" y="14489"/>
                  </a:cubicBezTo>
                  <a:cubicBezTo>
                    <a:pt x="656" y="14452"/>
                    <a:pt x="1060" y="10632"/>
                    <a:pt x="5058" y="8113"/>
                  </a:cubicBezTo>
                  <a:cubicBezTo>
                    <a:pt x="7659" y="6476"/>
                    <a:pt x="9651" y="5021"/>
                    <a:pt x="11001" y="3784"/>
                  </a:cubicBezTo>
                  <a:cubicBezTo>
                    <a:pt x="11870" y="3988"/>
                    <a:pt x="12679" y="4252"/>
                    <a:pt x="13430" y="4561"/>
                  </a:cubicBezTo>
                  <a:cubicBezTo>
                    <a:pt x="11870" y="6085"/>
                    <a:pt x="10301" y="8027"/>
                    <a:pt x="9000" y="10123"/>
                  </a:cubicBezTo>
                  <a:cubicBezTo>
                    <a:pt x="7190" y="13034"/>
                    <a:pt x="4376" y="18741"/>
                    <a:pt x="5813" y="24257"/>
                  </a:cubicBezTo>
                  <a:cubicBezTo>
                    <a:pt x="5851" y="24404"/>
                    <a:pt x="5982" y="24498"/>
                    <a:pt x="6126" y="24498"/>
                  </a:cubicBezTo>
                  <a:cubicBezTo>
                    <a:pt x="6152" y="24498"/>
                    <a:pt x="6178" y="24495"/>
                    <a:pt x="6204" y="24489"/>
                  </a:cubicBezTo>
                  <a:cubicBezTo>
                    <a:pt x="6372" y="24444"/>
                    <a:pt x="6477" y="24271"/>
                    <a:pt x="6431" y="24098"/>
                  </a:cubicBezTo>
                  <a:cubicBezTo>
                    <a:pt x="5058" y="18809"/>
                    <a:pt x="7791" y="13284"/>
                    <a:pt x="9542" y="10464"/>
                  </a:cubicBezTo>
                  <a:cubicBezTo>
                    <a:pt x="10942" y="8209"/>
                    <a:pt x="12548" y="6285"/>
                    <a:pt x="14067" y="4839"/>
                  </a:cubicBezTo>
                  <a:cubicBezTo>
                    <a:pt x="14717" y="5139"/>
                    <a:pt x="15317" y="5471"/>
                    <a:pt x="15881" y="5826"/>
                  </a:cubicBezTo>
                  <a:cubicBezTo>
                    <a:pt x="15876" y="5830"/>
                    <a:pt x="15876" y="5830"/>
                    <a:pt x="15876" y="5830"/>
                  </a:cubicBezTo>
                  <a:cubicBezTo>
                    <a:pt x="15267" y="6430"/>
                    <a:pt x="14594" y="7536"/>
                    <a:pt x="14835" y="9377"/>
                  </a:cubicBezTo>
                  <a:cubicBezTo>
                    <a:pt x="15790" y="16740"/>
                    <a:pt x="15704" y="20892"/>
                    <a:pt x="15467" y="23075"/>
                  </a:cubicBezTo>
                  <a:cubicBezTo>
                    <a:pt x="15208" y="25471"/>
                    <a:pt x="14708" y="26108"/>
                    <a:pt x="14703" y="26113"/>
                  </a:cubicBezTo>
                  <a:lnTo>
                    <a:pt x="14708" y="26108"/>
                  </a:lnTo>
                  <a:lnTo>
                    <a:pt x="15185" y="26535"/>
                  </a:lnTo>
                  <a:cubicBezTo>
                    <a:pt x="15244" y="26467"/>
                    <a:pt x="15786" y="25808"/>
                    <a:pt x="16077" y="23361"/>
                  </a:cubicBezTo>
                  <a:cubicBezTo>
                    <a:pt x="16459" y="20178"/>
                    <a:pt x="16249" y="15312"/>
                    <a:pt x="15467" y="9295"/>
                  </a:cubicBezTo>
                  <a:cubicBezTo>
                    <a:pt x="15303" y="8022"/>
                    <a:pt x="15590" y="7013"/>
                    <a:pt x="16327" y="6285"/>
                  </a:cubicBezTo>
                  <a:cubicBezTo>
                    <a:pt x="16359" y="6253"/>
                    <a:pt x="16390" y="6221"/>
                    <a:pt x="16427" y="6194"/>
                  </a:cubicBezTo>
                  <a:cubicBezTo>
                    <a:pt x="19624" y="8431"/>
                    <a:pt x="21302" y="11437"/>
                    <a:pt x="22057" y="13170"/>
                  </a:cubicBezTo>
                  <a:cubicBezTo>
                    <a:pt x="23826" y="17231"/>
                    <a:pt x="23717" y="20906"/>
                    <a:pt x="22857" y="21751"/>
                  </a:cubicBezTo>
                  <a:cubicBezTo>
                    <a:pt x="22734" y="21874"/>
                    <a:pt x="22730" y="22079"/>
                    <a:pt x="22853" y="22202"/>
                  </a:cubicBezTo>
                  <a:cubicBezTo>
                    <a:pt x="22917" y="22266"/>
                    <a:pt x="23000" y="22298"/>
                    <a:pt x="23082" y="22298"/>
                  </a:cubicBezTo>
                  <a:cubicBezTo>
                    <a:pt x="23163" y="22298"/>
                    <a:pt x="23244" y="22267"/>
                    <a:pt x="23307" y="22206"/>
                  </a:cubicBezTo>
                  <a:cubicBezTo>
                    <a:pt x="24035" y="21483"/>
                    <a:pt x="24303" y="19591"/>
                    <a:pt x="23926" y="17236"/>
                  </a:cubicBezTo>
                  <a:cubicBezTo>
                    <a:pt x="23717" y="15903"/>
                    <a:pt x="23298" y="14421"/>
                    <a:pt x="22643" y="12915"/>
                  </a:cubicBezTo>
                  <a:cubicBezTo>
                    <a:pt x="21747" y="10869"/>
                    <a:pt x="20047" y="7981"/>
                    <a:pt x="16991" y="5785"/>
                  </a:cubicBezTo>
                  <a:cubicBezTo>
                    <a:pt x="17616" y="5425"/>
                    <a:pt x="18337" y="5257"/>
                    <a:pt x="18935" y="5257"/>
                  </a:cubicBezTo>
                  <a:cubicBezTo>
                    <a:pt x="19063" y="5257"/>
                    <a:pt x="19186" y="5265"/>
                    <a:pt x="19301" y="5280"/>
                  </a:cubicBezTo>
                  <a:cubicBezTo>
                    <a:pt x="23207" y="5826"/>
                    <a:pt x="26090" y="10055"/>
                    <a:pt x="26118" y="10096"/>
                  </a:cubicBezTo>
                  <a:cubicBezTo>
                    <a:pt x="26180" y="10187"/>
                    <a:pt x="26283" y="10237"/>
                    <a:pt x="26386" y="10237"/>
                  </a:cubicBezTo>
                  <a:cubicBezTo>
                    <a:pt x="26447" y="10237"/>
                    <a:pt x="26509" y="10220"/>
                    <a:pt x="26563" y="10182"/>
                  </a:cubicBezTo>
                  <a:cubicBezTo>
                    <a:pt x="26668" y="10109"/>
                    <a:pt x="26718" y="9987"/>
                    <a:pt x="26700" y="9868"/>
                  </a:cubicBezTo>
                  <a:cubicBezTo>
                    <a:pt x="26691" y="9823"/>
                    <a:pt x="26677" y="9778"/>
                    <a:pt x="26650" y="9741"/>
                  </a:cubicBezTo>
                  <a:cubicBezTo>
                    <a:pt x="26527" y="9555"/>
                    <a:pt x="23580" y="5234"/>
                    <a:pt x="19387" y="4648"/>
                  </a:cubicBezTo>
                  <a:cubicBezTo>
                    <a:pt x="19245" y="4628"/>
                    <a:pt x="19090" y="4618"/>
                    <a:pt x="18928" y="4618"/>
                  </a:cubicBezTo>
                  <a:cubicBezTo>
                    <a:pt x="18160" y="4618"/>
                    <a:pt x="17210" y="4848"/>
                    <a:pt x="16418" y="5389"/>
                  </a:cubicBezTo>
                  <a:cubicBezTo>
                    <a:pt x="15831" y="5003"/>
                    <a:pt x="15222" y="4661"/>
                    <a:pt x="14589" y="4357"/>
                  </a:cubicBezTo>
                  <a:cubicBezTo>
                    <a:pt x="16081" y="3029"/>
                    <a:pt x="17454" y="2188"/>
                    <a:pt x="18414" y="1987"/>
                  </a:cubicBezTo>
                  <a:cubicBezTo>
                    <a:pt x="18582" y="1956"/>
                    <a:pt x="18691" y="1792"/>
                    <a:pt x="18664" y="1628"/>
                  </a:cubicBezTo>
                  <a:cubicBezTo>
                    <a:pt x="18664" y="1619"/>
                    <a:pt x="18664" y="1615"/>
                    <a:pt x="18664" y="1610"/>
                  </a:cubicBezTo>
                  <a:cubicBezTo>
                    <a:pt x="18632" y="1460"/>
                    <a:pt x="18501" y="1357"/>
                    <a:pt x="18353" y="1357"/>
                  </a:cubicBezTo>
                  <a:cubicBezTo>
                    <a:pt x="18331" y="1357"/>
                    <a:pt x="18309" y="1360"/>
                    <a:pt x="18287" y="1364"/>
                  </a:cubicBezTo>
                  <a:cubicBezTo>
                    <a:pt x="17077" y="1615"/>
                    <a:pt x="15535" y="2610"/>
                    <a:pt x="13948" y="4066"/>
                  </a:cubicBezTo>
                  <a:cubicBezTo>
                    <a:pt x="13180" y="3738"/>
                    <a:pt x="12379" y="3470"/>
                    <a:pt x="11552" y="3252"/>
                  </a:cubicBezTo>
                  <a:cubicBezTo>
                    <a:pt x="12539" y="2256"/>
                    <a:pt x="13057" y="1419"/>
                    <a:pt x="13080" y="760"/>
                  </a:cubicBezTo>
                  <a:cubicBezTo>
                    <a:pt x="13084" y="673"/>
                    <a:pt x="13080" y="596"/>
                    <a:pt x="13066" y="528"/>
                  </a:cubicBezTo>
                  <a:cubicBezTo>
                    <a:pt x="13011" y="177"/>
                    <a:pt x="12807" y="18"/>
                    <a:pt x="12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8"/>
            <p:cNvSpPr/>
            <p:nvPr/>
          </p:nvSpPr>
          <p:spPr>
            <a:xfrm>
              <a:off x="1916267" y="2752156"/>
              <a:ext cx="1902123" cy="1867646"/>
            </a:xfrm>
            <a:custGeom>
              <a:avLst/>
              <a:gdLst/>
              <a:ahLst/>
              <a:cxnLst/>
              <a:rect l="l" t="t" r="r" b="b"/>
              <a:pathLst>
                <a:path w="27751" h="27248" extrusionOk="0">
                  <a:moveTo>
                    <a:pt x="25958" y="3208"/>
                  </a:moveTo>
                  <a:lnTo>
                    <a:pt x="25258" y="5992"/>
                  </a:lnTo>
                  <a:lnTo>
                    <a:pt x="24530" y="5055"/>
                  </a:lnTo>
                  <a:lnTo>
                    <a:pt x="25958" y="3208"/>
                  </a:lnTo>
                  <a:close/>
                  <a:moveTo>
                    <a:pt x="1792" y="3172"/>
                  </a:moveTo>
                  <a:lnTo>
                    <a:pt x="3243" y="5055"/>
                  </a:lnTo>
                  <a:lnTo>
                    <a:pt x="2502" y="6010"/>
                  </a:lnTo>
                  <a:lnTo>
                    <a:pt x="1792" y="3172"/>
                  </a:lnTo>
                  <a:close/>
                  <a:moveTo>
                    <a:pt x="6404" y="2708"/>
                  </a:moveTo>
                  <a:lnTo>
                    <a:pt x="8173" y="4959"/>
                  </a:lnTo>
                  <a:lnTo>
                    <a:pt x="6340" y="7338"/>
                  </a:lnTo>
                  <a:lnTo>
                    <a:pt x="4575" y="5059"/>
                  </a:lnTo>
                  <a:lnTo>
                    <a:pt x="6404" y="2708"/>
                  </a:lnTo>
                  <a:close/>
                  <a:moveTo>
                    <a:pt x="21374" y="2708"/>
                  </a:moveTo>
                  <a:lnTo>
                    <a:pt x="23198" y="5059"/>
                  </a:lnTo>
                  <a:lnTo>
                    <a:pt x="21438" y="7338"/>
                  </a:lnTo>
                  <a:lnTo>
                    <a:pt x="19601" y="4959"/>
                  </a:lnTo>
                  <a:lnTo>
                    <a:pt x="21374" y="2708"/>
                  </a:lnTo>
                  <a:close/>
                  <a:moveTo>
                    <a:pt x="11347" y="2567"/>
                  </a:moveTo>
                  <a:lnTo>
                    <a:pt x="13221" y="4977"/>
                  </a:lnTo>
                  <a:lnTo>
                    <a:pt x="11388" y="7342"/>
                  </a:lnTo>
                  <a:lnTo>
                    <a:pt x="9510" y="4950"/>
                  </a:lnTo>
                  <a:lnTo>
                    <a:pt x="11347" y="2567"/>
                  </a:lnTo>
                  <a:close/>
                  <a:moveTo>
                    <a:pt x="16427" y="2567"/>
                  </a:moveTo>
                  <a:lnTo>
                    <a:pt x="18268" y="4950"/>
                  </a:lnTo>
                  <a:lnTo>
                    <a:pt x="16386" y="7342"/>
                  </a:lnTo>
                  <a:lnTo>
                    <a:pt x="14553" y="4977"/>
                  </a:lnTo>
                  <a:lnTo>
                    <a:pt x="16427" y="2567"/>
                  </a:lnTo>
                  <a:close/>
                  <a:moveTo>
                    <a:pt x="13889" y="5837"/>
                  </a:moveTo>
                  <a:lnTo>
                    <a:pt x="15717" y="8193"/>
                  </a:lnTo>
                  <a:lnTo>
                    <a:pt x="13889" y="10516"/>
                  </a:lnTo>
                  <a:lnTo>
                    <a:pt x="12056" y="8193"/>
                  </a:lnTo>
                  <a:lnTo>
                    <a:pt x="13889" y="5837"/>
                  </a:lnTo>
                  <a:close/>
                  <a:moveTo>
                    <a:pt x="3907" y="5914"/>
                  </a:moveTo>
                  <a:lnTo>
                    <a:pt x="5671" y="8202"/>
                  </a:lnTo>
                  <a:lnTo>
                    <a:pt x="3821" y="10603"/>
                  </a:lnTo>
                  <a:lnTo>
                    <a:pt x="3561" y="10216"/>
                  </a:lnTo>
                  <a:lnTo>
                    <a:pt x="2829" y="7306"/>
                  </a:lnTo>
                  <a:lnTo>
                    <a:pt x="3907" y="5914"/>
                  </a:lnTo>
                  <a:close/>
                  <a:moveTo>
                    <a:pt x="8846" y="5814"/>
                  </a:moveTo>
                  <a:lnTo>
                    <a:pt x="10724" y="8197"/>
                  </a:lnTo>
                  <a:lnTo>
                    <a:pt x="8855" y="10603"/>
                  </a:lnTo>
                  <a:lnTo>
                    <a:pt x="7004" y="8202"/>
                  </a:lnTo>
                  <a:lnTo>
                    <a:pt x="8846" y="5814"/>
                  </a:lnTo>
                  <a:close/>
                  <a:moveTo>
                    <a:pt x="18928" y="5814"/>
                  </a:moveTo>
                  <a:lnTo>
                    <a:pt x="20770" y="8202"/>
                  </a:lnTo>
                  <a:lnTo>
                    <a:pt x="18919" y="10603"/>
                  </a:lnTo>
                  <a:lnTo>
                    <a:pt x="17054" y="8197"/>
                  </a:lnTo>
                  <a:lnTo>
                    <a:pt x="18928" y="5814"/>
                  </a:lnTo>
                  <a:close/>
                  <a:moveTo>
                    <a:pt x="23867" y="5919"/>
                  </a:moveTo>
                  <a:lnTo>
                    <a:pt x="24931" y="7292"/>
                  </a:lnTo>
                  <a:lnTo>
                    <a:pt x="24076" y="10703"/>
                  </a:lnTo>
                  <a:cubicBezTo>
                    <a:pt x="24067" y="10707"/>
                    <a:pt x="24053" y="10712"/>
                    <a:pt x="24039" y="10721"/>
                  </a:cubicBezTo>
                  <a:lnTo>
                    <a:pt x="22102" y="8202"/>
                  </a:lnTo>
                  <a:lnTo>
                    <a:pt x="23867" y="5919"/>
                  </a:lnTo>
                  <a:close/>
                  <a:moveTo>
                    <a:pt x="11392" y="9052"/>
                  </a:moveTo>
                  <a:lnTo>
                    <a:pt x="13216" y="11367"/>
                  </a:lnTo>
                  <a:lnTo>
                    <a:pt x="11315" y="13786"/>
                  </a:lnTo>
                  <a:lnTo>
                    <a:pt x="9519" y="11462"/>
                  </a:lnTo>
                  <a:lnTo>
                    <a:pt x="11392" y="9052"/>
                  </a:lnTo>
                  <a:close/>
                  <a:moveTo>
                    <a:pt x="16381" y="9052"/>
                  </a:moveTo>
                  <a:lnTo>
                    <a:pt x="18255" y="11462"/>
                  </a:lnTo>
                  <a:lnTo>
                    <a:pt x="16458" y="13786"/>
                  </a:lnTo>
                  <a:lnTo>
                    <a:pt x="14558" y="11367"/>
                  </a:lnTo>
                  <a:lnTo>
                    <a:pt x="16381" y="9052"/>
                  </a:lnTo>
                  <a:close/>
                  <a:moveTo>
                    <a:pt x="6340" y="9066"/>
                  </a:moveTo>
                  <a:lnTo>
                    <a:pt x="8191" y="11462"/>
                  </a:lnTo>
                  <a:lnTo>
                    <a:pt x="6158" y="14077"/>
                  </a:lnTo>
                  <a:lnTo>
                    <a:pt x="4444" y="11526"/>
                  </a:lnTo>
                  <a:lnTo>
                    <a:pt x="6340" y="9066"/>
                  </a:lnTo>
                  <a:close/>
                  <a:moveTo>
                    <a:pt x="21434" y="9066"/>
                  </a:moveTo>
                  <a:lnTo>
                    <a:pt x="23384" y="11594"/>
                  </a:lnTo>
                  <a:lnTo>
                    <a:pt x="21688" y="14168"/>
                  </a:lnTo>
                  <a:lnTo>
                    <a:pt x="19587" y="11462"/>
                  </a:lnTo>
                  <a:lnTo>
                    <a:pt x="21434" y="9066"/>
                  </a:lnTo>
                  <a:close/>
                  <a:moveTo>
                    <a:pt x="23366" y="13536"/>
                  </a:moveTo>
                  <a:lnTo>
                    <a:pt x="22834" y="15651"/>
                  </a:lnTo>
                  <a:lnTo>
                    <a:pt x="22370" y="15046"/>
                  </a:lnTo>
                  <a:lnTo>
                    <a:pt x="23366" y="13536"/>
                  </a:lnTo>
                  <a:close/>
                  <a:moveTo>
                    <a:pt x="4321" y="13231"/>
                  </a:moveTo>
                  <a:lnTo>
                    <a:pt x="5480" y="14950"/>
                  </a:lnTo>
                  <a:lnTo>
                    <a:pt x="4930" y="15655"/>
                  </a:lnTo>
                  <a:lnTo>
                    <a:pt x="4321" y="13231"/>
                  </a:lnTo>
                  <a:close/>
                  <a:moveTo>
                    <a:pt x="13889" y="12217"/>
                  </a:moveTo>
                  <a:lnTo>
                    <a:pt x="15794" y="14646"/>
                  </a:lnTo>
                  <a:lnTo>
                    <a:pt x="13889" y="17120"/>
                  </a:lnTo>
                  <a:lnTo>
                    <a:pt x="11979" y="14646"/>
                  </a:lnTo>
                  <a:lnTo>
                    <a:pt x="13889" y="12217"/>
                  </a:lnTo>
                  <a:close/>
                  <a:moveTo>
                    <a:pt x="8855" y="12322"/>
                  </a:moveTo>
                  <a:lnTo>
                    <a:pt x="10642" y="14641"/>
                  </a:lnTo>
                  <a:lnTo>
                    <a:pt x="8432" y="17452"/>
                  </a:lnTo>
                  <a:lnTo>
                    <a:pt x="6777" y="14996"/>
                  </a:lnTo>
                  <a:lnTo>
                    <a:pt x="8855" y="12322"/>
                  </a:lnTo>
                  <a:close/>
                  <a:moveTo>
                    <a:pt x="18919" y="12322"/>
                  </a:moveTo>
                  <a:lnTo>
                    <a:pt x="21074" y="15096"/>
                  </a:lnTo>
                  <a:lnTo>
                    <a:pt x="19442" y="17574"/>
                  </a:lnTo>
                  <a:lnTo>
                    <a:pt x="17131" y="14641"/>
                  </a:lnTo>
                  <a:lnTo>
                    <a:pt x="18919" y="12322"/>
                  </a:lnTo>
                  <a:close/>
                  <a:moveTo>
                    <a:pt x="21756" y="15974"/>
                  </a:moveTo>
                  <a:lnTo>
                    <a:pt x="22511" y="16947"/>
                  </a:lnTo>
                  <a:lnTo>
                    <a:pt x="21652" y="20380"/>
                  </a:lnTo>
                  <a:lnTo>
                    <a:pt x="20124" y="18443"/>
                  </a:lnTo>
                  <a:lnTo>
                    <a:pt x="21756" y="15974"/>
                  </a:lnTo>
                  <a:close/>
                  <a:moveTo>
                    <a:pt x="6099" y="15869"/>
                  </a:moveTo>
                  <a:lnTo>
                    <a:pt x="7745" y="18320"/>
                  </a:lnTo>
                  <a:lnTo>
                    <a:pt x="6122" y="20385"/>
                  </a:lnTo>
                  <a:lnTo>
                    <a:pt x="5258" y="16956"/>
                  </a:lnTo>
                  <a:lnTo>
                    <a:pt x="6099" y="15869"/>
                  </a:lnTo>
                  <a:close/>
                  <a:moveTo>
                    <a:pt x="11306" y="15501"/>
                  </a:moveTo>
                  <a:lnTo>
                    <a:pt x="13221" y="17979"/>
                  </a:lnTo>
                  <a:lnTo>
                    <a:pt x="10851" y="21053"/>
                  </a:lnTo>
                  <a:lnTo>
                    <a:pt x="9046" y="18370"/>
                  </a:lnTo>
                  <a:lnTo>
                    <a:pt x="11306" y="15501"/>
                  </a:lnTo>
                  <a:close/>
                  <a:moveTo>
                    <a:pt x="16468" y="15501"/>
                  </a:moveTo>
                  <a:lnTo>
                    <a:pt x="18828" y="18498"/>
                  </a:lnTo>
                  <a:lnTo>
                    <a:pt x="17041" y="21203"/>
                  </a:lnTo>
                  <a:lnTo>
                    <a:pt x="14553" y="17979"/>
                  </a:lnTo>
                  <a:lnTo>
                    <a:pt x="16468" y="15501"/>
                  </a:lnTo>
                  <a:close/>
                  <a:moveTo>
                    <a:pt x="8364" y="19239"/>
                  </a:moveTo>
                  <a:lnTo>
                    <a:pt x="10174" y="21931"/>
                  </a:lnTo>
                  <a:lnTo>
                    <a:pt x="7409" y="25510"/>
                  </a:lnTo>
                  <a:lnTo>
                    <a:pt x="6445" y="21676"/>
                  </a:lnTo>
                  <a:lnTo>
                    <a:pt x="8364" y="19239"/>
                  </a:lnTo>
                  <a:close/>
                  <a:moveTo>
                    <a:pt x="19514" y="19371"/>
                  </a:moveTo>
                  <a:lnTo>
                    <a:pt x="21324" y="21672"/>
                  </a:lnTo>
                  <a:lnTo>
                    <a:pt x="20365" y="25510"/>
                  </a:lnTo>
                  <a:lnTo>
                    <a:pt x="17723" y="22086"/>
                  </a:lnTo>
                  <a:lnTo>
                    <a:pt x="19514" y="19371"/>
                  </a:lnTo>
                  <a:close/>
                  <a:moveTo>
                    <a:pt x="13889" y="18843"/>
                  </a:moveTo>
                  <a:lnTo>
                    <a:pt x="16427" y="22136"/>
                  </a:lnTo>
                  <a:lnTo>
                    <a:pt x="14025" y="25769"/>
                  </a:lnTo>
                  <a:lnTo>
                    <a:pt x="11470" y="21972"/>
                  </a:lnTo>
                  <a:lnTo>
                    <a:pt x="13889" y="18843"/>
                  </a:lnTo>
                  <a:close/>
                  <a:moveTo>
                    <a:pt x="582" y="1"/>
                  </a:moveTo>
                  <a:cubicBezTo>
                    <a:pt x="540" y="1"/>
                    <a:pt x="498" y="6"/>
                    <a:pt x="455" y="16"/>
                  </a:cubicBezTo>
                  <a:cubicBezTo>
                    <a:pt x="173" y="89"/>
                    <a:pt x="1" y="375"/>
                    <a:pt x="73" y="657"/>
                  </a:cubicBezTo>
                  <a:lnTo>
                    <a:pt x="6654" y="26820"/>
                  </a:lnTo>
                  <a:cubicBezTo>
                    <a:pt x="6654" y="26820"/>
                    <a:pt x="6654" y="26824"/>
                    <a:pt x="6654" y="26824"/>
                  </a:cubicBezTo>
                  <a:cubicBezTo>
                    <a:pt x="6663" y="26851"/>
                    <a:pt x="6672" y="26879"/>
                    <a:pt x="6681" y="26906"/>
                  </a:cubicBezTo>
                  <a:cubicBezTo>
                    <a:pt x="6695" y="26929"/>
                    <a:pt x="6708" y="26952"/>
                    <a:pt x="6722" y="26974"/>
                  </a:cubicBezTo>
                  <a:cubicBezTo>
                    <a:pt x="6722" y="26979"/>
                    <a:pt x="6727" y="26983"/>
                    <a:pt x="6727" y="26988"/>
                  </a:cubicBezTo>
                  <a:cubicBezTo>
                    <a:pt x="6740" y="27006"/>
                    <a:pt x="6758" y="27024"/>
                    <a:pt x="6777" y="27047"/>
                  </a:cubicBezTo>
                  <a:cubicBezTo>
                    <a:pt x="6777" y="27047"/>
                    <a:pt x="6781" y="27052"/>
                    <a:pt x="6786" y="27056"/>
                  </a:cubicBezTo>
                  <a:cubicBezTo>
                    <a:pt x="6804" y="27074"/>
                    <a:pt x="6822" y="27093"/>
                    <a:pt x="6840" y="27106"/>
                  </a:cubicBezTo>
                  <a:cubicBezTo>
                    <a:pt x="6863" y="27124"/>
                    <a:pt x="6890" y="27143"/>
                    <a:pt x="6913" y="27156"/>
                  </a:cubicBezTo>
                  <a:cubicBezTo>
                    <a:pt x="6931" y="27165"/>
                    <a:pt x="6949" y="27170"/>
                    <a:pt x="6963" y="27179"/>
                  </a:cubicBezTo>
                  <a:cubicBezTo>
                    <a:pt x="6977" y="27179"/>
                    <a:pt x="6986" y="27188"/>
                    <a:pt x="6995" y="27188"/>
                  </a:cubicBezTo>
                  <a:cubicBezTo>
                    <a:pt x="7013" y="27197"/>
                    <a:pt x="7031" y="27197"/>
                    <a:pt x="7049" y="27202"/>
                  </a:cubicBezTo>
                  <a:cubicBezTo>
                    <a:pt x="7058" y="27206"/>
                    <a:pt x="7068" y="27211"/>
                    <a:pt x="7077" y="27211"/>
                  </a:cubicBezTo>
                  <a:cubicBezTo>
                    <a:pt x="7099" y="27215"/>
                    <a:pt x="7118" y="27215"/>
                    <a:pt x="7140" y="27215"/>
                  </a:cubicBezTo>
                  <a:cubicBezTo>
                    <a:pt x="7149" y="27215"/>
                    <a:pt x="7154" y="27220"/>
                    <a:pt x="7163" y="27220"/>
                  </a:cubicBezTo>
                  <a:cubicBezTo>
                    <a:pt x="7168" y="27220"/>
                    <a:pt x="7172" y="27215"/>
                    <a:pt x="7181" y="27215"/>
                  </a:cubicBezTo>
                  <a:lnTo>
                    <a:pt x="7222" y="27215"/>
                  </a:lnTo>
                  <a:cubicBezTo>
                    <a:pt x="7231" y="27215"/>
                    <a:pt x="7240" y="27211"/>
                    <a:pt x="7245" y="27211"/>
                  </a:cubicBezTo>
                  <a:cubicBezTo>
                    <a:pt x="7259" y="27206"/>
                    <a:pt x="7272" y="27206"/>
                    <a:pt x="7286" y="27202"/>
                  </a:cubicBezTo>
                  <a:lnTo>
                    <a:pt x="7290" y="27202"/>
                  </a:lnTo>
                  <a:cubicBezTo>
                    <a:pt x="7300" y="27197"/>
                    <a:pt x="7309" y="27197"/>
                    <a:pt x="7318" y="27193"/>
                  </a:cubicBezTo>
                  <a:cubicBezTo>
                    <a:pt x="7327" y="27193"/>
                    <a:pt x="7331" y="27188"/>
                    <a:pt x="7340" y="27188"/>
                  </a:cubicBezTo>
                  <a:cubicBezTo>
                    <a:pt x="7359" y="27179"/>
                    <a:pt x="7372" y="27174"/>
                    <a:pt x="7390" y="27165"/>
                  </a:cubicBezTo>
                  <a:cubicBezTo>
                    <a:pt x="7409" y="27156"/>
                    <a:pt x="7427" y="27147"/>
                    <a:pt x="7440" y="27138"/>
                  </a:cubicBezTo>
                  <a:cubicBezTo>
                    <a:pt x="7445" y="27133"/>
                    <a:pt x="7450" y="27133"/>
                    <a:pt x="7454" y="27129"/>
                  </a:cubicBezTo>
                  <a:cubicBezTo>
                    <a:pt x="7468" y="27120"/>
                    <a:pt x="7477" y="27115"/>
                    <a:pt x="7486" y="27106"/>
                  </a:cubicBezTo>
                  <a:cubicBezTo>
                    <a:pt x="7495" y="27102"/>
                    <a:pt x="7500" y="27097"/>
                    <a:pt x="7504" y="27093"/>
                  </a:cubicBezTo>
                  <a:cubicBezTo>
                    <a:pt x="7513" y="27083"/>
                    <a:pt x="7522" y="27074"/>
                    <a:pt x="7531" y="27065"/>
                  </a:cubicBezTo>
                  <a:cubicBezTo>
                    <a:pt x="7536" y="27061"/>
                    <a:pt x="7541" y="27056"/>
                    <a:pt x="7545" y="27052"/>
                  </a:cubicBezTo>
                  <a:cubicBezTo>
                    <a:pt x="7554" y="27042"/>
                    <a:pt x="7563" y="27033"/>
                    <a:pt x="7572" y="27020"/>
                  </a:cubicBezTo>
                  <a:cubicBezTo>
                    <a:pt x="7577" y="27020"/>
                    <a:pt x="7577" y="27015"/>
                    <a:pt x="7581" y="27011"/>
                  </a:cubicBezTo>
                  <a:lnTo>
                    <a:pt x="10792" y="22850"/>
                  </a:lnTo>
                  <a:lnTo>
                    <a:pt x="13593" y="27011"/>
                  </a:lnTo>
                  <a:cubicBezTo>
                    <a:pt x="13603" y="27029"/>
                    <a:pt x="13616" y="27042"/>
                    <a:pt x="13630" y="27061"/>
                  </a:cubicBezTo>
                  <a:cubicBezTo>
                    <a:pt x="13634" y="27065"/>
                    <a:pt x="13639" y="27070"/>
                    <a:pt x="13643" y="27074"/>
                  </a:cubicBezTo>
                  <a:cubicBezTo>
                    <a:pt x="13653" y="27083"/>
                    <a:pt x="13662" y="27093"/>
                    <a:pt x="13671" y="27102"/>
                  </a:cubicBezTo>
                  <a:cubicBezTo>
                    <a:pt x="13680" y="27111"/>
                    <a:pt x="13684" y="27115"/>
                    <a:pt x="13689" y="27120"/>
                  </a:cubicBezTo>
                  <a:cubicBezTo>
                    <a:pt x="13698" y="27129"/>
                    <a:pt x="13707" y="27133"/>
                    <a:pt x="13716" y="27143"/>
                  </a:cubicBezTo>
                  <a:cubicBezTo>
                    <a:pt x="13725" y="27147"/>
                    <a:pt x="13730" y="27152"/>
                    <a:pt x="13739" y="27156"/>
                  </a:cubicBezTo>
                  <a:cubicBezTo>
                    <a:pt x="13739" y="27156"/>
                    <a:pt x="13739" y="27156"/>
                    <a:pt x="13739" y="27161"/>
                  </a:cubicBezTo>
                  <a:cubicBezTo>
                    <a:pt x="13744" y="27161"/>
                    <a:pt x="13748" y="27161"/>
                    <a:pt x="13748" y="27165"/>
                  </a:cubicBezTo>
                  <a:cubicBezTo>
                    <a:pt x="13766" y="27174"/>
                    <a:pt x="13784" y="27183"/>
                    <a:pt x="13803" y="27193"/>
                  </a:cubicBezTo>
                  <a:cubicBezTo>
                    <a:pt x="13807" y="27197"/>
                    <a:pt x="13816" y="27197"/>
                    <a:pt x="13825" y="27202"/>
                  </a:cubicBezTo>
                  <a:cubicBezTo>
                    <a:pt x="13839" y="27206"/>
                    <a:pt x="13853" y="27215"/>
                    <a:pt x="13866" y="27220"/>
                  </a:cubicBezTo>
                  <a:cubicBezTo>
                    <a:pt x="13875" y="27220"/>
                    <a:pt x="13884" y="27224"/>
                    <a:pt x="13894" y="27229"/>
                  </a:cubicBezTo>
                  <a:cubicBezTo>
                    <a:pt x="13907" y="27229"/>
                    <a:pt x="13921" y="27233"/>
                    <a:pt x="13935" y="27238"/>
                  </a:cubicBezTo>
                  <a:cubicBezTo>
                    <a:pt x="13944" y="27238"/>
                    <a:pt x="13953" y="27238"/>
                    <a:pt x="13962" y="27243"/>
                  </a:cubicBezTo>
                  <a:cubicBezTo>
                    <a:pt x="13985" y="27243"/>
                    <a:pt x="14003" y="27247"/>
                    <a:pt x="14025" y="27247"/>
                  </a:cubicBezTo>
                  <a:lnTo>
                    <a:pt x="14035" y="27247"/>
                  </a:lnTo>
                  <a:cubicBezTo>
                    <a:pt x="14057" y="27247"/>
                    <a:pt x="14080" y="27243"/>
                    <a:pt x="14098" y="27243"/>
                  </a:cubicBezTo>
                  <a:cubicBezTo>
                    <a:pt x="14107" y="27238"/>
                    <a:pt x="14116" y="27238"/>
                    <a:pt x="14126" y="27238"/>
                  </a:cubicBezTo>
                  <a:cubicBezTo>
                    <a:pt x="14139" y="27233"/>
                    <a:pt x="14157" y="27229"/>
                    <a:pt x="14171" y="27224"/>
                  </a:cubicBezTo>
                  <a:cubicBezTo>
                    <a:pt x="14180" y="27224"/>
                    <a:pt x="14189" y="27220"/>
                    <a:pt x="14198" y="27220"/>
                  </a:cubicBezTo>
                  <a:cubicBezTo>
                    <a:pt x="14212" y="27211"/>
                    <a:pt x="14226" y="27206"/>
                    <a:pt x="14239" y="27202"/>
                  </a:cubicBezTo>
                  <a:cubicBezTo>
                    <a:pt x="14248" y="27197"/>
                    <a:pt x="14257" y="27193"/>
                    <a:pt x="14262" y="27193"/>
                  </a:cubicBezTo>
                  <a:cubicBezTo>
                    <a:pt x="14280" y="27183"/>
                    <a:pt x="14298" y="27174"/>
                    <a:pt x="14317" y="27161"/>
                  </a:cubicBezTo>
                  <a:cubicBezTo>
                    <a:pt x="14317" y="27161"/>
                    <a:pt x="14321" y="27156"/>
                    <a:pt x="14326" y="27156"/>
                  </a:cubicBezTo>
                  <a:cubicBezTo>
                    <a:pt x="14335" y="27152"/>
                    <a:pt x="14339" y="27147"/>
                    <a:pt x="14344" y="27143"/>
                  </a:cubicBezTo>
                  <a:cubicBezTo>
                    <a:pt x="14357" y="27133"/>
                    <a:pt x="14367" y="27124"/>
                    <a:pt x="14376" y="27115"/>
                  </a:cubicBezTo>
                  <a:cubicBezTo>
                    <a:pt x="14380" y="27111"/>
                    <a:pt x="14385" y="27106"/>
                    <a:pt x="14394" y="27102"/>
                  </a:cubicBezTo>
                  <a:cubicBezTo>
                    <a:pt x="14403" y="27093"/>
                    <a:pt x="14412" y="27083"/>
                    <a:pt x="14421" y="27070"/>
                  </a:cubicBezTo>
                  <a:cubicBezTo>
                    <a:pt x="14426" y="27065"/>
                    <a:pt x="14430" y="27061"/>
                    <a:pt x="14435" y="27056"/>
                  </a:cubicBezTo>
                  <a:cubicBezTo>
                    <a:pt x="14448" y="27042"/>
                    <a:pt x="14462" y="27024"/>
                    <a:pt x="14471" y="27006"/>
                  </a:cubicBezTo>
                  <a:lnTo>
                    <a:pt x="17109" y="23013"/>
                  </a:lnTo>
                  <a:lnTo>
                    <a:pt x="20192" y="27011"/>
                  </a:lnTo>
                  <a:cubicBezTo>
                    <a:pt x="20197" y="27015"/>
                    <a:pt x="20197" y="27020"/>
                    <a:pt x="20201" y="27024"/>
                  </a:cubicBezTo>
                  <a:cubicBezTo>
                    <a:pt x="20210" y="27033"/>
                    <a:pt x="20219" y="27042"/>
                    <a:pt x="20228" y="27052"/>
                  </a:cubicBezTo>
                  <a:cubicBezTo>
                    <a:pt x="20233" y="27056"/>
                    <a:pt x="20238" y="27061"/>
                    <a:pt x="20242" y="27065"/>
                  </a:cubicBezTo>
                  <a:cubicBezTo>
                    <a:pt x="20251" y="27074"/>
                    <a:pt x="20260" y="27083"/>
                    <a:pt x="20269" y="27093"/>
                  </a:cubicBezTo>
                  <a:cubicBezTo>
                    <a:pt x="20274" y="27097"/>
                    <a:pt x="20278" y="27102"/>
                    <a:pt x="20288" y="27106"/>
                  </a:cubicBezTo>
                  <a:cubicBezTo>
                    <a:pt x="20297" y="27115"/>
                    <a:pt x="20306" y="27120"/>
                    <a:pt x="20319" y="27129"/>
                  </a:cubicBezTo>
                  <a:cubicBezTo>
                    <a:pt x="20324" y="27133"/>
                    <a:pt x="20328" y="27133"/>
                    <a:pt x="20333" y="27138"/>
                  </a:cubicBezTo>
                  <a:cubicBezTo>
                    <a:pt x="20347" y="27147"/>
                    <a:pt x="20365" y="27156"/>
                    <a:pt x="20378" y="27165"/>
                  </a:cubicBezTo>
                  <a:lnTo>
                    <a:pt x="20383" y="27165"/>
                  </a:lnTo>
                  <a:cubicBezTo>
                    <a:pt x="20401" y="27174"/>
                    <a:pt x="20415" y="27179"/>
                    <a:pt x="20433" y="27188"/>
                  </a:cubicBezTo>
                  <a:cubicBezTo>
                    <a:pt x="20442" y="27188"/>
                    <a:pt x="20447" y="27193"/>
                    <a:pt x="20456" y="27193"/>
                  </a:cubicBezTo>
                  <a:cubicBezTo>
                    <a:pt x="20465" y="27197"/>
                    <a:pt x="20474" y="27197"/>
                    <a:pt x="20483" y="27202"/>
                  </a:cubicBezTo>
                  <a:lnTo>
                    <a:pt x="20488" y="27202"/>
                  </a:lnTo>
                  <a:cubicBezTo>
                    <a:pt x="20501" y="27206"/>
                    <a:pt x="20515" y="27206"/>
                    <a:pt x="20529" y="27211"/>
                  </a:cubicBezTo>
                  <a:cubicBezTo>
                    <a:pt x="20538" y="27211"/>
                    <a:pt x="20542" y="27215"/>
                    <a:pt x="20551" y="27215"/>
                  </a:cubicBezTo>
                  <a:lnTo>
                    <a:pt x="20597" y="27215"/>
                  </a:lnTo>
                  <a:cubicBezTo>
                    <a:pt x="20601" y="27215"/>
                    <a:pt x="20606" y="27220"/>
                    <a:pt x="20610" y="27220"/>
                  </a:cubicBezTo>
                  <a:cubicBezTo>
                    <a:pt x="20620" y="27220"/>
                    <a:pt x="20624" y="27215"/>
                    <a:pt x="20633" y="27215"/>
                  </a:cubicBezTo>
                  <a:cubicBezTo>
                    <a:pt x="20656" y="27215"/>
                    <a:pt x="20674" y="27215"/>
                    <a:pt x="20697" y="27211"/>
                  </a:cubicBezTo>
                  <a:cubicBezTo>
                    <a:pt x="20706" y="27211"/>
                    <a:pt x="20715" y="27206"/>
                    <a:pt x="20729" y="27202"/>
                  </a:cubicBezTo>
                  <a:cubicBezTo>
                    <a:pt x="20747" y="27197"/>
                    <a:pt x="20760" y="27197"/>
                    <a:pt x="20779" y="27188"/>
                  </a:cubicBezTo>
                  <a:cubicBezTo>
                    <a:pt x="20792" y="27183"/>
                    <a:pt x="20801" y="27179"/>
                    <a:pt x="20811" y="27174"/>
                  </a:cubicBezTo>
                  <a:cubicBezTo>
                    <a:pt x="20829" y="27170"/>
                    <a:pt x="20842" y="27165"/>
                    <a:pt x="20861" y="27156"/>
                  </a:cubicBezTo>
                  <a:cubicBezTo>
                    <a:pt x="20883" y="27143"/>
                    <a:pt x="20911" y="27124"/>
                    <a:pt x="20933" y="27106"/>
                  </a:cubicBezTo>
                  <a:cubicBezTo>
                    <a:pt x="20951" y="27093"/>
                    <a:pt x="20970" y="27074"/>
                    <a:pt x="20988" y="27056"/>
                  </a:cubicBezTo>
                  <a:cubicBezTo>
                    <a:pt x="20992" y="27052"/>
                    <a:pt x="20997" y="27047"/>
                    <a:pt x="21002" y="27047"/>
                  </a:cubicBezTo>
                  <a:cubicBezTo>
                    <a:pt x="21015" y="27024"/>
                    <a:pt x="21033" y="27006"/>
                    <a:pt x="21047" y="26988"/>
                  </a:cubicBezTo>
                  <a:cubicBezTo>
                    <a:pt x="21047" y="26983"/>
                    <a:pt x="21052" y="26979"/>
                    <a:pt x="21052" y="26974"/>
                  </a:cubicBezTo>
                  <a:cubicBezTo>
                    <a:pt x="21083" y="26929"/>
                    <a:pt x="21106" y="26879"/>
                    <a:pt x="21120" y="26824"/>
                  </a:cubicBezTo>
                  <a:cubicBezTo>
                    <a:pt x="21120" y="26824"/>
                    <a:pt x="21120" y="26820"/>
                    <a:pt x="21120" y="26820"/>
                  </a:cubicBezTo>
                  <a:lnTo>
                    <a:pt x="27682" y="657"/>
                  </a:lnTo>
                  <a:cubicBezTo>
                    <a:pt x="27750" y="375"/>
                    <a:pt x="27582" y="89"/>
                    <a:pt x="27300" y="16"/>
                  </a:cubicBezTo>
                  <a:cubicBezTo>
                    <a:pt x="27258" y="6"/>
                    <a:pt x="27215" y="1"/>
                    <a:pt x="27173" y="1"/>
                  </a:cubicBezTo>
                  <a:cubicBezTo>
                    <a:pt x="26937" y="1"/>
                    <a:pt x="26721" y="158"/>
                    <a:pt x="26659" y="398"/>
                  </a:cubicBezTo>
                  <a:lnTo>
                    <a:pt x="26595" y="653"/>
                  </a:lnTo>
                  <a:lnTo>
                    <a:pt x="23862" y="4195"/>
                  </a:lnTo>
                  <a:lnTo>
                    <a:pt x="22043" y="1858"/>
                  </a:lnTo>
                  <a:lnTo>
                    <a:pt x="22543" y="1217"/>
                  </a:lnTo>
                  <a:cubicBezTo>
                    <a:pt x="22725" y="989"/>
                    <a:pt x="22684" y="657"/>
                    <a:pt x="22457" y="480"/>
                  </a:cubicBezTo>
                  <a:cubicBezTo>
                    <a:pt x="22361" y="403"/>
                    <a:pt x="22246" y="366"/>
                    <a:pt x="22132" y="366"/>
                  </a:cubicBezTo>
                  <a:cubicBezTo>
                    <a:pt x="21976" y="366"/>
                    <a:pt x="21822" y="435"/>
                    <a:pt x="21720" y="566"/>
                  </a:cubicBezTo>
                  <a:lnTo>
                    <a:pt x="18937" y="4100"/>
                  </a:lnTo>
                  <a:lnTo>
                    <a:pt x="17095" y="1708"/>
                  </a:lnTo>
                  <a:lnTo>
                    <a:pt x="17759" y="848"/>
                  </a:lnTo>
                  <a:cubicBezTo>
                    <a:pt x="17936" y="621"/>
                    <a:pt x="17895" y="289"/>
                    <a:pt x="17664" y="112"/>
                  </a:cubicBezTo>
                  <a:cubicBezTo>
                    <a:pt x="17568" y="37"/>
                    <a:pt x="17455" y="1"/>
                    <a:pt x="17342" y="1"/>
                  </a:cubicBezTo>
                  <a:cubicBezTo>
                    <a:pt x="17185" y="1"/>
                    <a:pt x="17030" y="70"/>
                    <a:pt x="16927" y="202"/>
                  </a:cubicBezTo>
                  <a:lnTo>
                    <a:pt x="16431" y="844"/>
                  </a:lnTo>
                  <a:lnTo>
                    <a:pt x="15935" y="207"/>
                  </a:lnTo>
                  <a:cubicBezTo>
                    <a:pt x="15832" y="72"/>
                    <a:pt x="15678" y="2"/>
                    <a:pt x="15521" y="2"/>
                  </a:cubicBezTo>
                  <a:cubicBezTo>
                    <a:pt x="15409" y="2"/>
                    <a:pt x="15295" y="38"/>
                    <a:pt x="15199" y="112"/>
                  </a:cubicBezTo>
                  <a:cubicBezTo>
                    <a:pt x="14967" y="289"/>
                    <a:pt x="14926" y="621"/>
                    <a:pt x="15103" y="848"/>
                  </a:cubicBezTo>
                  <a:lnTo>
                    <a:pt x="15763" y="1703"/>
                  </a:lnTo>
                  <a:lnTo>
                    <a:pt x="13889" y="4123"/>
                  </a:lnTo>
                  <a:lnTo>
                    <a:pt x="12011" y="1703"/>
                  </a:lnTo>
                  <a:lnTo>
                    <a:pt x="12670" y="848"/>
                  </a:lnTo>
                  <a:cubicBezTo>
                    <a:pt x="12848" y="621"/>
                    <a:pt x="12807" y="289"/>
                    <a:pt x="12575" y="112"/>
                  </a:cubicBezTo>
                  <a:cubicBezTo>
                    <a:pt x="12478" y="38"/>
                    <a:pt x="12365" y="2"/>
                    <a:pt x="12253" y="2"/>
                  </a:cubicBezTo>
                  <a:cubicBezTo>
                    <a:pt x="12096" y="2"/>
                    <a:pt x="11941" y="72"/>
                    <a:pt x="11838" y="207"/>
                  </a:cubicBezTo>
                  <a:lnTo>
                    <a:pt x="11342" y="844"/>
                  </a:lnTo>
                  <a:lnTo>
                    <a:pt x="10847" y="202"/>
                  </a:lnTo>
                  <a:cubicBezTo>
                    <a:pt x="10744" y="70"/>
                    <a:pt x="10588" y="1"/>
                    <a:pt x="10432" y="1"/>
                  </a:cubicBezTo>
                  <a:cubicBezTo>
                    <a:pt x="10319" y="1"/>
                    <a:pt x="10205" y="37"/>
                    <a:pt x="10110" y="112"/>
                  </a:cubicBezTo>
                  <a:cubicBezTo>
                    <a:pt x="9878" y="289"/>
                    <a:pt x="9837" y="621"/>
                    <a:pt x="10014" y="848"/>
                  </a:cubicBezTo>
                  <a:lnTo>
                    <a:pt x="10678" y="1708"/>
                  </a:lnTo>
                  <a:lnTo>
                    <a:pt x="8837" y="4100"/>
                  </a:lnTo>
                  <a:lnTo>
                    <a:pt x="6058" y="566"/>
                  </a:lnTo>
                  <a:cubicBezTo>
                    <a:pt x="5953" y="435"/>
                    <a:pt x="5798" y="366"/>
                    <a:pt x="5642" y="366"/>
                  </a:cubicBezTo>
                  <a:cubicBezTo>
                    <a:pt x="5528" y="366"/>
                    <a:pt x="5413" y="403"/>
                    <a:pt x="5317" y="480"/>
                  </a:cubicBezTo>
                  <a:cubicBezTo>
                    <a:pt x="5089" y="657"/>
                    <a:pt x="5048" y="989"/>
                    <a:pt x="5230" y="1217"/>
                  </a:cubicBezTo>
                  <a:lnTo>
                    <a:pt x="5731" y="1858"/>
                  </a:lnTo>
                  <a:lnTo>
                    <a:pt x="3912" y="4195"/>
                  </a:lnTo>
                  <a:lnTo>
                    <a:pt x="1147" y="616"/>
                  </a:lnTo>
                  <a:lnTo>
                    <a:pt x="1092" y="398"/>
                  </a:lnTo>
                  <a:cubicBezTo>
                    <a:pt x="1034" y="158"/>
                    <a:pt x="818" y="1"/>
                    <a:pt x="5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8"/>
            <p:cNvSpPr/>
            <p:nvPr/>
          </p:nvSpPr>
          <p:spPr>
            <a:xfrm>
              <a:off x="1710229" y="2661885"/>
              <a:ext cx="2314475" cy="252579"/>
            </a:xfrm>
            <a:custGeom>
              <a:avLst/>
              <a:gdLst/>
              <a:ahLst/>
              <a:cxnLst/>
              <a:rect l="l" t="t" r="r" b="b"/>
              <a:pathLst>
                <a:path w="33767" h="3685" extrusionOk="0">
                  <a:moveTo>
                    <a:pt x="1751" y="1"/>
                  </a:moveTo>
                  <a:cubicBezTo>
                    <a:pt x="783" y="1"/>
                    <a:pt x="1" y="828"/>
                    <a:pt x="1" y="1842"/>
                  </a:cubicBezTo>
                  <a:lnTo>
                    <a:pt x="1" y="1847"/>
                  </a:lnTo>
                  <a:cubicBezTo>
                    <a:pt x="1" y="2861"/>
                    <a:pt x="783" y="3684"/>
                    <a:pt x="1751" y="3684"/>
                  </a:cubicBezTo>
                  <a:lnTo>
                    <a:pt x="32011" y="3684"/>
                  </a:lnTo>
                  <a:cubicBezTo>
                    <a:pt x="32980" y="3684"/>
                    <a:pt x="33767" y="2861"/>
                    <a:pt x="33767" y="1847"/>
                  </a:cubicBezTo>
                  <a:lnTo>
                    <a:pt x="33767" y="1842"/>
                  </a:lnTo>
                  <a:cubicBezTo>
                    <a:pt x="33767" y="828"/>
                    <a:pt x="32980" y="1"/>
                    <a:pt x="320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8"/>
            <p:cNvSpPr/>
            <p:nvPr/>
          </p:nvSpPr>
          <p:spPr>
            <a:xfrm>
              <a:off x="2663444" y="608350"/>
              <a:ext cx="379383" cy="360739"/>
            </a:xfrm>
            <a:custGeom>
              <a:avLst/>
              <a:gdLst/>
              <a:ahLst/>
              <a:cxnLst/>
              <a:rect l="l" t="t" r="r" b="b"/>
              <a:pathLst>
                <a:path w="5535" h="5263" extrusionOk="0">
                  <a:moveTo>
                    <a:pt x="2770" y="1"/>
                  </a:moveTo>
                  <a:lnTo>
                    <a:pt x="1915" y="1734"/>
                  </a:lnTo>
                  <a:lnTo>
                    <a:pt x="0" y="2011"/>
                  </a:lnTo>
                  <a:lnTo>
                    <a:pt x="1383" y="3357"/>
                  </a:lnTo>
                  <a:lnTo>
                    <a:pt x="1060" y="5262"/>
                  </a:lnTo>
                  <a:lnTo>
                    <a:pt x="2770" y="4362"/>
                  </a:lnTo>
                  <a:lnTo>
                    <a:pt x="4480" y="5262"/>
                  </a:lnTo>
                  <a:lnTo>
                    <a:pt x="4480" y="5262"/>
                  </a:lnTo>
                  <a:lnTo>
                    <a:pt x="4152" y="3357"/>
                  </a:lnTo>
                  <a:lnTo>
                    <a:pt x="5535" y="2011"/>
                  </a:lnTo>
                  <a:lnTo>
                    <a:pt x="3625" y="1734"/>
                  </a:lnTo>
                  <a:lnTo>
                    <a:pt x="27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8"/>
            <p:cNvSpPr/>
            <p:nvPr/>
          </p:nvSpPr>
          <p:spPr>
            <a:xfrm>
              <a:off x="1965549" y="828097"/>
              <a:ext cx="377189" cy="371363"/>
            </a:xfrm>
            <a:custGeom>
              <a:avLst/>
              <a:gdLst/>
              <a:ahLst/>
              <a:cxnLst/>
              <a:rect l="l" t="t" r="r" b="b"/>
              <a:pathLst>
                <a:path w="5503" h="5418" extrusionOk="0">
                  <a:moveTo>
                    <a:pt x="1392" y="1"/>
                  </a:moveTo>
                  <a:lnTo>
                    <a:pt x="1514" y="1929"/>
                  </a:lnTo>
                  <a:lnTo>
                    <a:pt x="0" y="3125"/>
                  </a:lnTo>
                  <a:lnTo>
                    <a:pt x="1874" y="3603"/>
                  </a:lnTo>
                  <a:lnTo>
                    <a:pt x="2542" y="5417"/>
                  </a:lnTo>
                  <a:lnTo>
                    <a:pt x="3575" y="3780"/>
                  </a:lnTo>
                  <a:lnTo>
                    <a:pt x="5503" y="3707"/>
                  </a:lnTo>
                  <a:lnTo>
                    <a:pt x="4266" y="2220"/>
                  </a:lnTo>
                  <a:lnTo>
                    <a:pt x="4793" y="360"/>
                  </a:lnTo>
                  <a:lnTo>
                    <a:pt x="4793" y="360"/>
                  </a:lnTo>
                  <a:lnTo>
                    <a:pt x="2997" y="1074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8"/>
            <p:cNvSpPr/>
            <p:nvPr/>
          </p:nvSpPr>
          <p:spPr>
            <a:xfrm>
              <a:off x="1484589" y="1319342"/>
              <a:ext cx="370952" cy="377601"/>
            </a:xfrm>
            <a:custGeom>
              <a:avLst/>
              <a:gdLst/>
              <a:ahLst/>
              <a:cxnLst/>
              <a:rect l="l" t="t" r="r" b="b"/>
              <a:pathLst>
                <a:path w="5412" h="5509" extrusionOk="0">
                  <a:moveTo>
                    <a:pt x="3124" y="1"/>
                  </a:moveTo>
                  <a:lnTo>
                    <a:pt x="1928" y="1520"/>
                  </a:lnTo>
                  <a:lnTo>
                    <a:pt x="0" y="1393"/>
                  </a:lnTo>
                  <a:lnTo>
                    <a:pt x="1073" y="3002"/>
                  </a:lnTo>
                  <a:lnTo>
                    <a:pt x="359" y="4794"/>
                  </a:lnTo>
                  <a:lnTo>
                    <a:pt x="359" y="4794"/>
                  </a:lnTo>
                  <a:lnTo>
                    <a:pt x="2219" y="4271"/>
                  </a:lnTo>
                  <a:lnTo>
                    <a:pt x="3702" y="5508"/>
                  </a:lnTo>
                  <a:lnTo>
                    <a:pt x="3779" y="3575"/>
                  </a:lnTo>
                  <a:lnTo>
                    <a:pt x="5412" y="2543"/>
                  </a:lnTo>
                  <a:lnTo>
                    <a:pt x="3602" y="1875"/>
                  </a:lnTo>
                  <a:lnTo>
                    <a:pt x="31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8"/>
            <p:cNvSpPr/>
            <p:nvPr/>
          </p:nvSpPr>
          <p:spPr>
            <a:xfrm>
              <a:off x="1278825" y="2021355"/>
              <a:ext cx="360739" cy="379383"/>
            </a:xfrm>
            <a:custGeom>
              <a:avLst/>
              <a:gdLst/>
              <a:ahLst/>
              <a:cxnLst/>
              <a:rect l="l" t="t" r="r" b="b"/>
              <a:pathLst>
                <a:path w="5263" h="5535" extrusionOk="0">
                  <a:moveTo>
                    <a:pt x="2011" y="0"/>
                  </a:moveTo>
                  <a:lnTo>
                    <a:pt x="1733" y="1915"/>
                  </a:lnTo>
                  <a:lnTo>
                    <a:pt x="1" y="2770"/>
                  </a:lnTo>
                  <a:lnTo>
                    <a:pt x="1733" y="3625"/>
                  </a:lnTo>
                  <a:lnTo>
                    <a:pt x="2011" y="5535"/>
                  </a:lnTo>
                  <a:lnTo>
                    <a:pt x="3361" y="4152"/>
                  </a:lnTo>
                  <a:lnTo>
                    <a:pt x="5262" y="4480"/>
                  </a:lnTo>
                  <a:lnTo>
                    <a:pt x="4366" y="2770"/>
                  </a:lnTo>
                  <a:lnTo>
                    <a:pt x="5262" y="1060"/>
                  </a:lnTo>
                  <a:lnTo>
                    <a:pt x="5262" y="1060"/>
                  </a:lnTo>
                  <a:lnTo>
                    <a:pt x="3361" y="1383"/>
                  </a:lnTo>
                  <a:lnTo>
                    <a:pt x="2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8"/>
            <p:cNvSpPr/>
            <p:nvPr/>
          </p:nvSpPr>
          <p:spPr>
            <a:xfrm>
              <a:off x="4095083" y="1992978"/>
              <a:ext cx="361013" cy="379383"/>
            </a:xfrm>
            <a:custGeom>
              <a:avLst/>
              <a:gdLst/>
              <a:ahLst/>
              <a:cxnLst/>
              <a:rect l="l" t="t" r="r" b="b"/>
              <a:pathLst>
                <a:path w="5267" h="5535" extrusionOk="0">
                  <a:moveTo>
                    <a:pt x="3252" y="0"/>
                  </a:moveTo>
                  <a:lnTo>
                    <a:pt x="1906" y="1383"/>
                  </a:lnTo>
                  <a:lnTo>
                    <a:pt x="0" y="1055"/>
                  </a:lnTo>
                  <a:lnTo>
                    <a:pt x="901" y="2765"/>
                  </a:lnTo>
                  <a:lnTo>
                    <a:pt x="0" y="4480"/>
                  </a:lnTo>
                  <a:lnTo>
                    <a:pt x="1906" y="4152"/>
                  </a:lnTo>
                  <a:lnTo>
                    <a:pt x="3252" y="5535"/>
                  </a:lnTo>
                  <a:lnTo>
                    <a:pt x="3534" y="3620"/>
                  </a:lnTo>
                  <a:lnTo>
                    <a:pt x="5267" y="2765"/>
                  </a:lnTo>
                  <a:lnTo>
                    <a:pt x="3534" y="1910"/>
                  </a:lnTo>
                  <a:lnTo>
                    <a:pt x="32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8"/>
            <p:cNvSpPr/>
            <p:nvPr/>
          </p:nvSpPr>
          <p:spPr>
            <a:xfrm>
              <a:off x="3865056" y="1295078"/>
              <a:ext cx="370952" cy="377189"/>
            </a:xfrm>
            <a:custGeom>
              <a:avLst/>
              <a:gdLst/>
              <a:ahLst/>
              <a:cxnLst/>
              <a:rect l="l" t="t" r="r" b="b"/>
              <a:pathLst>
                <a:path w="5412" h="5503" extrusionOk="0">
                  <a:moveTo>
                    <a:pt x="2288" y="0"/>
                  </a:moveTo>
                  <a:lnTo>
                    <a:pt x="1810" y="1869"/>
                  </a:lnTo>
                  <a:lnTo>
                    <a:pt x="0" y="2538"/>
                  </a:lnTo>
                  <a:lnTo>
                    <a:pt x="1633" y="3570"/>
                  </a:lnTo>
                  <a:lnTo>
                    <a:pt x="1710" y="5503"/>
                  </a:lnTo>
                  <a:lnTo>
                    <a:pt x="3193" y="4266"/>
                  </a:lnTo>
                  <a:lnTo>
                    <a:pt x="5053" y="4789"/>
                  </a:lnTo>
                  <a:lnTo>
                    <a:pt x="4339" y="2997"/>
                  </a:lnTo>
                  <a:lnTo>
                    <a:pt x="5412" y="1387"/>
                  </a:lnTo>
                  <a:lnTo>
                    <a:pt x="3484" y="1515"/>
                  </a:lnTo>
                  <a:lnTo>
                    <a:pt x="22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8"/>
            <p:cNvSpPr/>
            <p:nvPr/>
          </p:nvSpPr>
          <p:spPr>
            <a:xfrm>
              <a:off x="3367577" y="814115"/>
              <a:ext cx="377189" cy="370952"/>
            </a:xfrm>
            <a:custGeom>
              <a:avLst/>
              <a:gdLst/>
              <a:ahLst/>
              <a:cxnLst/>
              <a:rect l="l" t="t" r="r" b="b"/>
              <a:pathLst>
                <a:path w="5503" h="5412" extrusionOk="0">
                  <a:moveTo>
                    <a:pt x="4111" y="0"/>
                  </a:moveTo>
                  <a:lnTo>
                    <a:pt x="2506" y="1074"/>
                  </a:lnTo>
                  <a:lnTo>
                    <a:pt x="710" y="355"/>
                  </a:lnTo>
                  <a:lnTo>
                    <a:pt x="1233" y="2215"/>
                  </a:lnTo>
                  <a:lnTo>
                    <a:pt x="0" y="3702"/>
                  </a:lnTo>
                  <a:lnTo>
                    <a:pt x="1929" y="3779"/>
                  </a:lnTo>
                  <a:lnTo>
                    <a:pt x="2961" y="5412"/>
                  </a:lnTo>
                  <a:lnTo>
                    <a:pt x="3629" y="3602"/>
                  </a:lnTo>
                  <a:lnTo>
                    <a:pt x="5503" y="3125"/>
                  </a:lnTo>
                  <a:lnTo>
                    <a:pt x="3984" y="1928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Klasyczna analiza czynnikowa</a:t>
            </a:r>
            <a:endParaRPr sz="2400"/>
          </a:p>
        </p:txBody>
      </p:sp>
      <p:graphicFrame>
        <p:nvGraphicFramePr>
          <p:cNvPr id="117" name="Google Shape;117;p17"/>
          <p:cNvGraphicFramePr/>
          <p:nvPr>
            <p:extLst>
              <p:ext uri="{D42A27DB-BD31-4B8C-83A1-F6EECF244321}">
                <p14:modId xmlns:p14="http://schemas.microsoft.com/office/powerpoint/2010/main" val="3777238147"/>
              </p:ext>
            </p:extLst>
          </p:nvPr>
        </p:nvGraphicFramePr>
        <p:xfrm>
          <a:off x="569785" y="2790275"/>
          <a:ext cx="3685575" cy="1517657"/>
        </p:xfrm>
        <a:graphic>
          <a:graphicData uri="http://schemas.openxmlformats.org/drawingml/2006/table">
            <a:tbl>
              <a:tblPr>
                <a:noFill/>
                <a:tableStyleId>{12C92FD6-FA96-4AC2-99A3-7DA622A0FC24}</a:tableStyleId>
              </a:tblPr>
              <a:tblGrid>
                <a:gridCol w="3685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63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b="1" dirty="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Analiza Wyjaśniająca</a:t>
                      </a:r>
                      <a:endParaRPr sz="12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80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Grupowanie czynników w skorelowane zbiory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21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Wykrycie zależności pomiędzy dostępnymi zmiennymi a zmiennymi ukrytymi </a:t>
                      </a:r>
                      <a:endParaRPr sz="12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8" name="Google Shape;118;p17"/>
          <p:cNvSpPr txBox="1"/>
          <p:nvPr/>
        </p:nvSpPr>
        <p:spPr>
          <a:xfrm>
            <a:off x="1867500" y="1070225"/>
            <a:ext cx="54090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 Obszary zastosowań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2238263" y="2401186"/>
            <a:ext cx="348600" cy="34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/>
          </a:p>
        </p:txBody>
      </p:sp>
      <p:sp>
        <p:nvSpPr>
          <p:cNvPr id="120" name="Google Shape;120;p17"/>
          <p:cNvSpPr/>
          <p:nvPr/>
        </p:nvSpPr>
        <p:spPr>
          <a:xfrm>
            <a:off x="4371970" y="1610109"/>
            <a:ext cx="398453" cy="22517"/>
          </a:xfrm>
          <a:custGeom>
            <a:avLst/>
            <a:gdLst/>
            <a:ahLst/>
            <a:cxnLst/>
            <a:rect l="l" t="t" r="r" b="b"/>
            <a:pathLst>
              <a:path w="6618" h="374" extrusionOk="0">
                <a:moveTo>
                  <a:pt x="260" y="1"/>
                </a:moveTo>
                <a:cubicBezTo>
                  <a:pt x="114" y="1"/>
                  <a:pt x="0" y="82"/>
                  <a:pt x="0" y="187"/>
                </a:cubicBezTo>
                <a:cubicBezTo>
                  <a:pt x="0" y="292"/>
                  <a:pt x="114" y="373"/>
                  <a:pt x="260" y="373"/>
                </a:cubicBezTo>
                <a:lnTo>
                  <a:pt x="6358" y="373"/>
                </a:lnTo>
                <a:cubicBezTo>
                  <a:pt x="6503" y="373"/>
                  <a:pt x="6617" y="292"/>
                  <a:pt x="6617" y="187"/>
                </a:cubicBezTo>
                <a:cubicBezTo>
                  <a:pt x="6617" y="82"/>
                  <a:pt x="6503" y="1"/>
                  <a:pt x="635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" name="Google Shape;121;p17"/>
          <p:cNvGrpSpPr/>
          <p:nvPr/>
        </p:nvGrpSpPr>
        <p:grpSpPr>
          <a:xfrm>
            <a:off x="4255358" y="1494309"/>
            <a:ext cx="633246" cy="782363"/>
            <a:chOff x="4296950" y="1621307"/>
            <a:chExt cx="550123" cy="679665"/>
          </a:xfrm>
        </p:grpSpPr>
        <p:sp>
          <p:nvSpPr>
            <p:cNvPr id="122" name="Google Shape;122;p17"/>
            <p:cNvSpPr/>
            <p:nvPr/>
          </p:nvSpPr>
          <p:spPr>
            <a:xfrm>
              <a:off x="4523093" y="1917582"/>
              <a:ext cx="96151" cy="265925"/>
            </a:xfrm>
            <a:custGeom>
              <a:avLst/>
              <a:gdLst/>
              <a:ahLst/>
              <a:cxnLst/>
              <a:rect l="l" t="t" r="r" b="b"/>
              <a:pathLst>
                <a:path w="1597" h="4417" extrusionOk="0">
                  <a:moveTo>
                    <a:pt x="801" y="1"/>
                  </a:moveTo>
                  <a:cubicBezTo>
                    <a:pt x="360" y="1"/>
                    <a:pt x="1" y="360"/>
                    <a:pt x="1" y="796"/>
                  </a:cubicBezTo>
                  <a:cubicBezTo>
                    <a:pt x="1" y="974"/>
                    <a:pt x="60" y="1133"/>
                    <a:pt x="155" y="1265"/>
                  </a:cubicBezTo>
                  <a:cubicBezTo>
                    <a:pt x="155" y="1265"/>
                    <a:pt x="969" y="2688"/>
                    <a:pt x="155" y="4416"/>
                  </a:cubicBezTo>
                  <a:lnTo>
                    <a:pt x="1442" y="4416"/>
                  </a:lnTo>
                  <a:cubicBezTo>
                    <a:pt x="628" y="2688"/>
                    <a:pt x="1442" y="1265"/>
                    <a:pt x="1442" y="1265"/>
                  </a:cubicBezTo>
                  <a:cubicBezTo>
                    <a:pt x="1538" y="1133"/>
                    <a:pt x="1597" y="974"/>
                    <a:pt x="1597" y="796"/>
                  </a:cubicBezTo>
                  <a:cubicBezTo>
                    <a:pt x="1597" y="360"/>
                    <a:pt x="1238" y="1"/>
                    <a:pt x="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4469688" y="2183452"/>
              <a:ext cx="202959" cy="117520"/>
            </a:xfrm>
            <a:custGeom>
              <a:avLst/>
              <a:gdLst/>
              <a:ahLst/>
              <a:cxnLst/>
              <a:rect l="l" t="t" r="r" b="b"/>
              <a:pathLst>
                <a:path w="3371" h="1952" extrusionOk="0">
                  <a:moveTo>
                    <a:pt x="1" y="0"/>
                  </a:moveTo>
                  <a:lnTo>
                    <a:pt x="1" y="1951"/>
                  </a:lnTo>
                  <a:lnTo>
                    <a:pt x="3371" y="1951"/>
                  </a:lnTo>
                  <a:lnTo>
                    <a:pt x="33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4494073" y="2210003"/>
              <a:ext cx="154191" cy="64419"/>
            </a:xfrm>
            <a:custGeom>
              <a:avLst/>
              <a:gdLst/>
              <a:ahLst/>
              <a:cxnLst/>
              <a:rect l="l" t="t" r="r" b="b"/>
              <a:pathLst>
                <a:path w="2561" h="1070" extrusionOk="0">
                  <a:moveTo>
                    <a:pt x="1" y="0"/>
                  </a:moveTo>
                  <a:lnTo>
                    <a:pt x="1" y="1069"/>
                  </a:lnTo>
                  <a:lnTo>
                    <a:pt x="2561" y="1069"/>
                  </a:lnTo>
                  <a:lnTo>
                    <a:pt x="2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4368658" y="1621307"/>
              <a:ext cx="410495" cy="378449"/>
            </a:xfrm>
            <a:custGeom>
              <a:avLst/>
              <a:gdLst/>
              <a:ahLst/>
              <a:cxnLst/>
              <a:rect l="l" t="t" r="r" b="b"/>
              <a:pathLst>
                <a:path w="6818" h="6286" extrusionOk="0">
                  <a:moveTo>
                    <a:pt x="269" y="1"/>
                  </a:moveTo>
                  <a:cubicBezTo>
                    <a:pt x="269" y="1"/>
                    <a:pt x="1" y="6286"/>
                    <a:pt x="3352" y="6286"/>
                  </a:cubicBezTo>
                  <a:cubicBezTo>
                    <a:pt x="6818" y="6286"/>
                    <a:pt x="6436" y="1"/>
                    <a:pt x="64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4407011" y="1652554"/>
              <a:ext cx="332707" cy="306684"/>
            </a:xfrm>
            <a:custGeom>
              <a:avLst/>
              <a:gdLst/>
              <a:ahLst/>
              <a:cxnLst/>
              <a:rect l="l" t="t" r="r" b="b"/>
              <a:pathLst>
                <a:path w="5526" h="5094" extrusionOk="0">
                  <a:moveTo>
                    <a:pt x="219" y="0"/>
                  </a:moveTo>
                  <a:cubicBezTo>
                    <a:pt x="219" y="0"/>
                    <a:pt x="0" y="5094"/>
                    <a:pt x="2715" y="5094"/>
                  </a:cubicBezTo>
                  <a:cubicBezTo>
                    <a:pt x="5526" y="5094"/>
                    <a:pt x="5217" y="0"/>
                    <a:pt x="5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4296950" y="1687112"/>
              <a:ext cx="139140" cy="222036"/>
            </a:xfrm>
            <a:custGeom>
              <a:avLst/>
              <a:gdLst/>
              <a:ahLst/>
              <a:cxnLst/>
              <a:rect l="l" t="t" r="r" b="b"/>
              <a:pathLst>
                <a:path w="2311" h="3688" extrusionOk="0">
                  <a:moveTo>
                    <a:pt x="1261" y="0"/>
                  </a:moveTo>
                  <a:cubicBezTo>
                    <a:pt x="992" y="0"/>
                    <a:pt x="618" y="51"/>
                    <a:pt x="346" y="290"/>
                  </a:cubicBezTo>
                  <a:cubicBezTo>
                    <a:pt x="109" y="500"/>
                    <a:pt x="0" y="804"/>
                    <a:pt x="23" y="1191"/>
                  </a:cubicBezTo>
                  <a:cubicBezTo>
                    <a:pt x="69" y="1987"/>
                    <a:pt x="746" y="2451"/>
                    <a:pt x="1287" y="2819"/>
                  </a:cubicBezTo>
                  <a:cubicBezTo>
                    <a:pt x="1424" y="2914"/>
                    <a:pt x="1560" y="3005"/>
                    <a:pt x="1669" y="3096"/>
                  </a:cubicBezTo>
                  <a:cubicBezTo>
                    <a:pt x="1619" y="3146"/>
                    <a:pt x="1587" y="3215"/>
                    <a:pt x="1578" y="3287"/>
                  </a:cubicBezTo>
                  <a:cubicBezTo>
                    <a:pt x="1565" y="3378"/>
                    <a:pt x="1587" y="3474"/>
                    <a:pt x="1647" y="3547"/>
                  </a:cubicBezTo>
                  <a:cubicBezTo>
                    <a:pt x="1701" y="3624"/>
                    <a:pt x="1783" y="3669"/>
                    <a:pt x="1878" y="3683"/>
                  </a:cubicBezTo>
                  <a:cubicBezTo>
                    <a:pt x="1892" y="3688"/>
                    <a:pt x="1910" y="3688"/>
                    <a:pt x="1928" y="3688"/>
                  </a:cubicBezTo>
                  <a:cubicBezTo>
                    <a:pt x="2101" y="3688"/>
                    <a:pt x="2251" y="3556"/>
                    <a:pt x="2274" y="3383"/>
                  </a:cubicBezTo>
                  <a:cubicBezTo>
                    <a:pt x="2279" y="3369"/>
                    <a:pt x="2279" y="3360"/>
                    <a:pt x="2279" y="3346"/>
                  </a:cubicBezTo>
                  <a:lnTo>
                    <a:pt x="2310" y="3342"/>
                  </a:lnTo>
                  <a:lnTo>
                    <a:pt x="2292" y="3228"/>
                  </a:lnTo>
                  <a:cubicBezTo>
                    <a:pt x="2238" y="2919"/>
                    <a:pt x="1919" y="2701"/>
                    <a:pt x="1542" y="2446"/>
                  </a:cubicBezTo>
                  <a:cubicBezTo>
                    <a:pt x="1060" y="2114"/>
                    <a:pt x="510" y="1741"/>
                    <a:pt x="478" y="1164"/>
                  </a:cubicBezTo>
                  <a:cubicBezTo>
                    <a:pt x="464" y="923"/>
                    <a:pt x="519" y="745"/>
                    <a:pt x="646" y="632"/>
                  </a:cubicBezTo>
                  <a:cubicBezTo>
                    <a:pt x="814" y="486"/>
                    <a:pt x="1074" y="454"/>
                    <a:pt x="1260" y="454"/>
                  </a:cubicBezTo>
                  <a:cubicBezTo>
                    <a:pt x="1406" y="454"/>
                    <a:pt x="1515" y="472"/>
                    <a:pt x="1515" y="472"/>
                  </a:cubicBezTo>
                  <a:lnTo>
                    <a:pt x="1628" y="500"/>
                  </a:lnTo>
                  <a:lnTo>
                    <a:pt x="1710" y="49"/>
                  </a:lnTo>
                  <a:lnTo>
                    <a:pt x="1601" y="27"/>
                  </a:lnTo>
                  <a:cubicBezTo>
                    <a:pt x="1576" y="23"/>
                    <a:pt x="1442" y="0"/>
                    <a:pt x="12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4707933" y="1687112"/>
              <a:ext cx="139140" cy="222036"/>
            </a:xfrm>
            <a:custGeom>
              <a:avLst/>
              <a:gdLst/>
              <a:ahLst/>
              <a:cxnLst/>
              <a:rect l="l" t="t" r="r" b="b"/>
              <a:pathLst>
                <a:path w="2311" h="3688" extrusionOk="0">
                  <a:moveTo>
                    <a:pt x="1051" y="0"/>
                  </a:moveTo>
                  <a:cubicBezTo>
                    <a:pt x="871" y="0"/>
                    <a:pt x="738" y="23"/>
                    <a:pt x="714" y="27"/>
                  </a:cubicBezTo>
                  <a:lnTo>
                    <a:pt x="601" y="49"/>
                  </a:lnTo>
                  <a:lnTo>
                    <a:pt x="682" y="495"/>
                  </a:lnTo>
                  <a:lnTo>
                    <a:pt x="796" y="472"/>
                  </a:lnTo>
                  <a:cubicBezTo>
                    <a:pt x="796" y="472"/>
                    <a:pt x="905" y="454"/>
                    <a:pt x="1051" y="454"/>
                  </a:cubicBezTo>
                  <a:cubicBezTo>
                    <a:pt x="1242" y="454"/>
                    <a:pt x="1501" y="486"/>
                    <a:pt x="1665" y="632"/>
                  </a:cubicBezTo>
                  <a:cubicBezTo>
                    <a:pt x="1792" y="745"/>
                    <a:pt x="1851" y="923"/>
                    <a:pt x="1838" y="1164"/>
                  </a:cubicBezTo>
                  <a:cubicBezTo>
                    <a:pt x="1801" y="1741"/>
                    <a:pt x="1255" y="2114"/>
                    <a:pt x="769" y="2446"/>
                  </a:cubicBezTo>
                  <a:cubicBezTo>
                    <a:pt x="396" y="2701"/>
                    <a:pt x="73" y="2919"/>
                    <a:pt x="18" y="3228"/>
                  </a:cubicBezTo>
                  <a:lnTo>
                    <a:pt x="0" y="3342"/>
                  </a:lnTo>
                  <a:lnTo>
                    <a:pt x="32" y="3346"/>
                  </a:lnTo>
                  <a:cubicBezTo>
                    <a:pt x="32" y="3360"/>
                    <a:pt x="37" y="3369"/>
                    <a:pt x="37" y="3383"/>
                  </a:cubicBezTo>
                  <a:cubicBezTo>
                    <a:pt x="64" y="3556"/>
                    <a:pt x="209" y="3688"/>
                    <a:pt x="387" y="3688"/>
                  </a:cubicBezTo>
                  <a:cubicBezTo>
                    <a:pt x="400" y="3688"/>
                    <a:pt x="419" y="3688"/>
                    <a:pt x="437" y="3683"/>
                  </a:cubicBezTo>
                  <a:cubicBezTo>
                    <a:pt x="528" y="3669"/>
                    <a:pt x="610" y="3624"/>
                    <a:pt x="669" y="3547"/>
                  </a:cubicBezTo>
                  <a:cubicBezTo>
                    <a:pt x="723" y="3474"/>
                    <a:pt x="751" y="3378"/>
                    <a:pt x="737" y="3287"/>
                  </a:cubicBezTo>
                  <a:cubicBezTo>
                    <a:pt x="723" y="3215"/>
                    <a:pt x="692" y="3146"/>
                    <a:pt x="646" y="3096"/>
                  </a:cubicBezTo>
                  <a:cubicBezTo>
                    <a:pt x="751" y="3005"/>
                    <a:pt x="892" y="2914"/>
                    <a:pt x="1024" y="2819"/>
                  </a:cubicBezTo>
                  <a:cubicBezTo>
                    <a:pt x="1569" y="2451"/>
                    <a:pt x="2242" y="1987"/>
                    <a:pt x="2288" y="1191"/>
                  </a:cubicBezTo>
                  <a:cubicBezTo>
                    <a:pt x="2310" y="804"/>
                    <a:pt x="2201" y="500"/>
                    <a:pt x="1965" y="290"/>
                  </a:cubicBezTo>
                  <a:cubicBezTo>
                    <a:pt x="1693" y="51"/>
                    <a:pt x="1319" y="0"/>
                    <a:pt x="10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7"/>
          <p:cNvSpPr/>
          <p:nvPr/>
        </p:nvSpPr>
        <p:spPr>
          <a:xfrm>
            <a:off x="4274400" y="1681475"/>
            <a:ext cx="595200" cy="595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0" name="Google Shape;130;p17"/>
          <p:cNvCxnSpPr>
            <a:stCxn id="119" idx="0"/>
            <a:endCxn id="129" idx="4"/>
          </p:cNvCxnSpPr>
          <p:nvPr/>
        </p:nvCxnSpPr>
        <p:spPr>
          <a:xfrm rot="-5400000">
            <a:off x="3430013" y="1259236"/>
            <a:ext cx="124500" cy="21594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" name="Google Shape;131;p17"/>
          <p:cNvGrpSpPr/>
          <p:nvPr/>
        </p:nvGrpSpPr>
        <p:grpSpPr>
          <a:xfrm>
            <a:off x="4453805" y="1572935"/>
            <a:ext cx="236658" cy="236504"/>
            <a:chOff x="4437825" y="1557050"/>
            <a:chExt cx="268350" cy="268175"/>
          </a:xfrm>
        </p:grpSpPr>
        <p:sp>
          <p:nvSpPr>
            <p:cNvPr id="132" name="Google Shape;132;p17"/>
            <p:cNvSpPr/>
            <p:nvPr/>
          </p:nvSpPr>
          <p:spPr>
            <a:xfrm>
              <a:off x="4491900" y="1557050"/>
              <a:ext cx="69900" cy="124200"/>
            </a:xfrm>
            <a:custGeom>
              <a:avLst/>
              <a:gdLst/>
              <a:ahLst/>
              <a:cxnLst/>
              <a:rect l="l" t="t" r="r" b="b"/>
              <a:pathLst>
                <a:path w="2796" h="4968" extrusionOk="0">
                  <a:moveTo>
                    <a:pt x="2795" y="1"/>
                  </a:moveTo>
                  <a:cubicBezTo>
                    <a:pt x="1752" y="79"/>
                    <a:pt x="792" y="455"/>
                    <a:pt x="0" y="1044"/>
                  </a:cubicBezTo>
                  <a:cubicBezTo>
                    <a:pt x="1099" y="2069"/>
                    <a:pt x="1765" y="3471"/>
                    <a:pt x="1869" y="4968"/>
                  </a:cubicBezTo>
                  <a:lnTo>
                    <a:pt x="2795" y="4968"/>
                  </a:lnTo>
                  <a:lnTo>
                    <a:pt x="27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4437825" y="1596425"/>
              <a:ext cx="80700" cy="84825"/>
            </a:xfrm>
            <a:custGeom>
              <a:avLst/>
              <a:gdLst/>
              <a:ahLst/>
              <a:cxnLst/>
              <a:rect l="l" t="t" r="r" b="b"/>
              <a:pathLst>
                <a:path w="3228" h="3393" extrusionOk="0">
                  <a:moveTo>
                    <a:pt x="1553" y="1"/>
                  </a:moveTo>
                  <a:cubicBezTo>
                    <a:pt x="671" y="883"/>
                    <a:pt x="100" y="2073"/>
                    <a:pt x="0" y="3393"/>
                  </a:cubicBezTo>
                  <a:lnTo>
                    <a:pt x="3228" y="3393"/>
                  </a:lnTo>
                  <a:cubicBezTo>
                    <a:pt x="3124" y="2095"/>
                    <a:pt x="2527" y="879"/>
                    <a:pt x="15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4581675" y="1557050"/>
              <a:ext cx="70000" cy="124200"/>
            </a:xfrm>
            <a:custGeom>
              <a:avLst/>
              <a:gdLst/>
              <a:ahLst/>
              <a:cxnLst/>
              <a:rect l="l" t="t" r="r" b="b"/>
              <a:pathLst>
                <a:path w="2800" h="4968" extrusionOk="0">
                  <a:moveTo>
                    <a:pt x="0" y="1"/>
                  </a:moveTo>
                  <a:lnTo>
                    <a:pt x="0" y="4968"/>
                  </a:lnTo>
                  <a:lnTo>
                    <a:pt x="930" y="4968"/>
                  </a:lnTo>
                  <a:cubicBezTo>
                    <a:pt x="1034" y="3471"/>
                    <a:pt x="1700" y="2069"/>
                    <a:pt x="2799" y="1044"/>
                  </a:cubicBezTo>
                  <a:cubicBezTo>
                    <a:pt x="2008" y="455"/>
                    <a:pt x="1043" y="79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4437825" y="1701125"/>
              <a:ext cx="80700" cy="84725"/>
            </a:xfrm>
            <a:custGeom>
              <a:avLst/>
              <a:gdLst/>
              <a:ahLst/>
              <a:cxnLst/>
              <a:rect l="l" t="t" r="r" b="b"/>
              <a:pathLst>
                <a:path w="3228" h="3389" extrusionOk="0">
                  <a:moveTo>
                    <a:pt x="0" y="1"/>
                  </a:moveTo>
                  <a:cubicBezTo>
                    <a:pt x="100" y="1320"/>
                    <a:pt x="671" y="2506"/>
                    <a:pt x="1553" y="3388"/>
                  </a:cubicBezTo>
                  <a:cubicBezTo>
                    <a:pt x="2527" y="2510"/>
                    <a:pt x="3124" y="1299"/>
                    <a:pt x="32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4581675" y="1701125"/>
              <a:ext cx="70000" cy="124100"/>
            </a:xfrm>
            <a:custGeom>
              <a:avLst/>
              <a:gdLst/>
              <a:ahLst/>
              <a:cxnLst/>
              <a:rect l="l" t="t" r="r" b="b"/>
              <a:pathLst>
                <a:path w="2800" h="4964" extrusionOk="0">
                  <a:moveTo>
                    <a:pt x="0" y="1"/>
                  </a:moveTo>
                  <a:lnTo>
                    <a:pt x="0" y="4963"/>
                  </a:lnTo>
                  <a:cubicBezTo>
                    <a:pt x="1043" y="4885"/>
                    <a:pt x="2008" y="4509"/>
                    <a:pt x="2799" y="3920"/>
                  </a:cubicBezTo>
                  <a:cubicBezTo>
                    <a:pt x="1700" y="2895"/>
                    <a:pt x="1034" y="1493"/>
                    <a:pt x="9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4625575" y="1701125"/>
              <a:ext cx="80600" cy="84725"/>
            </a:xfrm>
            <a:custGeom>
              <a:avLst/>
              <a:gdLst/>
              <a:ahLst/>
              <a:cxnLst/>
              <a:rect l="l" t="t" r="r" b="b"/>
              <a:pathLst>
                <a:path w="3224" h="3389" extrusionOk="0">
                  <a:moveTo>
                    <a:pt x="1" y="1"/>
                  </a:moveTo>
                  <a:cubicBezTo>
                    <a:pt x="104" y="1299"/>
                    <a:pt x="697" y="2510"/>
                    <a:pt x="1675" y="3388"/>
                  </a:cubicBezTo>
                  <a:cubicBezTo>
                    <a:pt x="2553" y="2506"/>
                    <a:pt x="3129" y="1320"/>
                    <a:pt x="3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4625575" y="1596425"/>
              <a:ext cx="80600" cy="84825"/>
            </a:xfrm>
            <a:custGeom>
              <a:avLst/>
              <a:gdLst/>
              <a:ahLst/>
              <a:cxnLst/>
              <a:rect l="l" t="t" r="r" b="b"/>
              <a:pathLst>
                <a:path w="3224" h="3393" extrusionOk="0">
                  <a:moveTo>
                    <a:pt x="1675" y="1"/>
                  </a:moveTo>
                  <a:cubicBezTo>
                    <a:pt x="697" y="879"/>
                    <a:pt x="104" y="2095"/>
                    <a:pt x="1" y="3393"/>
                  </a:cubicBezTo>
                  <a:lnTo>
                    <a:pt x="3224" y="3393"/>
                  </a:lnTo>
                  <a:cubicBezTo>
                    <a:pt x="3129" y="2073"/>
                    <a:pt x="2553" y="883"/>
                    <a:pt x="16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4491900" y="1701125"/>
              <a:ext cx="69900" cy="124100"/>
            </a:xfrm>
            <a:custGeom>
              <a:avLst/>
              <a:gdLst/>
              <a:ahLst/>
              <a:cxnLst/>
              <a:rect l="l" t="t" r="r" b="b"/>
              <a:pathLst>
                <a:path w="2796" h="4964" extrusionOk="0">
                  <a:moveTo>
                    <a:pt x="1869" y="1"/>
                  </a:moveTo>
                  <a:cubicBezTo>
                    <a:pt x="1765" y="1493"/>
                    <a:pt x="1099" y="2895"/>
                    <a:pt x="0" y="3920"/>
                  </a:cubicBezTo>
                  <a:cubicBezTo>
                    <a:pt x="792" y="4509"/>
                    <a:pt x="1752" y="4885"/>
                    <a:pt x="2795" y="4963"/>
                  </a:cubicBezTo>
                  <a:lnTo>
                    <a:pt x="27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140;p17"/>
          <p:cNvGrpSpPr/>
          <p:nvPr/>
        </p:nvGrpSpPr>
        <p:grpSpPr>
          <a:xfrm>
            <a:off x="2294230" y="2457223"/>
            <a:ext cx="236658" cy="236504"/>
            <a:chOff x="4437825" y="1557050"/>
            <a:chExt cx="268350" cy="268175"/>
          </a:xfrm>
        </p:grpSpPr>
        <p:sp>
          <p:nvSpPr>
            <p:cNvPr id="141" name="Google Shape;141;p17"/>
            <p:cNvSpPr/>
            <p:nvPr/>
          </p:nvSpPr>
          <p:spPr>
            <a:xfrm>
              <a:off x="4491900" y="1557050"/>
              <a:ext cx="69900" cy="124200"/>
            </a:xfrm>
            <a:custGeom>
              <a:avLst/>
              <a:gdLst/>
              <a:ahLst/>
              <a:cxnLst/>
              <a:rect l="l" t="t" r="r" b="b"/>
              <a:pathLst>
                <a:path w="2796" h="4968" extrusionOk="0">
                  <a:moveTo>
                    <a:pt x="2795" y="1"/>
                  </a:moveTo>
                  <a:cubicBezTo>
                    <a:pt x="1752" y="79"/>
                    <a:pt x="792" y="455"/>
                    <a:pt x="0" y="1044"/>
                  </a:cubicBezTo>
                  <a:cubicBezTo>
                    <a:pt x="1099" y="2069"/>
                    <a:pt x="1765" y="3471"/>
                    <a:pt x="1869" y="4968"/>
                  </a:cubicBezTo>
                  <a:lnTo>
                    <a:pt x="2795" y="4968"/>
                  </a:lnTo>
                  <a:lnTo>
                    <a:pt x="27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4437825" y="1596425"/>
              <a:ext cx="80700" cy="84825"/>
            </a:xfrm>
            <a:custGeom>
              <a:avLst/>
              <a:gdLst/>
              <a:ahLst/>
              <a:cxnLst/>
              <a:rect l="l" t="t" r="r" b="b"/>
              <a:pathLst>
                <a:path w="3228" h="3393" extrusionOk="0">
                  <a:moveTo>
                    <a:pt x="1553" y="1"/>
                  </a:moveTo>
                  <a:cubicBezTo>
                    <a:pt x="671" y="883"/>
                    <a:pt x="100" y="2073"/>
                    <a:pt x="0" y="3393"/>
                  </a:cubicBezTo>
                  <a:lnTo>
                    <a:pt x="3228" y="3393"/>
                  </a:lnTo>
                  <a:cubicBezTo>
                    <a:pt x="3124" y="2095"/>
                    <a:pt x="2527" y="879"/>
                    <a:pt x="15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4581675" y="1557050"/>
              <a:ext cx="70000" cy="124200"/>
            </a:xfrm>
            <a:custGeom>
              <a:avLst/>
              <a:gdLst/>
              <a:ahLst/>
              <a:cxnLst/>
              <a:rect l="l" t="t" r="r" b="b"/>
              <a:pathLst>
                <a:path w="2800" h="4968" extrusionOk="0">
                  <a:moveTo>
                    <a:pt x="0" y="1"/>
                  </a:moveTo>
                  <a:lnTo>
                    <a:pt x="0" y="4968"/>
                  </a:lnTo>
                  <a:lnTo>
                    <a:pt x="930" y="4968"/>
                  </a:lnTo>
                  <a:cubicBezTo>
                    <a:pt x="1034" y="3471"/>
                    <a:pt x="1700" y="2069"/>
                    <a:pt x="2799" y="1044"/>
                  </a:cubicBezTo>
                  <a:cubicBezTo>
                    <a:pt x="2008" y="455"/>
                    <a:pt x="1043" y="7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7"/>
            <p:cNvSpPr/>
            <p:nvPr/>
          </p:nvSpPr>
          <p:spPr>
            <a:xfrm>
              <a:off x="4437825" y="1701125"/>
              <a:ext cx="80700" cy="84725"/>
            </a:xfrm>
            <a:custGeom>
              <a:avLst/>
              <a:gdLst/>
              <a:ahLst/>
              <a:cxnLst/>
              <a:rect l="l" t="t" r="r" b="b"/>
              <a:pathLst>
                <a:path w="3228" h="3389" extrusionOk="0">
                  <a:moveTo>
                    <a:pt x="0" y="1"/>
                  </a:moveTo>
                  <a:cubicBezTo>
                    <a:pt x="100" y="1320"/>
                    <a:pt x="671" y="2506"/>
                    <a:pt x="1553" y="3388"/>
                  </a:cubicBezTo>
                  <a:cubicBezTo>
                    <a:pt x="2527" y="2510"/>
                    <a:pt x="3124" y="1299"/>
                    <a:pt x="3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4581675" y="1701125"/>
              <a:ext cx="70000" cy="124100"/>
            </a:xfrm>
            <a:custGeom>
              <a:avLst/>
              <a:gdLst/>
              <a:ahLst/>
              <a:cxnLst/>
              <a:rect l="l" t="t" r="r" b="b"/>
              <a:pathLst>
                <a:path w="2800" h="4964" extrusionOk="0">
                  <a:moveTo>
                    <a:pt x="0" y="1"/>
                  </a:moveTo>
                  <a:lnTo>
                    <a:pt x="0" y="4963"/>
                  </a:lnTo>
                  <a:cubicBezTo>
                    <a:pt x="1043" y="4885"/>
                    <a:pt x="2008" y="4509"/>
                    <a:pt x="2799" y="3920"/>
                  </a:cubicBezTo>
                  <a:cubicBezTo>
                    <a:pt x="1700" y="2895"/>
                    <a:pt x="1034" y="1493"/>
                    <a:pt x="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4625575" y="1701125"/>
              <a:ext cx="80600" cy="84725"/>
            </a:xfrm>
            <a:custGeom>
              <a:avLst/>
              <a:gdLst/>
              <a:ahLst/>
              <a:cxnLst/>
              <a:rect l="l" t="t" r="r" b="b"/>
              <a:pathLst>
                <a:path w="3224" h="3389" extrusionOk="0">
                  <a:moveTo>
                    <a:pt x="1" y="1"/>
                  </a:moveTo>
                  <a:cubicBezTo>
                    <a:pt x="104" y="1299"/>
                    <a:pt x="697" y="2510"/>
                    <a:pt x="1675" y="3388"/>
                  </a:cubicBezTo>
                  <a:cubicBezTo>
                    <a:pt x="2553" y="2506"/>
                    <a:pt x="3129" y="1320"/>
                    <a:pt x="3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4625575" y="1596425"/>
              <a:ext cx="80600" cy="84825"/>
            </a:xfrm>
            <a:custGeom>
              <a:avLst/>
              <a:gdLst/>
              <a:ahLst/>
              <a:cxnLst/>
              <a:rect l="l" t="t" r="r" b="b"/>
              <a:pathLst>
                <a:path w="3224" h="3393" extrusionOk="0">
                  <a:moveTo>
                    <a:pt x="1675" y="1"/>
                  </a:moveTo>
                  <a:cubicBezTo>
                    <a:pt x="697" y="879"/>
                    <a:pt x="104" y="2095"/>
                    <a:pt x="1" y="3393"/>
                  </a:cubicBezTo>
                  <a:lnTo>
                    <a:pt x="3224" y="3393"/>
                  </a:lnTo>
                  <a:cubicBezTo>
                    <a:pt x="3129" y="2073"/>
                    <a:pt x="2553" y="883"/>
                    <a:pt x="16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4491900" y="1701125"/>
              <a:ext cx="69900" cy="124100"/>
            </a:xfrm>
            <a:custGeom>
              <a:avLst/>
              <a:gdLst/>
              <a:ahLst/>
              <a:cxnLst/>
              <a:rect l="l" t="t" r="r" b="b"/>
              <a:pathLst>
                <a:path w="2796" h="4964" extrusionOk="0">
                  <a:moveTo>
                    <a:pt x="1869" y="1"/>
                  </a:moveTo>
                  <a:cubicBezTo>
                    <a:pt x="1765" y="1493"/>
                    <a:pt x="1099" y="2895"/>
                    <a:pt x="0" y="3920"/>
                  </a:cubicBezTo>
                  <a:cubicBezTo>
                    <a:pt x="792" y="4509"/>
                    <a:pt x="1752" y="4885"/>
                    <a:pt x="2795" y="4963"/>
                  </a:cubicBezTo>
                  <a:lnTo>
                    <a:pt x="27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149" name="Google Shape;149;p17"/>
          <p:cNvGraphicFramePr/>
          <p:nvPr>
            <p:extLst>
              <p:ext uri="{D42A27DB-BD31-4B8C-83A1-F6EECF244321}">
                <p14:modId xmlns:p14="http://schemas.microsoft.com/office/powerpoint/2010/main" val="4012898655"/>
              </p:ext>
            </p:extLst>
          </p:nvPr>
        </p:nvGraphicFramePr>
        <p:xfrm>
          <a:off x="4888635" y="2790275"/>
          <a:ext cx="3685575" cy="1757300"/>
        </p:xfrm>
        <a:graphic>
          <a:graphicData uri="http://schemas.openxmlformats.org/drawingml/2006/table">
            <a:tbl>
              <a:tblPr>
                <a:noFill/>
                <a:tableStyleId>{12C92FD6-FA96-4AC2-99A3-7DA622A0FC24}</a:tableStyleId>
              </a:tblPr>
              <a:tblGrid>
                <a:gridCol w="3685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7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Analiza Potwierdzająca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Potwierdzenie hipotez o występowaniu nieobserwowalnych zmiennych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Testowana jest określona struktura czynników, w której zmienne pierwotne zależą od zmiennych ukrytych</a:t>
                      </a:r>
                      <a:endParaRPr sz="1200" dirty="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50" name="Google Shape;150;p17"/>
          <p:cNvCxnSpPr>
            <a:stCxn id="151" idx="0"/>
            <a:endCxn id="129" idx="4"/>
          </p:cNvCxnSpPr>
          <p:nvPr/>
        </p:nvCxnSpPr>
        <p:spPr>
          <a:xfrm rot="5400000" flipH="1">
            <a:off x="5589463" y="1259236"/>
            <a:ext cx="124500" cy="21594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" name="Google Shape;151;p17"/>
          <p:cNvSpPr/>
          <p:nvPr/>
        </p:nvSpPr>
        <p:spPr>
          <a:xfrm>
            <a:off x="6557113" y="2401186"/>
            <a:ext cx="348600" cy="34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/>
          </a:p>
        </p:txBody>
      </p:sp>
      <p:grpSp>
        <p:nvGrpSpPr>
          <p:cNvPr id="152" name="Google Shape;152;p17"/>
          <p:cNvGrpSpPr/>
          <p:nvPr/>
        </p:nvGrpSpPr>
        <p:grpSpPr>
          <a:xfrm>
            <a:off x="6613080" y="2457223"/>
            <a:ext cx="236658" cy="236504"/>
            <a:chOff x="4437825" y="1557050"/>
            <a:chExt cx="268350" cy="268175"/>
          </a:xfrm>
        </p:grpSpPr>
        <p:sp>
          <p:nvSpPr>
            <p:cNvPr id="153" name="Google Shape;153;p17"/>
            <p:cNvSpPr/>
            <p:nvPr/>
          </p:nvSpPr>
          <p:spPr>
            <a:xfrm>
              <a:off x="4491900" y="1557050"/>
              <a:ext cx="69900" cy="124200"/>
            </a:xfrm>
            <a:custGeom>
              <a:avLst/>
              <a:gdLst/>
              <a:ahLst/>
              <a:cxnLst/>
              <a:rect l="l" t="t" r="r" b="b"/>
              <a:pathLst>
                <a:path w="2796" h="4968" extrusionOk="0">
                  <a:moveTo>
                    <a:pt x="2795" y="1"/>
                  </a:moveTo>
                  <a:cubicBezTo>
                    <a:pt x="1752" y="79"/>
                    <a:pt x="792" y="455"/>
                    <a:pt x="0" y="1044"/>
                  </a:cubicBezTo>
                  <a:cubicBezTo>
                    <a:pt x="1099" y="2069"/>
                    <a:pt x="1765" y="3471"/>
                    <a:pt x="1869" y="4968"/>
                  </a:cubicBezTo>
                  <a:lnTo>
                    <a:pt x="2795" y="4968"/>
                  </a:lnTo>
                  <a:lnTo>
                    <a:pt x="27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4437825" y="1596425"/>
              <a:ext cx="80700" cy="84825"/>
            </a:xfrm>
            <a:custGeom>
              <a:avLst/>
              <a:gdLst/>
              <a:ahLst/>
              <a:cxnLst/>
              <a:rect l="l" t="t" r="r" b="b"/>
              <a:pathLst>
                <a:path w="3228" h="3393" extrusionOk="0">
                  <a:moveTo>
                    <a:pt x="1553" y="1"/>
                  </a:moveTo>
                  <a:cubicBezTo>
                    <a:pt x="671" y="883"/>
                    <a:pt x="100" y="2073"/>
                    <a:pt x="0" y="3393"/>
                  </a:cubicBezTo>
                  <a:lnTo>
                    <a:pt x="3228" y="3393"/>
                  </a:lnTo>
                  <a:cubicBezTo>
                    <a:pt x="3124" y="2095"/>
                    <a:pt x="2527" y="879"/>
                    <a:pt x="15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4581675" y="1557050"/>
              <a:ext cx="70000" cy="124200"/>
            </a:xfrm>
            <a:custGeom>
              <a:avLst/>
              <a:gdLst/>
              <a:ahLst/>
              <a:cxnLst/>
              <a:rect l="l" t="t" r="r" b="b"/>
              <a:pathLst>
                <a:path w="2800" h="4968" extrusionOk="0">
                  <a:moveTo>
                    <a:pt x="0" y="1"/>
                  </a:moveTo>
                  <a:lnTo>
                    <a:pt x="0" y="4968"/>
                  </a:lnTo>
                  <a:lnTo>
                    <a:pt x="930" y="4968"/>
                  </a:lnTo>
                  <a:cubicBezTo>
                    <a:pt x="1034" y="3471"/>
                    <a:pt x="1700" y="2069"/>
                    <a:pt x="2799" y="1044"/>
                  </a:cubicBezTo>
                  <a:cubicBezTo>
                    <a:pt x="2008" y="455"/>
                    <a:pt x="1043" y="7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4437825" y="1701125"/>
              <a:ext cx="80700" cy="84725"/>
            </a:xfrm>
            <a:custGeom>
              <a:avLst/>
              <a:gdLst/>
              <a:ahLst/>
              <a:cxnLst/>
              <a:rect l="l" t="t" r="r" b="b"/>
              <a:pathLst>
                <a:path w="3228" h="3389" extrusionOk="0">
                  <a:moveTo>
                    <a:pt x="0" y="1"/>
                  </a:moveTo>
                  <a:cubicBezTo>
                    <a:pt x="100" y="1320"/>
                    <a:pt x="671" y="2506"/>
                    <a:pt x="1553" y="3388"/>
                  </a:cubicBezTo>
                  <a:cubicBezTo>
                    <a:pt x="2527" y="2510"/>
                    <a:pt x="3124" y="1299"/>
                    <a:pt x="3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4581675" y="1701125"/>
              <a:ext cx="70000" cy="124100"/>
            </a:xfrm>
            <a:custGeom>
              <a:avLst/>
              <a:gdLst/>
              <a:ahLst/>
              <a:cxnLst/>
              <a:rect l="l" t="t" r="r" b="b"/>
              <a:pathLst>
                <a:path w="2800" h="4964" extrusionOk="0">
                  <a:moveTo>
                    <a:pt x="0" y="1"/>
                  </a:moveTo>
                  <a:lnTo>
                    <a:pt x="0" y="4963"/>
                  </a:lnTo>
                  <a:cubicBezTo>
                    <a:pt x="1043" y="4885"/>
                    <a:pt x="2008" y="4509"/>
                    <a:pt x="2799" y="3920"/>
                  </a:cubicBezTo>
                  <a:cubicBezTo>
                    <a:pt x="1700" y="2895"/>
                    <a:pt x="1034" y="1493"/>
                    <a:pt x="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4625575" y="1701125"/>
              <a:ext cx="80600" cy="84725"/>
            </a:xfrm>
            <a:custGeom>
              <a:avLst/>
              <a:gdLst/>
              <a:ahLst/>
              <a:cxnLst/>
              <a:rect l="l" t="t" r="r" b="b"/>
              <a:pathLst>
                <a:path w="3224" h="3389" extrusionOk="0">
                  <a:moveTo>
                    <a:pt x="1" y="1"/>
                  </a:moveTo>
                  <a:cubicBezTo>
                    <a:pt x="104" y="1299"/>
                    <a:pt x="697" y="2510"/>
                    <a:pt x="1675" y="3388"/>
                  </a:cubicBezTo>
                  <a:cubicBezTo>
                    <a:pt x="2553" y="2506"/>
                    <a:pt x="3129" y="1320"/>
                    <a:pt x="3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4625575" y="1596425"/>
              <a:ext cx="80600" cy="84825"/>
            </a:xfrm>
            <a:custGeom>
              <a:avLst/>
              <a:gdLst/>
              <a:ahLst/>
              <a:cxnLst/>
              <a:rect l="l" t="t" r="r" b="b"/>
              <a:pathLst>
                <a:path w="3224" h="3393" extrusionOk="0">
                  <a:moveTo>
                    <a:pt x="1675" y="1"/>
                  </a:moveTo>
                  <a:cubicBezTo>
                    <a:pt x="697" y="879"/>
                    <a:pt x="104" y="2095"/>
                    <a:pt x="1" y="3393"/>
                  </a:cubicBezTo>
                  <a:lnTo>
                    <a:pt x="3224" y="3393"/>
                  </a:lnTo>
                  <a:cubicBezTo>
                    <a:pt x="3129" y="2073"/>
                    <a:pt x="2553" y="883"/>
                    <a:pt x="16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4491900" y="1701125"/>
              <a:ext cx="69900" cy="124100"/>
            </a:xfrm>
            <a:custGeom>
              <a:avLst/>
              <a:gdLst/>
              <a:ahLst/>
              <a:cxnLst/>
              <a:rect l="l" t="t" r="r" b="b"/>
              <a:pathLst>
                <a:path w="2796" h="4964" extrusionOk="0">
                  <a:moveTo>
                    <a:pt x="1869" y="1"/>
                  </a:moveTo>
                  <a:cubicBezTo>
                    <a:pt x="1765" y="1493"/>
                    <a:pt x="1099" y="2895"/>
                    <a:pt x="0" y="3920"/>
                  </a:cubicBezTo>
                  <a:cubicBezTo>
                    <a:pt x="792" y="4509"/>
                    <a:pt x="1752" y="4885"/>
                    <a:pt x="2795" y="4963"/>
                  </a:cubicBezTo>
                  <a:lnTo>
                    <a:pt x="27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Istota Analizy Czynnikowej </a:t>
            </a:r>
            <a:endParaRPr sz="2400"/>
          </a:p>
        </p:txBody>
      </p:sp>
      <p:grpSp>
        <p:nvGrpSpPr>
          <p:cNvPr id="166" name="Google Shape;166;p18"/>
          <p:cNvGrpSpPr/>
          <p:nvPr/>
        </p:nvGrpSpPr>
        <p:grpSpPr>
          <a:xfrm flipH="1">
            <a:off x="665319" y="1760353"/>
            <a:ext cx="4248144" cy="760722"/>
            <a:chOff x="553062" y="1455553"/>
            <a:chExt cx="4239665" cy="760722"/>
          </a:xfrm>
        </p:grpSpPr>
        <p:sp>
          <p:nvSpPr>
            <p:cNvPr id="167" name="Google Shape;167;p18"/>
            <p:cNvSpPr/>
            <p:nvPr/>
          </p:nvSpPr>
          <p:spPr>
            <a:xfrm>
              <a:off x="553062" y="1456675"/>
              <a:ext cx="3087600" cy="759600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8" name="Google Shape;168;p18"/>
            <p:cNvGrpSpPr/>
            <p:nvPr/>
          </p:nvGrpSpPr>
          <p:grpSpPr>
            <a:xfrm>
              <a:off x="683290" y="1455609"/>
              <a:ext cx="2819235" cy="759866"/>
              <a:chOff x="1152552" y="1150780"/>
              <a:chExt cx="2666700" cy="759866"/>
            </a:xfrm>
          </p:grpSpPr>
          <p:sp>
            <p:nvSpPr>
              <p:cNvPr id="169" name="Google Shape;169;p18"/>
              <p:cNvSpPr txBox="1"/>
              <p:nvPr/>
            </p:nvSpPr>
            <p:spPr>
              <a:xfrm flipH="1">
                <a:off x="1152588" y="1150780"/>
                <a:ext cx="1934700" cy="32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Cel</a:t>
                </a:r>
                <a:endParaRPr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70" name="Google Shape;170;p18"/>
              <p:cNvSpPr txBox="1"/>
              <p:nvPr/>
            </p:nvSpPr>
            <p:spPr>
              <a:xfrm flipH="1">
                <a:off x="1152552" y="1384446"/>
                <a:ext cx="2666700" cy="52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Znalezienie ukrytych czynników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71" name="Google Shape;171;p18"/>
            <p:cNvSpPr/>
            <p:nvPr/>
          </p:nvSpPr>
          <p:spPr>
            <a:xfrm flipH="1">
              <a:off x="4034927" y="1455553"/>
              <a:ext cx="757800" cy="759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4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sz="2000">
                <a:solidFill>
                  <a:schemeClr val="lt1"/>
                </a:solidFill>
              </a:endParaRPr>
            </a:p>
          </p:txBody>
        </p:sp>
        <p:cxnSp>
          <p:nvCxnSpPr>
            <p:cNvPr id="172" name="Google Shape;172;p18"/>
            <p:cNvCxnSpPr>
              <a:stCxn id="171" idx="6"/>
              <a:endCxn id="167" idx="3"/>
            </p:cNvCxnSpPr>
            <p:nvPr/>
          </p:nvCxnSpPr>
          <p:spPr>
            <a:xfrm flipH="1">
              <a:off x="3640727" y="1835503"/>
              <a:ext cx="394200" cy="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73" name="Google Shape;1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073" y="2530273"/>
            <a:ext cx="3657657" cy="838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" name="Google Shape;174;p18"/>
          <p:cNvGrpSpPr/>
          <p:nvPr/>
        </p:nvGrpSpPr>
        <p:grpSpPr>
          <a:xfrm flipH="1">
            <a:off x="665319" y="2598386"/>
            <a:ext cx="4248144" cy="760731"/>
            <a:chOff x="553062" y="2293594"/>
            <a:chExt cx="4239665" cy="760731"/>
          </a:xfrm>
        </p:grpSpPr>
        <p:sp>
          <p:nvSpPr>
            <p:cNvPr id="175" name="Google Shape;175;p18"/>
            <p:cNvSpPr/>
            <p:nvPr/>
          </p:nvSpPr>
          <p:spPr>
            <a:xfrm>
              <a:off x="553062" y="2294725"/>
              <a:ext cx="3087600" cy="759600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6" name="Google Shape;176;p18"/>
            <p:cNvGrpSpPr/>
            <p:nvPr/>
          </p:nvGrpSpPr>
          <p:grpSpPr>
            <a:xfrm>
              <a:off x="683235" y="2293647"/>
              <a:ext cx="2819235" cy="759863"/>
              <a:chOff x="1152500" y="1150780"/>
              <a:chExt cx="2666700" cy="759863"/>
            </a:xfrm>
          </p:grpSpPr>
          <p:sp>
            <p:nvSpPr>
              <p:cNvPr id="177" name="Google Shape;177;p18"/>
              <p:cNvSpPr txBox="1"/>
              <p:nvPr/>
            </p:nvSpPr>
            <p:spPr>
              <a:xfrm flipH="1">
                <a:off x="1152588" y="1150780"/>
                <a:ext cx="1934700" cy="32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b="1" dirty="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Funkcja</a:t>
                </a:r>
                <a:endParaRPr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78" name="Google Shape;178;p18"/>
              <p:cNvSpPr txBox="1"/>
              <p:nvPr/>
            </p:nvSpPr>
            <p:spPr>
              <a:xfrm flipH="1">
                <a:off x="1152500" y="1384442"/>
                <a:ext cx="2666700" cy="52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Określenie związków pomiędzy zmiennymi pierwotnymi</a:t>
                </a:r>
                <a:endParaRPr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79" name="Google Shape;179;p18"/>
            <p:cNvSpPr/>
            <p:nvPr/>
          </p:nvSpPr>
          <p:spPr>
            <a:xfrm flipH="1">
              <a:off x="4034927" y="2293594"/>
              <a:ext cx="757800" cy="759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4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sz="2000">
                <a:solidFill>
                  <a:schemeClr val="lt1"/>
                </a:solidFill>
              </a:endParaRPr>
            </a:p>
          </p:txBody>
        </p:sp>
        <p:cxnSp>
          <p:nvCxnSpPr>
            <p:cNvPr id="180" name="Google Shape;180;p18"/>
            <p:cNvCxnSpPr>
              <a:stCxn id="179" idx="6"/>
              <a:endCxn id="175" idx="3"/>
            </p:cNvCxnSpPr>
            <p:nvPr/>
          </p:nvCxnSpPr>
          <p:spPr>
            <a:xfrm flipH="1">
              <a:off x="3640727" y="2673544"/>
              <a:ext cx="394200" cy="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1" name="Google Shape;181;p18"/>
          <p:cNvGrpSpPr/>
          <p:nvPr/>
        </p:nvGrpSpPr>
        <p:grpSpPr>
          <a:xfrm flipH="1">
            <a:off x="665319" y="3436428"/>
            <a:ext cx="4248144" cy="760739"/>
            <a:chOff x="553062" y="3131636"/>
            <a:chExt cx="4239665" cy="760739"/>
          </a:xfrm>
        </p:grpSpPr>
        <p:sp>
          <p:nvSpPr>
            <p:cNvPr id="182" name="Google Shape;182;p18"/>
            <p:cNvSpPr/>
            <p:nvPr/>
          </p:nvSpPr>
          <p:spPr>
            <a:xfrm>
              <a:off x="553062" y="3132775"/>
              <a:ext cx="3087600" cy="759600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3" name="Google Shape;183;p18"/>
            <p:cNvGrpSpPr/>
            <p:nvPr/>
          </p:nvGrpSpPr>
          <p:grpSpPr>
            <a:xfrm>
              <a:off x="591790" y="3131684"/>
              <a:ext cx="3048859" cy="759874"/>
              <a:chOff x="1066003" y="1150780"/>
              <a:chExt cx="2883900" cy="759874"/>
            </a:xfrm>
          </p:grpSpPr>
          <p:sp>
            <p:nvSpPr>
              <p:cNvPr id="184" name="Google Shape;184;p18"/>
              <p:cNvSpPr txBox="1"/>
              <p:nvPr/>
            </p:nvSpPr>
            <p:spPr>
              <a:xfrm flipH="1">
                <a:off x="1152588" y="1150780"/>
                <a:ext cx="1934700" cy="32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l-PL" sz="1800" b="1" dirty="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Założenie</a:t>
                </a:r>
                <a:endParaRPr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85" name="Google Shape;185;p18"/>
              <p:cNvSpPr txBox="1"/>
              <p:nvPr/>
            </p:nvSpPr>
            <p:spPr>
              <a:xfrm flipH="1">
                <a:off x="1066003" y="1384454"/>
                <a:ext cx="2883900" cy="52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1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Zmienne pierwotne mogą być przedstawione w postaci funkcji liniowej zmiennych ukrytych</a:t>
                </a:r>
                <a:endParaRPr sz="11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sz="10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sz="10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sz="10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0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extrêmement froid</a:t>
                </a:r>
                <a:endParaRPr sz="10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0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86" name="Google Shape;186;p18"/>
            <p:cNvSpPr/>
            <p:nvPr/>
          </p:nvSpPr>
          <p:spPr>
            <a:xfrm flipH="1">
              <a:off x="4034927" y="3131636"/>
              <a:ext cx="757800" cy="759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4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sz="2000">
                <a:solidFill>
                  <a:schemeClr val="lt1"/>
                </a:solidFill>
              </a:endParaRPr>
            </a:p>
          </p:txBody>
        </p:sp>
        <p:cxnSp>
          <p:nvCxnSpPr>
            <p:cNvPr id="187" name="Google Shape;187;p18"/>
            <p:cNvCxnSpPr>
              <a:stCxn id="186" idx="6"/>
              <a:endCxn id="182" idx="3"/>
            </p:cNvCxnSpPr>
            <p:nvPr/>
          </p:nvCxnSpPr>
          <p:spPr>
            <a:xfrm flipH="1">
              <a:off x="3640727" y="3511586"/>
              <a:ext cx="394200" cy="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19"/>
          <p:cNvGrpSpPr/>
          <p:nvPr/>
        </p:nvGrpSpPr>
        <p:grpSpPr>
          <a:xfrm>
            <a:off x="313826" y="1806625"/>
            <a:ext cx="3617099" cy="1003875"/>
            <a:chOff x="771026" y="3559225"/>
            <a:chExt cx="3617099" cy="1003875"/>
          </a:xfrm>
        </p:grpSpPr>
        <p:cxnSp>
          <p:nvCxnSpPr>
            <p:cNvPr id="193" name="Google Shape;193;p19"/>
            <p:cNvCxnSpPr>
              <a:stCxn id="194" idx="3"/>
              <a:endCxn id="195" idx="2"/>
            </p:cNvCxnSpPr>
            <p:nvPr/>
          </p:nvCxnSpPr>
          <p:spPr>
            <a:xfrm rot="10800000" flipH="1">
              <a:off x="3603625" y="3774925"/>
              <a:ext cx="784500" cy="286200"/>
            </a:xfrm>
            <a:prstGeom prst="bentConnector3">
              <a:avLst>
                <a:gd name="adj1" fmla="val 50011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4" name="Google Shape;194;p19"/>
            <p:cNvSpPr/>
            <p:nvPr/>
          </p:nvSpPr>
          <p:spPr>
            <a:xfrm>
              <a:off x="772225" y="3559225"/>
              <a:ext cx="2831400" cy="1003800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grpSp>
          <p:nvGrpSpPr>
            <p:cNvPr id="196" name="Google Shape;196;p19"/>
            <p:cNvGrpSpPr/>
            <p:nvPr/>
          </p:nvGrpSpPr>
          <p:grpSpPr>
            <a:xfrm>
              <a:off x="771026" y="3711600"/>
              <a:ext cx="2832600" cy="851500"/>
              <a:chOff x="3666626" y="1686851"/>
              <a:chExt cx="2832600" cy="851500"/>
            </a:xfrm>
          </p:grpSpPr>
          <p:sp>
            <p:nvSpPr>
              <p:cNvPr id="197" name="Google Shape;197;p19"/>
              <p:cNvSpPr txBox="1"/>
              <p:nvPr/>
            </p:nvSpPr>
            <p:spPr>
              <a:xfrm>
                <a:off x="3666626" y="1686851"/>
                <a:ext cx="28326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b="1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A. Montero, M. Ezquerro &amp; M. Saavedra</a:t>
                </a:r>
                <a:endParaRPr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  <a:p>
                <a:pPr marL="0" lvl="0" indent="0" algn="l" rtl="0">
                  <a:spcBef>
                    <a:spcPts val="120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8" name="Google Shape;198;p19"/>
              <p:cNvSpPr txBox="1"/>
              <p:nvPr/>
            </p:nvSpPr>
            <p:spPr>
              <a:xfrm>
                <a:off x="3667800" y="1812051"/>
                <a:ext cx="28314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Factorial Analysis of the Skills Preferred by Basketball Players: A Study in Young Players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99" name="Google Shape;199;p19"/>
          <p:cNvGrpSpPr/>
          <p:nvPr/>
        </p:nvGrpSpPr>
        <p:grpSpPr>
          <a:xfrm>
            <a:off x="5213400" y="1958975"/>
            <a:ext cx="3464725" cy="1003925"/>
            <a:chOff x="4908600" y="3559175"/>
            <a:chExt cx="3464725" cy="1003925"/>
          </a:xfrm>
        </p:grpSpPr>
        <p:cxnSp>
          <p:nvCxnSpPr>
            <p:cNvPr id="200" name="Google Shape;200;p19"/>
            <p:cNvCxnSpPr>
              <a:stCxn id="201" idx="3"/>
              <a:endCxn id="195" idx="6"/>
            </p:cNvCxnSpPr>
            <p:nvPr/>
          </p:nvCxnSpPr>
          <p:spPr>
            <a:xfrm rot="10800000">
              <a:off x="4908600" y="3622500"/>
              <a:ext cx="632100" cy="438600"/>
            </a:xfrm>
            <a:prstGeom prst="bentConnector3">
              <a:avLst>
                <a:gd name="adj1" fmla="val 50012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1" name="Google Shape;201;p19"/>
            <p:cNvSpPr/>
            <p:nvPr/>
          </p:nvSpPr>
          <p:spPr>
            <a:xfrm flipH="1">
              <a:off x="5540700" y="3559200"/>
              <a:ext cx="2831400" cy="1003800"/>
            </a:xfrm>
            <a:prstGeom prst="roundRect">
              <a:avLst>
                <a:gd name="adj" fmla="val 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2" name="Google Shape;202;p19"/>
            <p:cNvGrpSpPr/>
            <p:nvPr/>
          </p:nvGrpSpPr>
          <p:grpSpPr>
            <a:xfrm flipH="1">
              <a:off x="5540699" y="3559175"/>
              <a:ext cx="2832626" cy="1003925"/>
              <a:chOff x="3666600" y="1534428"/>
              <a:chExt cx="2832626" cy="1003925"/>
            </a:xfrm>
          </p:grpSpPr>
          <p:sp>
            <p:nvSpPr>
              <p:cNvPr id="203" name="Google Shape;203;p19"/>
              <p:cNvSpPr txBox="1"/>
              <p:nvPr/>
            </p:nvSpPr>
            <p:spPr>
              <a:xfrm>
                <a:off x="3667825" y="1534428"/>
                <a:ext cx="28314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b="1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Wei Yin</a:t>
                </a:r>
                <a:endParaRPr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04" name="Google Shape;204;p19"/>
              <p:cNvSpPr txBox="1"/>
              <p:nvPr/>
            </p:nvSpPr>
            <p:spPr>
              <a:xfrm>
                <a:off x="3666600" y="1812053"/>
                <a:ext cx="28326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1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Principal component factor analysis-based NBA player comprehensive ability evaluation research</a:t>
                </a:r>
                <a:endParaRPr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05" name="Google Shape;205;p19"/>
          <p:cNvGrpSpPr/>
          <p:nvPr/>
        </p:nvGrpSpPr>
        <p:grpSpPr>
          <a:xfrm>
            <a:off x="5213400" y="2022400"/>
            <a:ext cx="3083700" cy="2220400"/>
            <a:chOff x="5594400" y="955600"/>
            <a:chExt cx="3083700" cy="2220400"/>
          </a:xfrm>
        </p:grpSpPr>
        <p:cxnSp>
          <p:nvCxnSpPr>
            <p:cNvPr id="206" name="Google Shape;206;p19"/>
            <p:cNvCxnSpPr>
              <a:stCxn id="207" idx="3"/>
              <a:endCxn id="195" idx="6"/>
            </p:cNvCxnSpPr>
            <p:nvPr/>
          </p:nvCxnSpPr>
          <p:spPr>
            <a:xfrm rot="10800000">
              <a:off x="5594400" y="955600"/>
              <a:ext cx="251100" cy="1642200"/>
            </a:xfrm>
            <a:prstGeom prst="bentConnector3">
              <a:avLst>
                <a:gd name="adj1" fmla="val 5003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7" name="Google Shape;207;p19"/>
            <p:cNvSpPr/>
            <p:nvPr/>
          </p:nvSpPr>
          <p:spPr>
            <a:xfrm flipH="1">
              <a:off x="5845500" y="2095900"/>
              <a:ext cx="2831400" cy="1003800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grpSp>
          <p:nvGrpSpPr>
            <p:cNvPr id="208" name="Google Shape;208;p19"/>
            <p:cNvGrpSpPr/>
            <p:nvPr/>
          </p:nvGrpSpPr>
          <p:grpSpPr>
            <a:xfrm flipH="1">
              <a:off x="5787300" y="2172075"/>
              <a:ext cx="2890800" cy="1003925"/>
              <a:chOff x="3666625" y="1610639"/>
              <a:chExt cx="2890800" cy="1003925"/>
            </a:xfrm>
          </p:grpSpPr>
          <p:sp>
            <p:nvSpPr>
              <p:cNvPr id="209" name="Google Shape;209;p19"/>
              <p:cNvSpPr txBox="1"/>
              <p:nvPr/>
            </p:nvSpPr>
            <p:spPr>
              <a:xfrm>
                <a:off x="3666625" y="1610639"/>
                <a:ext cx="2890800" cy="42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b="1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S. Zhang, A. Lorenzo, M.A. Gómez, N. Mateus, B. Gonçalves &amp; J. Sampaio</a:t>
                </a:r>
                <a:endParaRPr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  <a:p>
                <a:pPr marL="0" lvl="0" indent="0" algn="r" rtl="0">
                  <a:spcBef>
                    <a:spcPts val="120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9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10" name="Google Shape;210;p19"/>
              <p:cNvSpPr txBox="1"/>
              <p:nvPr/>
            </p:nvSpPr>
            <p:spPr>
              <a:xfrm>
                <a:off x="3667800" y="1888264"/>
                <a:ext cx="28314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1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Clustering performances in the NBA according to players’ anthropometric attributes and playing experience</a:t>
                </a:r>
                <a:endParaRPr sz="1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11" name="Google Shape;211;p19"/>
          <p:cNvGrpSpPr/>
          <p:nvPr/>
        </p:nvGrpSpPr>
        <p:grpSpPr>
          <a:xfrm>
            <a:off x="772225" y="2022400"/>
            <a:ext cx="3234900" cy="2144100"/>
            <a:chOff x="467425" y="955600"/>
            <a:chExt cx="3234900" cy="2144100"/>
          </a:xfrm>
        </p:grpSpPr>
        <p:cxnSp>
          <p:nvCxnSpPr>
            <p:cNvPr id="212" name="Google Shape;212;p19"/>
            <p:cNvCxnSpPr>
              <a:stCxn id="213" idx="3"/>
              <a:endCxn id="195" idx="2"/>
            </p:cNvCxnSpPr>
            <p:nvPr/>
          </p:nvCxnSpPr>
          <p:spPr>
            <a:xfrm rot="10800000" flipH="1">
              <a:off x="3298825" y="955600"/>
              <a:ext cx="327300" cy="1642200"/>
            </a:xfrm>
            <a:prstGeom prst="bentConnector3">
              <a:avLst>
                <a:gd name="adj1" fmla="val 50026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3" name="Google Shape;213;p19"/>
            <p:cNvSpPr/>
            <p:nvPr/>
          </p:nvSpPr>
          <p:spPr>
            <a:xfrm>
              <a:off x="467425" y="2095900"/>
              <a:ext cx="2831400" cy="10038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9"/>
            <p:cNvSpPr txBox="1"/>
            <p:nvPr/>
          </p:nvSpPr>
          <p:spPr>
            <a:xfrm>
              <a:off x="543625" y="2248275"/>
              <a:ext cx="31587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Berri, D.J., Brook, S.L. &amp; Fenn, A.J.</a:t>
              </a: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marL="0" lvl="0" indent="0" algn="l" rtl="0"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6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15" name="Google Shape;215;p19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Przegląd literatury</a:t>
            </a:r>
            <a:endParaRPr sz="2400"/>
          </a:p>
        </p:txBody>
      </p:sp>
      <p:sp>
        <p:nvSpPr>
          <p:cNvPr id="195" name="Google Shape;195;p19"/>
          <p:cNvSpPr/>
          <p:nvPr/>
        </p:nvSpPr>
        <p:spPr>
          <a:xfrm>
            <a:off x="3931074" y="1381338"/>
            <a:ext cx="1282200" cy="1282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9"/>
          <p:cNvSpPr/>
          <p:nvPr/>
        </p:nvSpPr>
        <p:spPr>
          <a:xfrm>
            <a:off x="-105231" y="1470554"/>
            <a:ext cx="2628" cy="15896"/>
          </a:xfrm>
          <a:custGeom>
            <a:avLst/>
            <a:gdLst/>
            <a:ahLst/>
            <a:cxnLst/>
            <a:rect l="l" t="t" r="r" b="b"/>
            <a:pathLst>
              <a:path w="61" h="369" extrusionOk="0">
                <a:moveTo>
                  <a:pt x="0" y="0"/>
                </a:moveTo>
                <a:cubicBezTo>
                  <a:pt x="0" y="1"/>
                  <a:pt x="13" y="135"/>
                  <a:pt x="35" y="368"/>
                </a:cubicBezTo>
                <a:cubicBezTo>
                  <a:pt x="43" y="368"/>
                  <a:pt x="52" y="368"/>
                  <a:pt x="61" y="36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7" name="Google Shape;217;p19"/>
          <p:cNvGrpSpPr/>
          <p:nvPr/>
        </p:nvGrpSpPr>
        <p:grpSpPr>
          <a:xfrm>
            <a:off x="3803463" y="1341251"/>
            <a:ext cx="1537076" cy="3389143"/>
            <a:chOff x="3803463" y="1341251"/>
            <a:chExt cx="1537076" cy="3389143"/>
          </a:xfrm>
        </p:grpSpPr>
        <p:sp>
          <p:nvSpPr>
            <p:cNvPr id="218" name="Google Shape;218;p19"/>
            <p:cNvSpPr/>
            <p:nvPr/>
          </p:nvSpPr>
          <p:spPr>
            <a:xfrm>
              <a:off x="3803463" y="1341251"/>
              <a:ext cx="1537076" cy="1393488"/>
            </a:xfrm>
            <a:custGeom>
              <a:avLst/>
              <a:gdLst/>
              <a:ahLst/>
              <a:cxnLst/>
              <a:rect l="l" t="t" r="r" b="b"/>
              <a:pathLst>
                <a:path w="19975" h="18109" extrusionOk="0">
                  <a:moveTo>
                    <a:pt x="9987" y="1"/>
                  </a:moveTo>
                  <a:cubicBezTo>
                    <a:pt x="7617" y="1"/>
                    <a:pt x="5250" y="927"/>
                    <a:pt x="3475" y="2770"/>
                  </a:cubicBezTo>
                  <a:cubicBezTo>
                    <a:pt x="1" y="6367"/>
                    <a:pt x="101" y="12097"/>
                    <a:pt x="3698" y="15571"/>
                  </a:cubicBezTo>
                  <a:cubicBezTo>
                    <a:pt x="5457" y="17266"/>
                    <a:pt x="7724" y="18109"/>
                    <a:pt x="9988" y="18109"/>
                  </a:cubicBezTo>
                  <a:cubicBezTo>
                    <a:pt x="12359" y="18109"/>
                    <a:pt x="14727" y="17184"/>
                    <a:pt x="16504" y="15344"/>
                  </a:cubicBezTo>
                  <a:cubicBezTo>
                    <a:pt x="19974" y="11747"/>
                    <a:pt x="19874" y="6012"/>
                    <a:pt x="16277" y="2542"/>
                  </a:cubicBezTo>
                  <a:cubicBezTo>
                    <a:pt x="14518" y="845"/>
                    <a:pt x="12251" y="1"/>
                    <a:pt x="99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9"/>
            <p:cNvSpPr/>
            <p:nvPr/>
          </p:nvSpPr>
          <p:spPr>
            <a:xfrm>
              <a:off x="3875564" y="1342636"/>
              <a:ext cx="1392872" cy="1390717"/>
            </a:xfrm>
            <a:custGeom>
              <a:avLst/>
              <a:gdLst/>
              <a:ahLst/>
              <a:cxnLst/>
              <a:rect l="l" t="t" r="r" b="b"/>
              <a:pathLst>
                <a:path w="18101" h="18073" extrusionOk="0">
                  <a:moveTo>
                    <a:pt x="8464" y="0"/>
                  </a:moveTo>
                  <a:lnTo>
                    <a:pt x="8464" y="0"/>
                  </a:lnTo>
                  <a:cubicBezTo>
                    <a:pt x="8155" y="23"/>
                    <a:pt x="7850" y="59"/>
                    <a:pt x="7545" y="109"/>
                  </a:cubicBezTo>
                  <a:cubicBezTo>
                    <a:pt x="7368" y="2679"/>
                    <a:pt x="8223" y="5298"/>
                    <a:pt x="10101" y="7295"/>
                  </a:cubicBezTo>
                  <a:lnTo>
                    <a:pt x="9041" y="8395"/>
                  </a:lnTo>
                  <a:lnTo>
                    <a:pt x="2861" y="2429"/>
                  </a:lnTo>
                  <a:cubicBezTo>
                    <a:pt x="2752" y="2533"/>
                    <a:pt x="2643" y="2642"/>
                    <a:pt x="2538" y="2752"/>
                  </a:cubicBezTo>
                  <a:cubicBezTo>
                    <a:pt x="2429" y="2861"/>
                    <a:pt x="2329" y="2970"/>
                    <a:pt x="2229" y="3084"/>
                  </a:cubicBezTo>
                  <a:lnTo>
                    <a:pt x="8409" y="9050"/>
                  </a:lnTo>
                  <a:lnTo>
                    <a:pt x="7345" y="10151"/>
                  </a:lnTo>
                  <a:cubicBezTo>
                    <a:pt x="5553" y="8580"/>
                    <a:pt x="3312" y="7797"/>
                    <a:pt x="1074" y="7797"/>
                  </a:cubicBezTo>
                  <a:cubicBezTo>
                    <a:pt x="740" y="7797"/>
                    <a:pt x="406" y="7815"/>
                    <a:pt x="73" y="7849"/>
                  </a:cubicBezTo>
                  <a:cubicBezTo>
                    <a:pt x="37" y="8154"/>
                    <a:pt x="10" y="8463"/>
                    <a:pt x="1" y="8773"/>
                  </a:cubicBezTo>
                  <a:cubicBezTo>
                    <a:pt x="359" y="8728"/>
                    <a:pt x="720" y="8705"/>
                    <a:pt x="1081" y="8705"/>
                  </a:cubicBezTo>
                  <a:cubicBezTo>
                    <a:pt x="3088" y="8705"/>
                    <a:pt x="5098" y="9402"/>
                    <a:pt x="6713" y="10805"/>
                  </a:cubicBezTo>
                  <a:lnTo>
                    <a:pt x="2443" y="15230"/>
                  </a:lnTo>
                  <a:cubicBezTo>
                    <a:pt x="2547" y="15339"/>
                    <a:pt x="2652" y="15444"/>
                    <a:pt x="2761" y="15553"/>
                  </a:cubicBezTo>
                  <a:cubicBezTo>
                    <a:pt x="2875" y="15658"/>
                    <a:pt x="2984" y="15762"/>
                    <a:pt x="3098" y="15858"/>
                  </a:cubicBezTo>
                  <a:lnTo>
                    <a:pt x="7368" y="11438"/>
                  </a:lnTo>
                  <a:cubicBezTo>
                    <a:pt x="9087" y="13279"/>
                    <a:pt x="9846" y="15712"/>
                    <a:pt x="9637" y="18072"/>
                  </a:cubicBezTo>
                  <a:cubicBezTo>
                    <a:pt x="9946" y="18054"/>
                    <a:pt x="10251" y="18018"/>
                    <a:pt x="10556" y="17968"/>
                  </a:cubicBezTo>
                  <a:cubicBezTo>
                    <a:pt x="10733" y="15398"/>
                    <a:pt x="9878" y="12775"/>
                    <a:pt x="8000" y="10783"/>
                  </a:cubicBezTo>
                  <a:lnTo>
                    <a:pt x="9064" y="9682"/>
                  </a:lnTo>
                  <a:lnTo>
                    <a:pt x="15240" y="15644"/>
                  </a:lnTo>
                  <a:cubicBezTo>
                    <a:pt x="15353" y="15539"/>
                    <a:pt x="15458" y="15435"/>
                    <a:pt x="15567" y="15326"/>
                  </a:cubicBezTo>
                  <a:cubicBezTo>
                    <a:pt x="15672" y="15217"/>
                    <a:pt x="15772" y="15103"/>
                    <a:pt x="15872" y="14989"/>
                  </a:cubicBezTo>
                  <a:lnTo>
                    <a:pt x="9692" y="9027"/>
                  </a:lnTo>
                  <a:lnTo>
                    <a:pt x="10756" y="7927"/>
                  </a:lnTo>
                  <a:cubicBezTo>
                    <a:pt x="12548" y="9498"/>
                    <a:pt x="14788" y="10280"/>
                    <a:pt x="17027" y="10280"/>
                  </a:cubicBezTo>
                  <a:cubicBezTo>
                    <a:pt x="17361" y="10280"/>
                    <a:pt x="17695" y="10263"/>
                    <a:pt x="18027" y="10228"/>
                  </a:cubicBezTo>
                  <a:cubicBezTo>
                    <a:pt x="18068" y="9919"/>
                    <a:pt x="18091" y="9609"/>
                    <a:pt x="18100" y="9305"/>
                  </a:cubicBezTo>
                  <a:lnTo>
                    <a:pt x="18100" y="9305"/>
                  </a:lnTo>
                  <a:cubicBezTo>
                    <a:pt x="17746" y="9349"/>
                    <a:pt x="17389" y="9371"/>
                    <a:pt x="17032" y="9371"/>
                  </a:cubicBezTo>
                  <a:cubicBezTo>
                    <a:pt x="15021" y="9371"/>
                    <a:pt x="13006" y="8673"/>
                    <a:pt x="11388" y="7267"/>
                  </a:cubicBezTo>
                  <a:lnTo>
                    <a:pt x="15658" y="2847"/>
                  </a:lnTo>
                  <a:cubicBezTo>
                    <a:pt x="15554" y="2738"/>
                    <a:pt x="15449" y="2629"/>
                    <a:pt x="15340" y="2524"/>
                  </a:cubicBezTo>
                  <a:cubicBezTo>
                    <a:pt x="15231" y="2415"/>
                    <a:pt x="15117" y="2315"/>
                    <a:pt x="15003" y="2215"/>
                  </a:cubicBezTo>
                  <a:lnTo>
                    <a:pt x="10733" y="6640"/>
                  </a:lnTo>
                  <a:cubicBezTo>
                    <a:pt x="9014" y="4793"/>
                    <a:pt x="8255" y="2365"/>
                    <a:pt x="8464" y="0"/>
                  </a:cubicBezTo>
                  <a:close/>
                </a:path>
              </a:pathLst>
            </a:custGeom>
            <a:solidFill>
              <a:srgbClr val="2518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0" name="Google Shape;220;p19"/>
            <p:cNvGrpSpPr/>
            <p:nvPr/>
          </p:nvGrpSpPr>
          <p:grpSpPr>
            <a:xfrm>
              <a:off x="4086943" y="2674452"/>
              <a:ext cx="967338" cy="2055942"/>
              <a:chOff x="4086943" y="2674452"/>
              <a:chExt cx="967338" cy="2055942"/>
            </a:xfrm>
          </p:grpSpPr>
          <p:sp>
            <p:nvSpPr>
              <p:cNvPr id="221" name="Google Shape;221;p19"/>
              <p:cNvSpPr/>
              <p:nvPr/>
            </p:nvSpPr>
            <p:spPr>
              <a:xfrm>
                <a:off x="4086943" y="3464323"/>
                <a:ext cx="719559" cy="231619"/>
              </a:xfrm>
              <a:custGeom>
                <a:avLst/>
                <a:gdLst/>
                <a:ahLst/>
                <a:cxnLst/>
                <a:rect l="l" t="t" r="r" b="b"/>
                <a:pathLst>
                  <a:path w="9351" h="3010" extrusionOk="0">
                    <a:moveTo>
                      <a:pt x="8510" y="1"/>
                    </a:moveTo>
                    <a:cubicBezTo>
                      <a:pt x="8488" y="1"/>
                      <a:pt x="8467" y="2"/>
                      <a:pt x="8445" y="4"/>
                    </a:cubicBezTo>
                    <a:cubicBezTo>
                      <a:pt x="5840" y="245"/>
                      <a:pt x="3238" y="486"/>
                      <a:pt x="633" y="732"/>
                    </a:cubicBezTo>
                    <a:cubicBezTo>
                      <a:pt x="269" y="763"/>
                      <a:pt x="0" y="1095"/>
                      <a:pt x="37" y="1468"/>
                    </a:cubicBezTo>
                    <a:cubicBezTo>
                      <a:pt x="91" y="1982"/>
                      <a:pt x="150" y="2496"/>
                      <a:pt x="214" y="3010"/>
                    </a:cubicBezTo>
                    <a:cubicBezTo>
                      <a:pt x="3261" y="2728"/>
                      <a:pt x="6303" y="2442"/>
                      <a:pt x="9350" y="2160"/>
                    </a:cubicBezTo>
                    <a:cubicBezTo>
                      <a:pt x="9282" y="1646"/>
                      <a:pt x="9223" y="1132"/>
                      <a:pt x="9173" y="613"/>
                    </a:cubicBezTo>
                    <a:cubicBezTo>
                      <a:pt x="9134" y="267"/>
                      <a:pt x="8846" y="1"/>
                      <a:pt x="8510" y="1"/>
                    </a:cubicBezTo>
                    <a:close/>
                  </a:path>
                </a:pathLst>
              </a:custGeom>
              <a:solidFill>
                <a:srgbClr val="DE682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9"/>
              <p:cNvSpPr/>
              <p:nvPr/>
            </p:nvSpPr>
            <p:spPr>
              <a:xfrm>
                <a:off x="4572644" y="2674452"/>
                <a:ext cx="177985" cy="565583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7350" extrusionOk="0">
                    <a:moveTo>
                      <a:pt x="1399" y="0"/>
                    </a:moveTo>
                    <a:cubicBezTo>
                      <a:pt x="1367" y="0"/>
                      <a:pt x="1334" y="2"/>
                      <a:pt x="1301" y="5"/>
                    </a:cubicBezTo>
                    <a:cubicBezTo>
                      <a:pt x="715" y="60"/>
                      <a:pt x="201" y="587"/>
                      <a:pt x="160" y="1183"/>
                    </a:cubicBezTo>
                    <a:cubicBezTo>
                      <a:pt x="41" y="2906"/>
                      <a:pt x="1" y="4634"/>
                      <a:pt x="41" y="6363"/>
                    </a:cubicBezTo>
                    <a:cubicBezTo>
                      <a:pt x="50" y="6929"/>
                      <a:pt x="492" y="7349"/>
                      <a:pt x="1034" y="7349"/>
                    </a:cubicBezTo>
                    <a:cubicBezTo>
                      <a:pt x="1067" y="7349"/>
                      <a:pt x="1100" y="7348"/>
                      <a:pt x="1133" y="7345"/>
                    </a:cubicBezTo>
                    <a:cubicBezTo>
                      <a:pt x="1715" y="7290"/>
                      <a:pt x="2170" y="6763"/>
                      <a:pt x="2156" y="6167"/>
                    </a:cubicBezTo>
                    <a:cubicBezTo>
                      <a:pt x="2120" y="4439"/>
                      <a:pt x="2161" y="2706"/>
                      <a:pt x="2274" y="983"/>
                    </a:cubicBezTo>
                    <a:cubicBezTo>
                      <a:pt x="2313" y="421"/>
                      <a:pt x="1931" y="0"/>
                      <a:pt x="1399" y="0"/>
                    </a:cubicBezTo>
                    <a:close/>
                  </a:path>
                </a:pathLst>
              </a:custGeom>
              <a:solidFill>
                <a:srgbClr val="E9B2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9"/>
              <p:cNvSpPr/>
              <p:nvPr/>
            </p:nvSpPr>
            <p:spPr>
              <a:xfrm>
                <a:off x="4087635" y="2993940"/>
                <a:ext cx="966646" cy="1736454"/>
              </a:xfrm>
              <a:custGeom>
                <a:avLst/>
                <a:gdLst/>
                <a:ahLst/>
                <a:cxnLst/>
                <a:rect l="l" t="t" r="r" b="b"/>
                <a:pathLst>
                  <a:path w="12562" h="22566" extrusionOk="0">
                    <a:moveTo>
                      <a:pt x="8450" y="0"/>
                    </a:moveTo>
                    <a:lnTo>
                      <a:pt x="8450" y="0"/>
                    </a:lnTo>
                    <a:cubicBezTo>
                      <a:pt x="5667" y="260"/>
                      <a:pt x="2879" y="519"/>
                      <a:pt x="96" y="778"/>
                    </a:cubicBezTo>
                    <a:cubicBezTo>
                      <a:pt x="1" y="8127"/>
                      <a:pt x="1292" y="15521"/>
                      <a:pt x="3911" y="22566"/>
                    </a:cubicBezTo>
                    <a:lnTo>
                      <a:pt x="12561" y="22566"/>
                    </a:lnTo>
                    <a:cubicBezTo>
                      <a:pt x="9746" y="15285"/>
                      <a:pt x="8355" y="7622"/>
                      <a:pt x="8450" y="0"/>
                    </a:cubicBezTo>
                    <a:close/>
                  </a:path>
                </a:pathLst>
              </a:custGeom>
              <a:solidFill>
                <a:srgbClr val="E9B2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9"/>
              <p:cNvSpPr/>
              <p:nvPr/>
            </p:nvSpPr>
            <p:spPr>
              <a:xfrm>
                <a:off x="4574414" y="3061808"/>
                <a:ext cx="173984" cy="348968"/>
              </a:xfrm>
              <a:custGeom>
                <a:avLst/>
                <a:gdLst/>
                <a:ahLst/>
                <a:cxnLst/>
                <a:rect l="l" t="t" r="r" b="b"/>
                <a:pathLst>
                  <a:path w="2261" h="4535" extrusionOk="0">
                    <a:moveTo>
                      <a:pt x="1158" y="1"/>
                    </a:moveTo>
                    <a:cubicBezTo>
                      <a:pt x="1125" y="1"/>
                      <a:pt x="1093" y="2"/>
                      <a:pt x="1060" y="5"/>
                    </a:cubicBezTo>
                    <a:cubicBezTo>
                      <a:pt x="478" y="60"/>
                      <a:pt x="0" y="587"/>
                      <a:pt x="14" y="1188"/>
                    </a:cubicBezTo>
                    <a:cubicBezTo>
                      <a:pt x="28" y="1974"/>
                      <a:pt x="59" y="2761"/>
                      <a:pt x="105" y="3548"/>
                    </a:cubicBezTo>
                    <a:cubicBezTo>
                      <a:pt x="139" y="4110"/>
                      <a:pt x="599" y="4535"/>
                      <a:pt x="1140" y="4535"/>
                    </a:cubicBezTo>
                    <a:cubicBezTo>
                      <a:pt x="1172" y="4535"/>
                      <a:pt x="1205" y="4533"/>
                      <a:pt x="1237" y="4530"/>
                    </a:cubicBezTo>
                    <a:cubicBezTo>
                      <a:pt x="1824" y="4476"/>
                      <a:pt x="2260" y="3948"/>
                      <a:pt x="2224" y="3348"/>
                    </a:cubicBezTo>
                    <a:cubicBezTo>
                      <a:pt x="2179" y="2561"/>
                      <a:pt x="2147" y="1774"/>
                      <a:pt x="2133" y="988"/>
                    </a:cubicBezTo>
                    <a:cubicBezTo>
                      <a:pt x="2120" y="425"/>
                      <a:pt x="1698" y="1"/>
                      <a:pt x="1158" y="1"/>
                    </a:cubicBezTo>
                    <a:close/>
                  </a:path>
                </a:pathLst>
              </a:custGeom>
              <a:solidFill>
                <a:srgbClr val="E297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9"/>
              <p:cNvSpPr/>
              <p:nvPr/>
            </p:nvSpPr>
            <p:spPr>
              <a:xfrm>
                <a:off x="4411667" y="2878133"/>
                <a:ext cx="165519" cy="282483"/>
              </a:xfrm>
              <a:custGeom>
                <a:avLst/>
                <a:gdLst/>
                <a:ahLst/>
                <a:cxnLst/>
                <a:rect l="l" t="t" r="r" b="b"/>
                <a:pathLst>
                  <a:path w="2151" h="3671" extrusionOk="0">
                    <a:moveTo>
                      <a:pt x="1212" y="0"/>
                    </a:moveTo>
                    <a:cubicBezTo>
                      <a:pt x="1180" y="0"/>
                      <a:pt x="1148" y="2"/>
                      <a:pt x="1115" y="5"/>
                    </a:cubicBezTo>
                    <a:cubicBezTo>
                      <a:pt x="528" y="59"/>
                      <a:pt x="32" y="587"/>
                      <a:pt x="19" y="1183"/>
                    </a:cubicBezTo>
                    <a:cubicBezTo>
                      <a:pt x="5" y="1683"/>
                      <a:pt x="1" y="2183"/>
                      <a:pt x="1" y="2683"/>
                    </a:cubicBezTo>
                    <a:cubicBezTo>
                      <a:pt x="1" y="3250"/>
                      <a:pt x="430" y="3670"/>
                      <a:pt x="971" y="3670"/>
                    </a:cubicBezTo>
                    <a:cubicBezTo>
                      <a:pt x="1003" y="3670"/>
                      <a:pt x="1036" y="3669"/>
                      <a:pt x="1069" y="3666"/>
                    </a:cubicBezTo>
                    <a:cubicBezTo>
                      <a:pt x="1656" y="3611"/>
                      <a:pt x="2120" y="3083"/>
                      <a:pt x="2120" y="2488"/>
                    </a:cubicBezTo>
                    <a:cubicBezTo>
                      <a:pt x="2120" y="1987"/>
                      <a:pt x="2124" y="1487"/>
                      <a:pt x="2138" y="987"/>
                    </a:cubicBezTo>
                    <a:cubicBezTo>
                      <a:pt x="2151" y="425"/>
                      <a:pt x="1751" y="0"/>
                      <a:pt x="1212" y="0"/>
                    </a:cubicBezTo>
                    <a:close/>
                  </a:path>
                </a:pathLst>
              </a:custGeom>
              <a:solidFill>
                <a:srgbClr val="E297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9"/>
              <p:cNvSpPr/>
              <p:nvPr/>
            </p:nvSpPr>
            <p:spPr>
              <a:xfrm>
                <a:off x="4252844" y="2920070"/>
                <a:ext cx="164827" cy="282868"/>
              </a:xfrm>
              <a:custGeom>
                <a:avLst/>
                <a:gdLst/>
                <a:ahLst/>
                <a:cxnLst/>
                <a:rect l="l" t="t" r="r" b="b"/>
                <a:pathLst>
                  <a:path w="2142" h="3676" extrusionOk="0">
                    <a:moveTo>
                      <a:pt x="1202" y="1"/>
                    </a:moveTo>
                    <a:cubicBezTo>
                      <a:pt x="1170" y="1"/>
                      <a:pt x="1138" y="2"/>
                      <a:pt x="1105" y="5"/>
                    </a:cubicBezTo>
                    <a:cubicBezTo>
                      <a:pt x="518" y="60"/>
                      <a:pt x="27" y="588"/>
                      <a:pt x="14" y="1183"/>
                    </a:cubicBezTo>
                    <a:cubicBezTo>
                      <a:pt x="5" y="1684"/>
                      <a:pt x="0" y="2188"/>
                      <a:pt x="5" y="2689"/>
                    </a:cubicBezTo>
                    <a:cubicBezTo>
                      <a:pt x="9" y="3251"/>
                      <a:pt x="443" y="3675"/>
                      <a:pt x="985" y="3675"/>
                    </a:cubicBezTo>
                    <a:cubicBezTo>
                      <a:pt x="1017" y="3675"/>
                      <a:pt x="1049" y="3674"/>
                      <a:pt x="1082" y="3671"/>
                    </a:cubicBezTo>
                    <a:cubicBezTo>
                      <a:pt x="1664" y="3616"/>
                      <a:pt x="2128" y="3089"/>
                      <a:pt x="2124" y="2488"/>
                    </a:cubicBezTo>
                    <a:cubicBezTo>
                      <a:pt x="2119" y="1988"/>
                      <a:pt x="2124" y="1488"/>
                      <a:pt x="2133" y="988"/>
                    </a:cubicBezTo>
                    <a:cubicBezTo>
                      <a:pt x="2141" y="425"/>
                      <a:pt x="1737" y="1"/>
                      <a:pt x="1202" y="1"/>
                    </a:cubicBezTo>
                    <a:close/>
                  </a:path>
                </a:pathLst>
              </a:custGeom>
              <a:solidFill>
                <a:srgbClr val="E297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9"/>
              <p:cNvSpPr/>
              <p:nvPr/>
            </p:nvSpPr>
            <p:spPr>
              <a:xfrm>
                <a:off x="4094637" y="2963853"/>
                <a:ext cx="163827" cy="282791"/>
              </a:xfrm>
              <a:custGeom>
                <a:avLst/>
                <a:gdLst/>
                <a:ahLst/>
                <a:cxnLst/>
                <a:rect l="l" t="t" r="r" b="b"/>
                <a:pathLst>
                  <a:path w="2129" h="3675" extrusionOk="0">
                    <a:moveTo>
                      <a:pt x="1185" y="0"/>
                    </a:moveTo>
                    <a:cubicBezTo>
                      <a:pt x="1153" y="0"/>
                      <a:pt x="1120" y="2"/>
                      <a:pt x="1087" y="5"/>
                    </a:cubicBezTo>
                    <a:cubicBezTo>
                      <a:pt x="501" y="59"/>
                      <a:pt x="14" y="587"/>
                      <a:pt x="5" y="1183"/>
                    </a:cubicBezTo>
                    <a:cubicBezTo>
                      <a:pt x="0" y="1683"/>
                      <a:pt x="0" y="2183"/>
                      <a:pt x="5" y="2688"/>
                    </a:cubicBezTo>
                    <a:cubicBezTo>
                      <a:pt x="14" y="3250"/>
                      <a:pt x="452" y="3675"/>
                      <a:pt x="990" y="3675"/>
                    </a:cubicBezTo>
                    <a:cubicBezTo>
                      <a:pt x="1022" y="3675"/>
                      <a:pt x="1055" y="3673"/>
                      <a:pt x="1087" y="3670"/>
                    </a:cubicBezTo>
                    <a:cubicBezTo>
                      <a:pt x="1674" y="3616"/>
                      <a:pt x="2129" y="3088"/>
                      <a:pt x="2124" y="2488"/>
                    </a:cubicBezTo>
                    <a:cubicBezTo>
                      <a:pt x="2115" y="1988"/>
                      <a:pt x="2115" y="1487"/>
                      <a:pt x="2124" y="987"/>
                    </a:cubicBezTo>
                    <a:cubicBezTo>
                      <a:pt x="2129" y="425"/>
                      <a:pt x="1724" y="0"/>
                      <a:pt x="1185" y="0"/>
                    </a:cubicBezTo>
                    <a:close/>
                  </a:path>
                </a:pathLst>
              </a:custGeom>
              <a:solidFill>
                <a:srgbClr val="E297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9"/>
              <p:cNvSpPr/>
              <p:nvPr/>
            </p:nvSpPr>
            <p:spPr>
              <a:xfrm>
                <a:off x="4385812" y="3245252"/>
                <a:ext cx="391599" cy="406604"/>
              </a:xfrm>
              <a:custGeom>
                <a:avLst/>
                <a:gdLst/>
                <a:ahLst/>
                <a:cxnLst/>
                <a:rect l="l" t="t" r="r" b="b"/>
                <a:pathLst>
                  <a:path w="5089" h="5284" extrusionOk="0">
                    <a:moveTo>
                      <a:pt x="3934" y="1"/>
                    </a:moveTo>
                    <a:cubicBezTo>
                      <a:pt x="3823" y="1"/>
                      <a:pt x="3711" y="6"/>
                      <a:pt x="3597" y="18"/>
                    </a:cubicBezTo>
                    <a:cubicBezTo>
                      <a:pt x="1578" y="204"/>
                      <a:pt x="0" y="2055"/>
                      <a:pt x="218" y="4111"/>
                    </a:cubicBezTo>
                    <a:cubicBezTo>
                      <a:pt x="250" y="4420"/>
                      <a:pt x="287" y="4725"/>
                      <a:pt x="323" y="5034"/>
                    </a:cubicBezTo>
                    <a:cubicBezTo>
                      <a:pt x="1910" y="5116"/>
                      <a:pt x="3497" y="5202"/>
                      <a:pt x="5089" y="5284"/>
                    </a:cubicBezTo>
                    <a:cubicBezTo>
                      <a:pt x="4857" y="3551"/>
                      <a:pt x="4702" y="1810"/>
                      <a:pt x="4630" y="72"/>
                    </a:cubicBezTo>
                    <a:cubicBezTo>
                      <a:pt x="4404" y="26"/>
                      <a:pt x="4171" y="1"/>
                      <a:pt x="3934" y="1"/>
                    </a:cubicBezTo>
                    <a:close/>
                  </a:path>
                </a:pathLst>
              </a:custGeom>
              <a:solidFill>
                <a:srgbClr val="E297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9"/>
              <p:cNvSpPr/>
              <p:nvPr/>
            </p:nvSpPr>
            <p:spPr>
              <a:xfrm>
                <a:off x="4108257" y="3665773"/>
                <a:ext cx="728332" cy="248395"/>
              </a:xfrm>
              <a:custGeom>
                <a:avLst/>
                <a:gdLst/>
                <a:ahLst/>
                <a:cxnLst/>
                <a:rect l="l" t="t" r="r" b="b"/>
                <a:pathLst>
                  <a:path w="9465" h="3228" extrusionOk="0">
                    <a:moveTo>
                      <a:pt x="9132" y="1"/>
                    </a:moveTo>
                    <a:cubicBezTo>
                      <a:pt x="9182" y="374"/>
                      <a:pt x="8932" y="701"/>
                      <a:pt x="8569" y="733"/>
                    </a:cubicBezTo>
                    <a:cubicBezTo>
                      <a:pt x="5963" y="979"/>
                      <a:pt x="3362" y="1220"/>
                      <a:pt x="756" y="1461"/>
                    </a:cubicBezTo>
                    <a:cubicBezTo>
                      <a:pt x="734" y="1463"/>
                      <a:pt x="712" y="1464"/>
                      <a:pt x="691" y="1464"/>
                    </a:cubicBezTo>
                    <a:cubicBezTo>
                      <a:pt x="352" y="1464"/>
                      <a:pt x="48" y="1202"/>
                      <a:pt x="1" y="851"/>
                    </a:cubicBezTo>
                    <a:lnTo>
                      <a:pt x="1" y="851"/>
                    </a:lnTo>
                    <a:cubicBezTo>
                      <a:pt x="78" y="1442"/>
                      <a:pt x="169" y="2029"/>
                      <a:pt x="265" y="2616"/>
                    </a:cubicBezTo>
                    <a:cubicBezTo>
                      <a:pt x="325" y="2964"/>
                      <a:pt x="642" y="3228"/>
                      <a:pt x="984" y="3228"/>
                    </a:cubicBezTo>
                    <a:cubicBezTo>
                      <a:pt x="1004" y="3228"/>
                      <a:pt x="1023" y="3227"/>
                      <a:pt x="1042" y="3225"/>
                    </a:cubicBezTo>
                    <a:cubicBezTo>
                      <a:pt x="3648" y="2980"/>
                      <a:pt x="6249" y="2739"/>
                      <a:pt x="8855" y="2493"/>
                    </a:cubicBezTo>
                    <a:cubicBezTo>
                      <a:pt x="9219" y="2461"/>
                      <a:pt x="9464" y="2134"/>
                      <a:pt x="9401" y="1761"/>
                    </a:cubicBezTo>
                    <a:cubicBezTo>
                      <a:pt x="9305" y="1179"/>
                      <a:pt x="9214" y="588"/>
                      <a:pt x="91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9"/>
              <p:cNvSpPr/>
              <p:nvPr/>
            </p:nvSpPr>
            <p:spPr>
              <a:xfrm>
                <a:off x="4089713" y="3512185"/>
                <a:ext cx="722714" cy="248702"/>
              </a:xfrm>
              <a:custGeom>
                <a:avLst/>
                <a:gdLst/>
                <a:ahLst/>
                <a:cxnLst/>
                <a:rect l="l" t="t" r="r" b="b"/>
                <a:pathLst>
                  <a:path w="9392" h="3232" extrusionOk="0">
                    <a:moveTo>
                      <a:pt x="9137" y="0"/>
                    </a:moveTo>
                    <a:cubicBezTo>
                      <a:pt x="9173" y="373"/>
                      <a:pt x="8914" y="701"/>
                      <a:pt x="8550" y="737"/>
                    </a:cubicBezTo>
                    <a:cubicBezTo>
                      <a:pt x="5945" y="978"/>
                      <a:pt x="3339" y="1219"/>
                      <a:pt x="738" y="1465"/>
                    </a:cubicBezTo>
                    <a:cubicBezTo>
                      <a:pt x="718" y="1466"/>
                      <a:pt x="698" y="1467"/>
                      <a:pt x="679" y="1467"/>
                    </a:cubicBezTo>
                    <a:cubicBezTo>
                      <a:pt x="335" y="1467"/>
                      <a:pt x="40" y="1204"/>
                      <a:pt x="1" y="851"/>
                    </a:cubicBezTo>
                    <a:lnTo>
                      <a:pt x="1" y="851"/>
                    </a:lnTo>
                    <a:cubicBezTo>
                      <a:pt x="64" y="1442"/>
                      <a:pt x="133" y="2029"/>
                      <a:pt x="210" y="2620"/>
                    </a:cubicBezTo>
                    <a:cubicBezTo>
                      <a:pt x="257" y="2969"/>
                      <a:pt x="562" y="3232"/>
                      <a:pt x="906" y="3232"/>
                    </a:cubicBezTo>
                    <a:cubicBezTo>
                      <a:pt x="926" y="3232"/>
                      <a:pt x="945" y="3231"/>
                      <a:pt x="965" y="3229"/>
                    </a:cubicBezTo>
                    <a:cubicBezTo>
                      <a:pt x="3566" y="2988"/>
                      <a:pt x="6172" y="2743"/>
                      <a:pt x="8778" y="2502"/>
                    </a:cubicBezTo>
                    <a:cubicBezTo>
                      <a:pt x="9142" y="2465"/>
                      <a:pt x="9392" y="2138"/>
                      <a:pt x="9346" y="1765"/>
                    </a:cubicBezTo>
                    <a:cubicBezTo>
                      <a:pt x="9264" y="1178"/>
                      <a:pt x="9196" y="592"/>
                      <a:pt x="91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9"/>
              <p:cNvSpPr/>
              <p:nvPr/>
            </p:nvSpPr>
            <p:spPr>
              <a:xfrm>
                <a:off x="4099870" y="3601752"/>
                <a:ext cx="721329" cy="218692"/>
              </a:xfrm>
              <a:custGeom>
                <a:avLst/>
                <a:gdLst/>
                <a:ahLst/>
                <a:cxnLst/>
                <a:rect l="l" t="t" r="r" b="b"/>
                <a:pathLst>
                  <a:path w="9374" h="2842" extrusionOk="0">
                    <a:moveTo>
                      <a:pt x="9137" y="1"/>
                    </a:moveTo>
                    <a:cubicBezTo>
                      <a:pt x="9137" y="2"/>
                      <a:pt x="9137" y="4"/>
                      <a:pt x="9137" y="5"/>
                    </a:cubicBezTo>
                    <a:lnTo>
                      <a:pt x="9137" y="5"/>
                    </a:lnTo>
                    <a:cubicBezTo>
                      <a:pt x="9137" y="4"/>
                      <a:pt x="9137" y="2"/>
                      <a:pt x="9137" y="1"/>
                    </a:cubicBezTo>
                    <a:close/>
                    <a:moveTo>
                      <a:pt x="9137" y="5"/>
                    </a:moveTo>
                    <a:cubicBezTo>
                      <a:pt x="9180" y="376"/>
                      <a:pt x="8926" y="701"/>
                      <a:pt x="8559" y="737"/>
                    </a:cubicBezTo>
                    <a:cubicBezTo>
                      <a:pt x="5958" y="978"/>
                      <a:pt x="3352" y="1224"/>
                      <a:pt x="747" y="1465"/>
                    </a:cubicBezTo>
                    <a:cubicBezTo>
                      <a:pt x="727" y="1467"/>
                      <a:pt x="708" y="1468"/>
                      <a:pt x="689" y="1468"/>
                    </a:cubicBezTo>
                    <a:cubicBezTo>
                      <a:pt x="348" y="1468"/>
                      <a:pt x="44" y="1204"/>
                      <a:pt x="1" y="856"/>
                    </a:cubicBezTo>
                    <a:lnTo>
                      <a:pt x="1" y="856"/>
                    </a:lnTo>
                    <a:cubicBezTo>
                      <a:pt x="55" y="1315"/>
                      <a:pt x="119" y="1774"/>
                      <a:pt x="187" y="2229"/>
                    </a:cubicBezTo>
                    <a:cubicBezTo>
                      <a:pt x="234" y="2579"/>
                      <a:pt x="542" y="2842"/>
                      <a:pt x="881" y="2842"/>
                    </a:cubicBezTo>
                    <a:cubicBezTo>
                      <a:pt x="903" y="2842"/>
                      <a:pt x="925" y="2841"/>
                      <a:pt x="947" y="2838"/>
                    </a:cubicBezTo>
                    <a:cubicBezTo>
                      <a:pt x="3552" y="2597"/>
                      <a:pt x="6158" y="2356"/>
                      <a:pt x="8759" y="2111"/>
                    </a:cubicBezTo>
                    <a:cubicBezTo>
                      <a:pt x="9128" y="2079"/>
                      <a:pt x="9373" y="1751"/>
                      <a:pt x="9319" y="1379"/>
                    </a:cubicBezTo>
                    <a:cubicBezTo>
                      <a:pt x="9255" y="921"/>
                      <a:pt x="9192" y="463"/>
                      <a:pt x="9137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2" name="Google Shape;232;p19"/>
          <p:cNvSpPr txBox="1"/>
          <p:nvPr/>
        </p:nvSpPr>
        <p:spPr>
          <a:xfrm flipH="1">
            <a:off x="762050" y="3483600"/>
            <a:ext cx="2832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From college to the pros: predicting the NBA amateur player draft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"/>
          <p:cNvSpPr txBox="1">
            <a:spLocks noGrp="1"/>
          </p:cNvSpPr>
          <p:nvPr>
            <p:ph type="ctrTitle"/>
          </p:nvPr>
        </p:nvSpPr>
        <p:spPr>
          <a:xfrm>
            <a:off x="4473050" y="1890700"/>
            <a:ext cx="4061700" cy="164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Wprowadzenie</a:t>
            </a:r>
            <a:endParaRPr sz="37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do badania</a:t>
            </a:r>
            <a:endParaRPr sz="3700"/>
          </a:p>
        </p:txBody>
      </p:sp>
      <p:grpSp>
        <p:nvGrpSpPr>
          <p:cNvPr id="238" name="Google Shape;238;p20"/>
          <p:cNvGrpSpPr/>
          <p:nvPr/>
        </p:nvGrpSpPr>
        <p:grpSpPr>
          <a:xfrm>
            <a:off x="470559" y="332256"/>
            <a:ext cx="3545199" cy="4475978"/>
            <a:chOff x="1278825" y="608350"/>
            <a:chExt cx="3177271" cy="4011452"/>
          </a:xfrm>
        </p:grpSpPr>
        <p:sp>
          <p:nvSpPr>
            <p:cNvPr id="239" name="Google Shape;239;p20"/>
            <p:cNvSpPr/>
            <p:nvPr/>
          </p:nvSpPr>
          <p:spPr>
            <a:xfrm>
              <a:off x="1880762" y="1333050"/>
              <a:ext cx="1973476" cy="1727751"/>
            </a:xfrm>
            <a:custGeom>
              <a:avLst/>
              <a:gdLst/>
              <a:ahLst/>
              <a:cxnLst/>
              <a:rect l="l" t="t" r="r" b="b"/>
              <a:pathLst>
                <a:path w="28792" h="25207" extrusionOk="0">
                  <a:moveTo>
                    <a:pt x="14386" y="0"/>
                  </a:moveTo>
                  <a:cubicBezTo>
                    <a:pt x="12352" y="0"/>
                    <a:pt x="10289" y="494"/>
                    <a:pt x="8377" y="1534"/>
                  </a:cubicBezTo>
                  <a:cubicBezTo>
                    <a:pt x="2260" y="4858"/>
                    <a:pt x="0" y="12507"/>
                    <a:pt x="3324" y="18624"/>
                  </a:cubicBezTo>
                  <a:cubicBezTo>
                    <a:pt x="5609" y="22823"/>
                    <a:pt x="9937" y="25207"/>
                    <a:pt x="14405" y="25207"/>
                  </a:cubicBezTo>
                  <a:cubicBezTo>
                    <a:pt x="16439" y="25207"/>
                    <a:pt x="18502" y="24713"/>
                    <a:pt x="20414" y="23671"/>
                  </a:cubicBezTo>
                  <a:cubicBezTo>
                    <a:pt x="26531" y="20347"/>
                    <a:pt x="28791" y="12698"/>
                    <a:pt x="25467" y="6581"/>
                  </a:cubicBezTo>
                  <a:cubicBezTo>
                    <a:pt x="23182" y="2381"/>
                    <a:pt x="18854" y="0"/>
                    <a:pt x="143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0"/>
            <p:cNvSpPr/>
            <p:nvPr/>
          </p:nvSpPr>
          <p:spPr>
            <a:xfrm>
              <a:off x="1992199" y="1313481"/>
              <a:ext cx="1750296" cy="1738373"/>
            </a:xfrm>
            <a:custGeom>
              <a:avLst/>
              <a:gdLst/>
              <a:ahLst/>
              <a:cxnLst/>
              <a:rect l="l" t="t" r="r" b="b"/>
              <a:pathLst>
                <a:path w="26718" h="26536" extrusionOk="0">
                  <a:moveTo>
                    <a:pt x="12384" y="500"/>
                  </a:moveTo>
                  <a:lnTo>
                    <a:pt x="12384" y="500"/>
                  </a:lnTo>
                  <a:cubicBezTo>
                    <a:pt x="12386" y="503"/>
                    <a:pt x="12388" y="504"/>
                    <a:pt x="12390" y="506"/>
                  </a:cubicBezTo>
                  <a:lnTo>
                    <a:pt x="12390" y="506"/>
                  </a:lnTo>
                  <a:cubicBezTo>
                    <a:pt x="12387" y="502"/>
                    <a:pt x="12385" y="500"/>
                    <a:pt x="12384" y="500"/>
                  </a:cubicBezTo>
                  <a:close/>
                  <a:moveTo>
                    <a:pt x="12780" y="0"/>
                  </a:moveTo>
                  <a:lnTo>
                    <a:pt x="12402" y="514"/>
                  </a:lnTo>
                  <a:cubicBezTo>
                    <a:pt x="12402" y="514"/>
                    <a:pt x="12397" y="511"/>
                    <a:pt x="12390" y="506"/>
                  </a:cubicBezTo>
                  <a:lnTo>
                    <a:pt x="12390" y="506"/>
                  </a:lnTo>
                  <a:cubicBezTo>
                    <a:pt x="12408" y="527"/>
                    <a:pt x="12458" y="611"/>
                    <a:pt x="12438" y="796"/>
                  </a:cubicBezTo>
                  <a:cubicBezTo>
                    <a:pt x="12398" y="1132"/>
                    <a:pt x="12120" y="1837"/>
                    <a:pt x="10820" y="3079"/>
                  </a:cubicBezTo>
                  <a:cubicBezTo>
                    <a:pt x="9479" y="2794"/>
                    <a:pt x="8066" y="2651"/>
                    <a:pt x="6582" y="2651"/>
                  </a:cubicBezTo>
                  <a:cubicBezTo>
                    <a:pt x="6238" y="2651"/>
                    <a:pt x="5891" y="2659"/>
                    <a:pt x="5540" y="2674"/>
                  </a:cubicBezTo>
                  <a:cubicBezTo>
                    <a:pt x="5362" y="2683"/>
                    <a:pt x="5226" y="2833"/>
                    <a:pt x="5235" y="3006"/>
                  </a:cubicBezTo>
                  <a:cubicBezTo>
                    <a:pt x="5239" y="3178"/>
                    <a:pt x="5380" y="3311"/>
                    <a:pt x="5550" y="3311"/>
                  </a:cubicBezTo>
                  <a:cubicBezTo>
                    <a:pt x="5556" y="3311"/>
                    <a:pt x="5561" y="3311"/>
                    <a:pt x="5567" y="3311"/>
                  </a:cubicBezTo>
                  <a:cubicBezTo>
                    <a:pt x="5900" y="3297"/>
                    <a:pt x="6228" y="3290"/>
                    <a:pt x="6549" y="3290"/>
                  </a:cubicBezTo>
                  <a:cubicBezTo>
                    <a:pt x="7876" y="3290"/>
                    <a:pt x="9101" y="3408"/>
                    <a:pt x="10228" y="3620"/>
                  </a:cubicBezTo>
                  <a:cubicBezTo>
                    <a:pt x="9078" y="4625"/>
                    <a:pt x="7341" y="5921"/>
                    <a:pt x="4717" y="7572"/>
                  </a:cubicBezTo>
                  <a:cubicBezTo>
                    <a:pt x="442" y="10264"/>
                    <a:pt x="33" y="14261"/>
                    <a:pt x="19" y="14434"/>
                  </a:cubicBezTo>
                  <a:cubicBezTo>
                    <a:pt x="1" y="14607"/>
                    <a:pt x="133" y="14762"/>
                    <a:pt x="305" y="14780"/>
                  </a:cubicBezTo>
                  <a:cubicBezTo>
                    <a:pt x="314" y="14781"/>
                    <a:pt x="323" y="14781"/>
                    <a:pt x="331" y="14781"/>
                  </a:cubicBezTo>
                  <a:cubicBezTo>
                    <a:pt x="498" y="14781"/>
                    <a:pt x="638" y="14657"/>
                    <a:pt x="656" y="14489"/>
                  </a:cubicBezTo>
                  <a:cubicBezTo>
                    <a:pt x="656" y="14452"/>
                    <a:pt x="1060" y="10632"/>
                    <a:pt x="5058" y="8113"/>
                  </a:cubicBezTo>
                  <a:cubicBezTo>
                    <a:pt x="7659" y="6476"/>
                    <a:pt x="9651" y="5021"/>
                    <a:pt x="11001" y="3784"/>
                  </a:cubicBezTo>
                  <a:cubicBezTo>
                    <a:pt x="11870" y="3988"/>
                    <a:pt x="12679" y="4252"/>
                    <a:pt x="13430" y="4561"/>
                  </a:cubicBezTo>
                  <a:cubicBezTo>
                    <a:pt x="11870" y="6085"/>
                    <a:pt x="10301" y="8027"/>
                    <a:pt x="9000" y="10123"/>
                  </a:cubicBezTo>
                  <a:cubicBezTo>
                    <a:pt x="7190" y="13034"/>
                    <a:pt x="4376" y="18741"/>
                    <a:pt x="5813" y="24257"/>
                  </a:cubicBezTo>
                  <a:cubicBezTo>
                    <a:pt x="5851" y="24404"/>
                    <a:pt x="5982" y="24498"/>
                    <a:pt x="6126" y="24498"/>
                  </a:cubicBezTo>
                  <a:cubicBezTo>
                    <a:pt x="6152" y="24498"/>
                    <a:pt x="6178" y="24495"/>
                    <a:pt x="6204" y="24489"/>
                  </a:cubicBezTo>
                  <a:cubicBezTo>
                    <a:pt x="6372" y="24444"/>
                    <a:pt x="6477" y="24271"/>
                    <a:pt x="6431" y="24098"/>
                  </a:cubicBezTo>
                  <a:cubicBezTo>
                    <a:pt x="5058" y="18809"/>
                    <a:pt x="7791" y="13284"/>
                    <a:pt x="9542" y="10464"/>
                  </a:cubicBezTo>
                  <a:cubicBezTo>
                    <a:pt x="10942" y="8209"/>
                    <a:pt x="12548" y="6285"/>
                    <a:pt x="14067" y="4839"/>
                  </a:cubicBezTo>
                  <a:cubicBezTo>
                    <a:pt x="14717" y="5139"/>
                    <a:pt x="15317" y="5471"/>
                    <a:pt x="15881" y="5826"/>
                  </a:cubicBezTo>
                  <a:cubicBezTo>
                    <a:pt x="15876" y="5830"/>
                    <a:pt x="15876" y="5830"/>
                    <a:pt x="15876" y="5830"/>
                  </a:cubicBezTo>
                  <a:cubicBezTo>
                    <a:pt x="15267" y="6430"/>
                    <a:pt x="14594" y="7536"/>
                    <a:pt x="14835" y="9377"/>
                  </a:cubicBezTo>
                  <a:cubicBezTo>
                    <a:pt x="15790" y="16740"/>
                    <a:pt x="15704" y="20892"/>
                    <a:pt x="15467" y="23075"/>
                  </a:cubicBezTo>
                  <a:cubicBezTo>
                    <a:pt x="15208" y="25471"/>
                    <a:pt x="14708" y="26108"/>
                    <a:pt x="14703" y="26113"/>
                  </a:cubicBezTo>
                  <a:lnTo>
                    <a:pt x="14708" y="26108"/>
                  </a:lnTo>
                  <a:lnTo>
                    <a:pt x="15185" y="26535"/>
                  </a:lnTo>
                  <a:cubicBezTo>
                    <a:pt x="15244" y="26467"/>
                    <a:pt x="15786" y="25808"/>
                    <a:pt x="16077" y="23361"/>
                  </a:cubicBezTo>
                  <a:cubicBezTo>
                    <a:pt x="16459" y="20178"/>
                    <a:pt x="16249" y="15312"/>
                    <a:pt x="15467" y="9295"/>
                  </a:cubicBezTo>
                  <a:cubicBezTo>
                    <a:pt x="15303" y="8022"/>
                    <a:pt x="15590" y="7013"/>
                    <a:pt x="16327" y="6285"/>
                  </a:cubicBezTo>
                  <a:cubicBezTo>
                    <a:pt x="16359" y="6253"/>
                    <a:pt x="16390" y="6221"/>
                    <a:pt x="16427" y="6194"/>
                  </a:cubicBezTo>
                  <a:cubicBezTo>
                    <a:pt x="19624" y="8431"/>
                    <a:pt x="21302" y="11437"/>
                    <a:pt x="22057" y="13170"/>
                  </a:cubicBezTo>
                  <a:cubicBezTo>
                    <a:pt x="23826" y="17231"/>
                    <a:pt x="23717" y="20906"/>
                    <a:pt x="22857" y="21751"/>
                  </a:cubicBezTo>
                  <a:cubicBezTo>
                    <a:pt x="22734" y="21874"/>
                    <a:pt x="22730" y="22079"/>
                    <a:pt x="22853" y="22202"/>
                  </a:cubicBezTo>
                  <a:cubicBezTo>
                    <a:pt x="22917" y="22266"/>
                    <a:pt x="23000" y="22298"/>
                    <a:pt x="23082" y="22298"/>
                  </a:cubicBezTo>
                  <a:cubicBezTo>
                    <a:pt x="23163" y="22298"/>
                    <a:pt x="23244" y="22267"/>
                    <a:pt x="23307" y="22206"/>
                  </a:cubicBezTo>
                  <a:cubicBezTo>
                    <a:pt x="24035" y="21483"/>
                    <a:pt x="24303" y="19591"/>
                    <a:pt x="23926" y="17236"/>
                  </a:cubicBezTo>
                  <a:cubicBezTo>
                    <a:pt x="23717" y="15903"/>
                    <a:pt x="23298" y="14421"/>
                    <a:pt x="22643" y="12915"/>
                  </a:cubicBezTo>
                  <a:cubicBezTo>
                    <a:pt x="21747" y="10869"/>
                    <a:pt x="20047" y="7981"/>
                    <a:pt x="16991" y="5785"/>
                  </a:cubicBezTo>
                  <a:cubicBezTo>
                    <a:pt x="17616" y="5425"/>
                    <a:pt x="18337" y="5257"/>
                    <a:pt x="18935" y="5257"/>
                  </a:cubicBezTo>
                  <a:cubicBezTo>
                    <a:pt x="19063" y="5257"/>
                    <a:pt x="19186" y="5265"/>
                    <a:pt x="19301" y="5280"/>
                  </a:cubicBezTo>
                  <a:cubicBezTo>
                    <a:pt x="23207" y="5826"/>
                    <a:pt x="26090" y="10055"/>
                    <a:pt x="26118" y="10096"/>
                  </a:cubicBezTo>
                  <a:cubicBezTo>
                    <a:pt x="26180" y="10187"/>
                    <a:pt x="26283" y="10237"/>
                    <a:pt x="26386" y="10237"/>
                  </a:cubicBezTo>
                  <a:cubicBezTo>
                    <a:pt x="26447" y="10237"/>
                    <a:pt x="26509" y="10220"/>
                    <a:pt x="26563" y="10182"/>
                  </a:cubicBezTo>
                  <a:cubicBezTo>
                    <a:pt x="26668" y="10109"/>
                    <a:pt x="26718" y="9987"/>
                    <a:pt x="26700" y="9868"/>
                  </a:cubicBezTo>
                  <a:cubicBezTo>
                    <a:pt x="26691" y="9823"/>
                    <a:pt x="26677" y="9778"/>
                    <a:pt x="26650" y="9741"/>
                  </a:cubicBezTo>
                  <a:cubicBezTo>
                    <a:pt x="26527" y="9555"/>
                    <a:pt x="23580" y="5234"/>
                    <a:pt x="19387" y="4648"/>
                  </a:cubicBezTo>
                  <a:cubicBezTo>
                    <a:pt x="19245" y="4628"/>
                    <a:pt x="19090" y="4618"/>
                    <a:pt x="18928" y="4618"/>
                  </a:cubicBezTo>
                  <a:cubicBezTo>
                    <a:pt x="18160" y="4618"/>
                    <a:pt x="17210" y="4848"/>
                    <a:pt x="16418" y="5389"/>
                  </a:cubicBezTo>
                  <a:cubicBezTo>
                    <a:pt x="15831" y="5003"/>
                    <a:pt x="15222" y="4661"/>
                    <a:pt x="14589" y="4357"/>
                  </a:cubicBezTo>
                  <a:cubicBezTo>
                    <a:pt x="16081" y="3029"/>
                    <a:pt x="17454" y="2188"/>
                    <a:pt x="18414" y="1987"/>
                  </a:cubicBezTo>
                  <a:cubicBezTo>
                    <a:pt x="18582" y="1956"/>
                    <a:pt x="18691" y="1792"/>
                    <a:pt x="18664" y="1628"/>
                  </a:cubicBezTo>
                  <a:cubicBezTo>
                    <a:pt x="18664" y="1619"/>
                    <a:pt x="18664" y="1615"/>
                    <a:pt x="18664" y="1610"/>
                  </a:cubicBezTo>
                  <a:cubicBezTo>
                    <a:pt x="18632" y="1460"/>
                    <a:pt x="18501" y="1357"/>
                    <a:pt x="18353" y="1357"/>
                  </a:cubicBezTo>
                  <a:cubicBezTo>
                    <a:pt x="18331" y="1357"/>
                    <a:pt x="18309" y="1360"/>
                    <a:pt x="18287" y="1364"/>
                  </a:cubicBezTo>
                  <a:cubicBezTo>
                    <a:pt x="17077" y="1615"/>
                    <a:pt x="15535" y="2610"/>
                    <a:pt x="13948" y="4066"/>
                  </a:cubicBezTo>
                  <a:cubicBezTo>
                    <a:pt x="13180" y="3738"/>
                    <a:pt x="12379" y="3470"/>
                    <a:pt x="11552" y="3252"/>
                  </a:cubicBezTo>
                  <a:cubicBezTo>
                    <a:pt x="12539" y="2256"/>
                    <a:pt x="13057" y="1419"/>
                    <a:pt x="13080" y="760"/>
                  </a:cubicBezTo>
                  <a:cubicBezTo>
                    <a:pt x="13084" y="673"/>
                    <a:pt x="13080" y="596"/>
                    <a:pt x="13066" y="528"/>
                  </a:cubicBezTo>
                  <a:cubicBezTo>
                    <a:pt x="13011" y="177"/>
                    <a:pt x="12807" y="18"/>
                    <a:pt x="12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0"/>
            <p:cNvSpPr/>
            <p:nvPr/>
          </p:nvSpPr>
          <p:spPr>
            <a:xfrm>
              <a:off x="1916267" y="2752156"/>
              <a:ext cx="1902123" cy="1867646"/>
            </a:xfrm>
            <a:custGeom>
              <a:avLst/>
              <a:gdLst/>
              <a:ahLst/>
              <a:cxnLst/>
              <a:rect l="l" t="t" r="r" b="b"/>
              <a:pathLst>
                <a:path w="27751" h="27248" extrusionOk="0">
                  <a:moveTo>
                    <a:pt x="25958" y="3208"/>
                  </a:moveTo>
                  <a:lnTo>
                    <a:pt x="25258" y="5992"/>
                  </a:lnTo>
                  <a:lnTo>
                    <a:pt x="24530" y="5055"/>
                  </a:lnTo>
                  <a:lnTo>
                    <a:pt x="25958" y="3208"/>
                  </a:lnTo>
                  <a:close/>
                  <a:moveTo>
                    <a:pt x="1792" y="3172"/>
                  </a:moveTo>
                  <a:lnTo>
                    <a:pt x="3243" y="5055"/>
                  </a:lnTo>
                  <a:lnTo>
                    <a:pt x="2502" y="6010"/>
                  </a:lnTo>
                  <a:lnTo>
                    <a:pt x="1792" y="3172"/>
                  </a:lnTo>
                  <a:close/>
                  <a:moveTo>
                    <a:pt x="6404" y="2708"/>
                  </a:moveTo>
                  <a:lnTo>
                    <a:pt x="8173" y="4959"/>
                  </a:lnTo>
                  <a:lnTo>
                    <a:pt x="6340" y="7338"/>
                  </a:lnTo>
                  <a:lnTo>
                    <a:pt x="4575" y="5059"/>
                  </a:lnTo>
                  <a:lnTo>
                    <a:pt x="6404" y="2708"/>
                  </a:lnTo>
                  <a:close/>
                  <a:moveTo>
                    <a:pt x="21374" y="2708"/>
                  </a:moveTo>
                  <a:lnTo>
                    <a:pt x="23198" y="5059"/>
                  </a:lnTo>
                  <a:lnTo>
                    <a:pt x="21438" y="7338"/>
                  </a:lnTo>
                  <a:lnTo>
                    <a:pt x="19601" y="4959"/>
                  </a:lnTo>
                  <a:lnTo>
                    <a:pt x="21374" y="2708"/>
                  </a:lnTo>
                  <a:close/>
                  <a:moveTo>
                    <a:pt x="11347" y="2567"/>
                  </a:moveTo>
                  <a:lnTo>
                    <a:pt x="13221" y="4977"/>
                  </a:lnTo>
                  <a:lnTo>
                    <a:pt x="11388" y="7342"/>
                  </a:lnTo>
                  <a:lnTo>
                    <a:pt x="9510" y="4950"/>
                  </a:lnTo>
                  <a:lnTo>
                    <a:pt x="11347" y="2567"/>
                  </a:lnTo>
                  <a:close/>
                  <a:moveTo>
                    <a:pt x="16427" y="2567"/>
                  </a:moveTo>
                  <a:lnTo>
                    <a:pt x="18268" y="4950"/>
                  </a:lnTo>
                  <a:lnTo>
                    <a:pt x="16386" y="7342"/>
                  </a:lnTo>
                  <a:lnTo>
                    <a:pt x="14553" y="4977"/>
                  </a:lnTo>
                  <a:lnTo>
                    <a:pt x="16427" y="2567"/>
                  </a:lnTo>
                  <a:close/>
                  <a:moveTo>
                    <a:pt x="13889" y="5837"/>
                  </a:moveTo>
                  <a:lnTo>
                    <a:pt x="15717" y="8193"/>
                  </a:lnTo>
                  <a:lnTo>
                    <a:pt x="13889" y="10516"/>
                  </a:lnTo>
                  <a:lnTo>
                    <a:pt x="12056" y="8193"/>
                  </a:lnTo>
                  <a:lnTo>
                    <a:pt x="13889" y="5837"/>
                  </a:lnTo>
                  <a:close/>
                  <a:moveTo>
                    <a:pt x="3907" y="5914"/>
                  </a:moveTo>
                  <a:lnTo>
                    <a:pt x="5671" y="8202"/>
                  </a:lnTo>
                  <a:lnTo>
                    <a:pt x="3821" y="10603"/>
                  </a:lnTo>
                  <a:lnTo>
                    <a:pt x="3561" y="10216"/>
                  </a:lnTo>
                  <a:lnTo>
                    <a:pt x="2829" y="7306"/>
                  </a:lnTo>
                  <a:lnTo>
                    <a:pt x="3907" y="5914"/>
                  </a:lnTo>
                  <a:close/>
                  <a:moveTo>
                    <a:pt x="8846" y="5814"/>
                  </a:moveTo>
                  <a:lnTo>
                    <a:pt x="10724" y="8197"/>
                  </a:lnTo>
                  <a:lnTo>
                    <a:pt x="8855" y="10603"/>
                  </a:lnTo>
                  <a:lnTo>
                    <a:pt x="7004" y="8202"/>
                  </a:lnTo>
                  <a:lnTo>
                    <a:pt x="8846" y="5814"/>
                  </a:lnTo>
                  <a:close/>
                  <a:moveTo>
                    <a:pt x="18928" y="5814"/>
                  </a:moveTo>
                  <a:lnTo>
                    <a:pt x="20770" y="8202"/>
                  </a:lnTo>
                  <a:lnTo>
                    <a:pt x="18919" y="10603"/>
                  </a:lnTo>
                  <a:lnTo>
                    <a:pt x="17054" y="8197"/>
                  </a:lnTo>
                  <a:lnTo>
                    <a:pt x="18928" y="5814"/>
                  </a:lnTo>
                  <a:close/>
                  <a:moveTo>
                    <a:pt x="23867" y="5919"/>
                  </a:moveTo>
                  <a:lnTo>
                    <a:pt x="24931" y="7292"/>
                  </a:lnTo>
                  <a:lnTo>
                    <a:pt x="24076" y="10703"/>
                  </a:lnTo>
                  <a:cubicBezTo>
                    <a:pt x="24067" y="10707"/>
                    <a:pt x="24053" y="10712"/>
                    <a:pt x="24039" y="10721"/>
                  </a:cubicBezTo>
                  <a:lnTo>
                    <a:pt x="22102" y="8202"/>
                  </a:lnTo>
                  <a:lnTo>
                    <a:pt x="23867" y="5919"/>
                  </a:lnTo>
                  <a:close/>
                  <a:moveTo>
                    <a:pt x="11392" y="9052"/>
                  </a:moveTo>
                  <a:lnTo>
                    <a:pt x="13216" y="11367"/>
                  </a:lnTo>
                  <a:lnTo>
                    <a:pt x="11315" y="13786"/>
                  </a:lnTo>
                  <a:lnTo>
                    <a:pt x="9519" y="11462"/>
                  </a:lnTo>
                  <a:lnTo>
                    <a:pt x="11392" y="9052"/>
                  </a:lnTo>
                  <a:close/>
                  <a:moveTo>
                    <a:pt x="16381" y="9052"/>
                  </a:moveTo>
                  <a:lnTo>
                    <a:pt x="18255" y="11462"/>
                  </a:lnTo>
                  <a:lnTo>
                    <a:pt x="16458" y="13786"/>
                  </a:lnTo>
                  <a:lnTo>
                    <a:pt x="14558" y="11367"/>
                  </a:lnTo>
                  <a:lnTo>
                    <a:pt x="16381" y="9052"/>
                  </a:lnTo>
                  <a:close/>
                  <a:moveTo>
                    <a:pt x="6340" y="9066"/>
                  </a:moveTo>
                  <a:lnTo>
                    <a:pt x="8191" y="11462"/>
                  </a:lnTo>
                  <a:lnTo>
                    <a:pt x="6158" y="14077"/>
                  </a:lnTo>
                  <a:lnTo>
                    <a:pt x="4444" y="11526"/>
                  </a:lnTo>
                  <a:lnTo>
                    <a:pt x="6340" y="9066"/>
                  </a:lnTo>
                  <a:close/>
                  <a:moveTo>
                    <a:pt x="21434" y="9066"/>
                  </a:moveTo>
                  <a:lnTo>
                    <a:pt x="23384" y="11594"/>
                  </a:lnTo>
                  <a:lnTo>
                    <a:pt x="21688" y="14168"/>
                  </a:lnTo>
                  <a:lnTo>
                    <a:pt x="19587" y="11462"/>
                  </a:lnTo>
                  <a:lnTo>
                    <a:pt x="21434" y="9066"/>
                  </a:lnTo>
                  <a:close/>
                  <a:moveTo>
                    <a:pt x="23366" y="13536"/>
                  </a:moveTo>
                  <a:lnTo>
                    <a:pt x="22834" y="15651"/>
                  </a:lnTo>
                  <a:lnTo>
                    <a:pt x="22370" y="15046"/>
                  </a:lnTo>
                  <a:lnTo>
                    <a:pt x="23366" y="13536"/>
                  </a:lnTo>
                  <a:close/>
                  <a:moveTo>
                    <a:pt x="4321" y="13231"/>
                  </a:moveTo>
                  <a:lnTo>
                    <a:pt x="5480" y="14950"/>
                  </a:lnTo>
                  <a:lnTo>
                    <a:pt x="4930" y="15655"/>
                  </a:lnTo>
                  <a:lnTo>
                    <a:pt x="4321" y="13231"/>
                  </a:lnTo>
                  <a:close/>
                  <a:moveTo>
                    <a:pt x="13889" y="12217"/>
                  </a:moveTo>
                  <a:lnTo>
                    <a:pt x="15794" y="14646"/>
                  </a:lnTo>
                  <a:lnTo>
                    <a:pt x="13889" y="17120"/>
                  </a:lnTo>
                  <a:lnTo>
                    <a:pt x="11979" y="14646"/>
                  </a:lnTo>
                  <a:lnTo>
                    <a:pt x="13889" y="12217"/>
                  </a:lnTo>
                  <a:close/>
                  <a:moveTo>
                    <a:pt x="8855" y="12322"/>
                  </a:moveTo>
                  <a:lnTo>
                    <a:pt x="10642" y="14641"/>
                  </a:lnTo>
                  <a:lnTo>
                    <a:pt x="8432" y="17452"/>
                  </a:lnTo>
                  <a:lnTo>
                    <a:pt x="6777" y="14996"/>
                  </a:lnTo>
                  <a:lnTo>
                    <a:pt x="8855" y="12322"/>
                  </a:lnTo>
                  <a:close/>
                  <a:moveTo>
                    <a:pt x="18919" y="12322"/>
                  </a:moveTo>
                  <a:lnTo>
                    <a:pt x="21074" y="15096"/>
                  </a:lnTo>
                  <a:lnTo>
                    <a:pt x="19442" y="17574"/>
                  </a:lnTo>
                  <a:lnTo>
                    <a:pt x="17131" y="14641"/>
                  </a:lnTo>
                  <a:lnTo>
                    <a:pt x="18919" y="12322"/>
                  </a:lnTo>
                  <a:close/>
                  <a:moveTo>
                    <a:pt x="21756" y="15974"/>
                  </a:moveTo>
                  <a:lnTo>
                    <a:pt x="22511" y="16947"/>
                  </a:lnTo>
                  <a:lnTo>
                    <a:pt x="21652" y="20380"/>
                  </a:lnTo>
                  <a:lnTo>
                    <a:pt x="20124" y="18443"/>
                  </a:lnTo>
                  <a:lnTo>
                    <a:pt x="21756" y="15974"/>
                  </a:lnTo>
                  <a:close/>
                  <a:moveTo>
                    <a:pt x="6099" y="15869"/>
                  </a:moveTo>
                  <a:lnTo>
                    <a:pt x="7745" y="18320"/>
                  </a:lnTo>
                  <a:lnTo>
                    <a:pt x="6122" y="20385"/>
                  </a:lnTo>
                  <a:lnTo>
                    <a:pt x="5258" y="16956"/>
                  </a:lnTo>
                  <a:lnTo>
                    <a:pt x="6099" y="15869"/>
                  </a:lnTo>
                  <a:close/>
                  <a:moveTo>
                    <a:pt x="11306" y="15501"/>
                  </a:moveTo>
                  <a:lnTo>
                    <a:pt x="13221" y="17979"/>
                  </a:lnTo>
                  <a:lnTo>
                    <a:pt x="10851" y="21053"/>
                  </a:lnTo>
                  <a:lnTo>
                    <a:pt x="9046" y="18370"/>
                  </a:lnTo>
                  <a:lnTo>
                    <a:pt x="11306" y="15501"/>
                  </a:lnTo>
                  <a:close/>
                  <a:moveTo>
                    <a:pt x="16468" y="15501"/>
                  </a:moveTo>
                  <a:lnTo>
                    <a:pt x="18828" y="18498"/>
                  </a:lnTo>
                  <a:lnTo>
                    <a:pt x="17041" y="21203"/>
                  </a:lnTo>
                  <a:lnTo>
                    <a:pt x="14553" y="17979"/>
                  </a:lnTo>
                  <a:lnTo>
                    <a:pt x="16468" y="15501"/>
                  </a:lnTo>
                  <a:close/>
                  <a:moveTo>
                    <a:pt x="8364" y="19239"/>
                  </a:moveTo>
                  <a:lnTo>
                    <a:pt x="10174" y="21931"/>
                  </a:lnTo>
                  <a:lnTo>
                    <a:pt x="7409" y="25510"/>
                  </a:lnTo>
                  <a:lnTo>
                    <a:pt x="6445" y="21676"/>
                  </a:lnTo>
                  <a:lnTo>
                    <a:pt x="8364" y="19239"/>
                  </a:lnTo>
                  <a:close/>
                  <a:moveTo>
                    <a:pt x="19514" y="19371"/>
                  </a:moveTo>
                  <a:lnTo>
                    <a:pt x="21324" y="21672"/>
                  </a:lnTo>
                  <a:lnTo>
                    <a:pt x="20365" y="25510"/>
                  </a:lnTo>
                  <a:lnTo>
                    <a:pt x="17723" y="22086"/>
                  </a:lnTo>
                  <a:lnTo>
                    <a:pt x="19514" y="19371"/>
                  </a:lnTo>
                  <a:close/>
                  <a:moveTo>
                    <a:pt x="13889" y="18843"/>
                  </a:moveTo>
                  <a:lnTo>
                    <a:pt x="16427" y="22136"/>
                  </a:lnTo>
                  <a:lnTo>
                    <a:pt x="14025" y="25769"/>
                  </a:lnTo>
                  <a:lnTo>
                    <a:pt x="11470" y="21972"/>
                  </a:lnTo>
                  <a:lnTo>
                    <a:pt x="13889" y="18843"/>
                  </a:lnTo>
                  <a:close/>
                  <a:moveTo>
                    <a:pt x="582" y="1"/>
                  </a:moveTo>
                  <a:cubicBezTo>
                    <a:pt x="540" y="1"/>
                    <a:pt x="498" y="6"/>
                    <a:pt x="455" y="16"/>
                  </a:cubicBezTo>
                  <a:cubicBezTo>
                    <a:pt x="173" y="89"/>
                    <a:pt x="1" y="375"/>
                    <a:pt x="73" y="657"/>
                  </a:cubicBezTo>
                  <a:lnTo>
                    <a:pt x="6654" y="26820"/>
                  </a:lnTo>
                  <a:cubicBezTo>
                    <a:pt x="6654" y="26820"/>
                    <a:pt x="6654" y="26824"/>
                    <a:pt x="6654" y="26824"/>
                  </a:cubicBezTo>
                  <a:cubicBezTo>
                    <a:pt x="6663" y="26851"/>
                    <a:pt x="6672" y="26879"/>
                    <a:pt x="6681" y="26906"/>
                  </a:cubicBezTo>
                  <a:cubicBezTo>
                    <a:pt x="6695" y="26929"/>
                    <a:pt x="6708" y="26952"/>
                    <a:pt x="6722" y="26974"/>
                  </a:cubicBezTo>
                  <a:cubicBezTo>
                    <a:pt x="6722" y="26979"/>
                    <a:pt x="6727" y="26983"/>
                    <a:pt x="6727" y="26988"/>
                  </a:cubicBezTo>
                  <a:cubicBezTo>
                    <a:pt x="6740" y="27006"/>
                    <a:pt x="6758" y="27024"/>
                    <a:pt x="6777" y="27047"/>
                  </a:cubicBezTo>
                  <a:cubicBezTo>
                    <a:pt x="6777" y="27047"/>
                    <a:pt x="6781" y="27052"/>
                    <a:pt x="6786" y="27056"/>
                  </a:cubicBezTo>
                  <a:cubicBezTo>
                    <a:pt x="6804" y="27074"/>
                    <a:pt x="6822" y="27093"/>
                    <a:pt x="6840" y="27106"/>
                  </a:cubicBezTo>
                  <a:cubicBezTo>
                    <a:pt x="6863" y="27124"/>
                    <a:pt x="6890" y="27143"/>
                    <a:pt x="6913" y="27156"/>
                  </a:cubicBezTo>
                  <a:cubicBezTo>
                    <a:pt x="6931" y="27165"/>
                    <a:pt x="6949" y="27170"/>
                    <a:pt x="6963" y="27179"/>
                  </a:cubicBezTo>
                  <a:cubicBezTo>
                    <a:pt x="6977" y="27179"/>
                    <a:pt x="6986" y="27188"/>
                    <a:pt x="6995" y="27188"/>
                  </a:cubicBezTo>
                  <a:cubicBezTo>
                    <a:pt x="7013" y="27197"/>
                    <a:pt x="7031" y="27197"/>
                    <a:pt x="7049" y="27202"/>
                  </a:cubicBezTo>
                  <a:cubicBezTo>
                    <a:pt x="7058" y="27206"/>
                    <a:pt x="7068" y="27211"/>
                    <a:pt x="7077" y="27211"/>
                  </a:cubicBezTo>
                  <a:cubicBezTo>
                    <a:pt x="7099" y="27215"/>
                    <a:pt x="7118" y="27215"/>
                    <a:pt x="7140" y="27215"/>
                  </a:cubicBezTo>
                  <a:cubicBezTo>
                    <a:pt x="7149" y="27215"/>
                    <a:pt x="7154" y="27220"/>
                    <a:pt x="7163" y="27220"/>
                  </a:cubicBezTo>
                  <a:cubicBezTo>
                    <a:pt x="7168" y="27220"/>
                    <a:pt x="7172" y="27215"/>
                    <a:pt x="7181" y="27215"/>
                  </a:cubicBezTo>
                  <a:lnTo>
                    <a:pt x="7222" y="27215"/>
                  </a:lnTo>
                  <a:cubicBezTo>
                    <a:pt x="7231" y="27215"/>
                    <a:pt x="7240" y="27211"/>
                    <a:pt x="7245" y="27211"/>
                  </a:cubicBezTo>
                  <a:cubicBezTo>
                    <a:pt x="7259" y="27206"/>
                    <a:pt x="7272" y="27206"/>
                    <a:pt x="7286" y="27202"/>
                  </a:cubicBezTo>
                  <a:lnTo>
                    <a:pt x="7290" y="27202"/>
                  </a:lnTo>
                  <a:cubicBezTo>
                    <a:pt x="7300" y="27197"/>
                    <a:pt x="7309" y="27197"/>
                    <a:pt x="7318" y="27193"/>
                  </a:cubicBezTo>
                  <a:cubicBezTo>
                    <a:pt x="7327" y="27193"/>
                    <a:pt x="7331" y="27188"/>
                    <a:pt x="7340" y="27188"/>
                  </a:cubicBezTo>
                  <a:cubicBezTo>
                    <a:pt x="7359" y="27179"/>
                    <a:pt x="7372" y="27174"/>
                    <a:pt x="7390" y="27165"/>
                  </a:cubicBezTo>
                  <a:cubicBezTo>
                    <a:pt x="7409" y="27156"/>
                    <a:pt x="7427" y="27147"/>
                    <a:pt x="7440" y="27138"/>
                  </a:cubicBezTo>
                  <a:cubicBezTo>
                    <a:pt x="7445" y="27133"/>
                    <a:pt x="7450" y="27133"/>
                    <a:pt x="7454" y="27129"/>
                  </a:cubicBezTo>
                  <a:cubicBezTo>
                    <a:pt x="7468" y="27120"/>
                    <a:pt x="7477" y="27115"/>
                    <a:pt x="7486" y="27106"/>
                  </a:cubicBezTo>
                  <a:cubicBezTo>
                    <a:pt x="7495" y="27102"/>
                    <a:pt x="7500" y="27097"/>
                    <a:pt x="7504" y="27093"/>
                  </a:cubicBezTo>
                  <a:cubicBezTo>
                    <a:pt x="7513" y="27083"/>
                    <a:pt x="7522" y="27074"/>
                    <a:pt x="7531" y="27065"/>
                  </a:cubicBezTo>
                  <a:cubicBezTo>
                    <a:pt x="7536" y="27061"/>
                    <a:pt x="7541" y="27056"/>
                    <a:pt x="7545" y="27052"/>
                  </a:cubicBezTo>
                  <a:cubicBezTo>
                    <a:pt x="7554" y="27042"/>
                    <a:pt x="7563" y="27033"/>
                    <a:pt x="7572" y="27020"/>
                  </a:cubicBezTo>
                  <a:cubicBezTo>
                    <a:pt x="7577" y="27020"/>
                    <a:pt x="7577" y="27015"/>
                    <a:pt x="7581" y="27011"/>
                  </a:cubicBezTo>
                  <a:lnTo>
                    <a:pt x="10792" y="22850"/>
                  </a:lnTo>
                  <a:lnTo>
                    <a:pt x="13593" y="27011"/>
                  </a:lnTo>
                  <a:cubicBezTo>
                    <a:pt x="13603" y="27029"/>
                    <a:pt x="13616" y="27042"/>
                    <a:pt x="13630" y="27061"/>
                  </a:cubicBezTo>
                  <a:cubicBezTo>
                    <a:pt x="13634" y="27065"/>
                    <a:pt x="13639" y="27070"/>
                    <a:pt x="13643" y="27074"/>
                  </a:cubicBezTo>
                  <a:cubicBezTo>
                    <a:pt x="13653" y="27083"/>
                    <a:pt x="13662" y="27093"/>
                    <a:pt x="13671" y="27102"/>
                  </a:cubicBezTo>
                  <a:cubicBezTo>
                    <a:pt x="13680" y="27111"/>
                    <a:pt x="13684" y="27115"/>
                    <a:pt x="13689" y="27120"/>
                  </a:cubicBezTo>
                  <a:cubicBezTo>
                    <a:pt x="13698" y="27129"/>
                    <a:pt x="13707" y="27133"/>
                    <a:pt x="13716" y="27143"/>
                  </a:cubicBezTo>
                  <a:cubicBezTo>
                    <a:pt x="13725" y="27147"/>
                    <a:pt x="13730" y="27152"/>
                    <a:pt x="13739" y="27156"/>
                  </a:cubicBezTo>
                  <a:cubicBezTo>
                    <a:pt x="13739" y="27156"/>
                    <a:pt x="13739" y="27156"/>
                    <a:pt x="13739" y="27161"/>
                  </a:cubicBezTo>
                  <a:cubicBezTo>
                    <a:pt x="13744" y="27161"/>
                    <a:pt x="13748" y="27161"/>
                    <a:pt x="13748" y="27165"/>
                  </a:cubicBezTo>
                  <a:cubicBezTo>
                    <a:pt x="13766" y="27174"/>
                    <a:pt x="13784" y="27183"/>
                    <a:pt x="13803" y="27193"/>
                  </a:cubicBezTo>
                  <a:cubicBezTo>
                    <a:pt x="13807" y="27197"/>
                    <a:pt x="13816" y="27197"/>
                    <a:pt x="13825" y="27202"/>
                  </a:cubicBezTo>
                  <a:cubicBezTo>
                    <a:pt x="13839" y="27206"/>
                    <a:pt x="13853" y="27215"/>
                    <a:pt x="13866" y="27220"/>
                  </a:cubicBezTo>
                  <a:cubicBezTo>
                    <a:pt x="13875" y="27220"/>
                    <a:pt x="13884" y="27224"/>
                    <a:pt x="13894" y="27229"/>
                  </a:cubicBezTo>
                  <a:cubicBezTo>
                    <a:pt x="13907" y="27229"/>
                    <a:pt x="13921" y="27233"/>
                    <a:pt x="13935" y="27238"/>
                  </a:cubicBezTo>
                  <a:cubicBezTo>
                    <a:pt x="13944" y="27238"/>
                    <a:pt x="13953" y="27238"/>
                    <a:pt x="13962" y="27243"/>
                  </a:cubicBezTo>
                  <a:cubicBezTo>
                    <a:pt x="13985" y="27243"/>
                    <a:pt x="14003" y="27247"/>
                    <a:pt x="14025" y="27247"/>
                  </a:cubicBezTo>
                  <a:lnTo>
                    <a:pt x="14035" y="27247"/>
                  </a:lnTo>
                  <a:cubicBezTo>
                    <a:pt x="14057" y="27247"/>
                    <a:pt x="14080" y="27243"/>
                    <a:pt x="14098" y="27243"/>
                  </a:cubicBezTo>
                  <a:cubicBezTo>
                    <a:pt x="14107" y="27238"/>
                    <a:pt x="14116" y="27238"/>
                    <a:pt x="14126" y="27238"/>
                  </a:cubicBezTo>
                  <a:cubicBezTo>
                    <a:pt x="14139" y="27233"/>
                    <a:pt x="14157" y="27229"/>
                    <a:pt x="14171" y="27224"/>
                  </a:cubicBezTo>
                  <a:cubicBezTo>
                    <a:pt x="14180" y="27224"/>
                    <a:pt x="14189" y="27220"/>
                    <a:pt x="14198" y="27220"/>
                  </a:cubicBezTo>
                  <a:cubicBezTo>
                    <a:pt x="14212" y="27211"/>
                    <a:pt x="14226" y="27206"/>
                    <a:pt x="14239" y="27202"/>
                  </a:cubicBezTo>
                  <a:cubicBezTo>
                    <a:pt x="14248" y="27197"/>
                    <a:pt x="14257" y="27193"/>
                    <a:pt x="14262" y="27193"/>
                  </a:cubicBezTo>
                  <a:cubicBezTo>
                    <a:pt x="14280" y="27183"/>
                    <a:pt x="14298" y="27174"/>
                    <a:pt x="14317" y="27161"/>
                  </a:cubicBezTo>
                  <a:cubicBezTo>
                    <a:pt x="14317" y="27161"/>
                    <a:pt x="14321" y="27156"/>
                    <a:pt x="14326" y="27156"/>
                  </a:cubicBezTo>
                  <a:cubicBezTo>
                    <a:pt x="14335" y="27152"/>
                    <a:pt x="14339" y="27147"/>
                    <a:pt x="14344" y="27143"/>
                  </a:cubicBezTo>
                  <a:cubicBezTo>
                    <a:pt x="14357" y="27133"/>
                    <a:pt x="14367" y="27124"/>
                    <a:pt x="14376" y="27115"/>
                  </a:cubicBezTo>
                  <a:cubicBezTo>
                    <a:pt x="14380" y="27111"/>
                    <a:pt x="14385" y="27106"/>
                    <a:pt x="14394" y="27102"/>
                  </a:cubicBezTo>
                  <a:cubicBezTo>
                    <a:pt x="14403" y="27093"/>
                    <a:pt x="14412" y="27083"/>
                    <a:pt x="14421" y="27070"/>
                  </a:cubicBezTo>
                  <a:cubicBezTo>
                    <a:pt x="14426" y="27065"/>
                    <a:pt x="14430" y="27061"/>
                    <a:pt x="14435" y="27056"/>
                  </a:cubicBezTo>
                  <a:cubicBezTo>
                    <a:pt x="14448" y="27042"/>
                    <a:pt x="14462" y="27024"/>
                    <a:pt x="14471" y="27006"/>
                  </a:cubicBezTo>
                  <a:lnTo>
                    <a:pt x="17109" y="23013"/>
                  </a:lnTo>
                  <a:lnTo>
                    <a:pt x="20192" y="27011"/>
                  </a:lnTo>
                  <a:cubicBezTo>
                    <a:pt x="20197" y="27015"/>
                    <a:pt x="20197" y="27020"/>
                    <a:pt x="20201" y="27024"/>
                  </a:cubicBezTo>
                  <a:cubicBezTo>
                    <a:pt x="20210" y="27033"/>
                    <a:pt x="20219" y="27042"/>
                    <a:pt x="20228" y="27052"/>
                  </a:cubicBezTo>
                  <a:cubicBezTo>
                    <a:pt x="20233" y="27056"/>
                    <a:pt x="20238" y="27061"/>
                    <a:pt x="20242" y="27065"/>
                  </a:cubicBezTo>
                  <a:cubicBezTo>
                    <a:pt x="20251" y="27074"/>
                    <a:pt x="20260" y="27083"/>
                    <a:pt x="20269" y="27093"/>
                  </a:cubicBezTo>
                  <a:cubicBezTo>
                    <a:pt x="20274" y="27097"/>
                    <a:pt x="20278" y="27102"/>
                    <a:pt x="20288" y="27106"/>
                  </a:cubicBezTo>
                  <a:cubicBezTo>
                    <a:pt x="20297" y="27115"/>
                    <a:pt x="20306" y="27120"/>
                    <a:pt x="20319" y="27129"/>
                  </a:cubicBezTo>
                  <a:cubicBezTo>
                    <a:pt x="20324" y="27133"/>
                    <a:pt x="20328" y="27133"/>
                    <a:pt x="20333" y="27138"/>
                  </a:cubicBezTo>
                  <a:cubicBezTo>
                    <a:pt x="20347" y="27147"/>
                    <a:pt x="20365" y="27156"/>
                    <a:pt x="20378" y="27165"/>
                  </a:cubicBezTo>
                  <a:lnTo>
                    <a:pt x="20383" y="27165"/>
                  </a:lnTo>
                  <a:cubicBezTo>
                    <a:pt x="20401" y="27174"/>
                    <a:pt x="20415" y="27179"/>
                    <a:pt x="20433" y="27188"/>
                  </a:cubicBezTo>
                  <a:cubicBezTo>
                    <a:pt x="20442" y="27188"/>
                    <a:pt x="20447" y="27193"/>
                    <a:pt x="20456" y="27193"/>
                  </a:cubicBezTo>
                  <a:cubicBezTo>
                    <a:pt x="20465" y="27197"/>
                    <a:pt x="20474" y="27197"/>
                    <a:pt x="20483" y="27202"/>
                  </a:cubicBezTo>
                  <a:lnTo>
                    <a:pt x="20488" y="27202"/>
                  </a:lnTo>
                  <a:cubicBezTo>
                    <a:pt x="20501" y="27206"/>
                    <a:pt x="20515" y="27206"/>
                    <a:pt x="20529" y="27211"/>
                  </a:cubicBezTo>
                  <a:cubicBezTo>
                    <a:pt x="20538" y="27211"/>
                    <a:pt x="20542" y="27215"/>
                    <a:pt x="20551" y="27215"/>
                  </a:cubicBezTo>
                  <a:lnTo>
                    <a:pt x="20597" y="27215"/>
                  </a:lnTo>
                  <a:cubicBezTo>
                    <a:pt x="20601" y="27215"/>
                    <a:pt x="20606" y="27220"/>
                    <a:pt x="20610" y="27220"/>
                  </a:cubicBezTo>
                  <a:cubicBezTo>
                    <a:pt x="20620" y="27220"/>
                    <a:pt x="20624" y="27215"/>
                    <a:pt x="20633" y="27215"/>
                  </a:cubicBezTo>
                  <a:cubicBezTo>
                    <a:pt x="20656" y="27215"/>
                    <a:pt x="20674" y="27215"/>
                    <a:pt x="20697" y="27211"/>
                  </a:cubicBezTo>
                  <a:cubicBezTo>
                    <a:pt x="20706" y="27211"/>
                    <a:pt x="20715" y="27206"/>
                    <a:pt x="20729" y="27202"/>
                  </a:cubicBezTo>
                  <a:cubicBezTo>
                    <a:pt x="20747" y="27197"/>
                    <a:pt x="20760" y="27197"/>
                    <a:pt x="20779" y="27188"/>
                  </a:cubicBezTo>
                  <a:cubicBezTo>
                    <a:pt x="20792" y="27183"/>
                    <a:pt x="20801" y="27179"/>
                    <a:pt x="20811" y="27174"/>
                  </a:cubicBezTo>
                  <a:cubicBezTo>
                    <a:pt x="20829" y="27170"/>
                    <a:pt x="20842" y="27165"/>
                    <a:pt x="20861" y="27156"/>
                  </a:cubicBezTo>
                  <a:cubicBezTo>
                    <a:pt x="20883" y="27143"/>
                    <a:pt x="20911" y="27124"/>
                    <a:pt x="20933" y="27106"/>
                  </a:cubicBezTo>
                  <a:cubicBezTo>
                    <a:pt x="20951" y="27093"/>
                    <a:pt x="20970" y="27074"/>
                    <a:pt x="20988" y="27056"/>
                  </a:cubicBezTo>
                  <a:cubicBezTo>
                    <a:pt x="20992" y="27052"/>
                    <a:pt x="20997" y="27047"/>
                    <a:pt x="21002" y="27047"/>
                  </a:cubicBezTo>
                  <a:cubicBezTo>
                    <a:pt x="21015" y="27024"/>
                    <a:pt x="21033" y="27006"/>
                    <a:pt x="21047" y="26988"/>
                  </a:cubicBezTo>
                  <a:cubicBezTo>
                    <a:pt x="21047" y="26983"/>
                    <a:pt x="21052" y="26979"/>
                    <a:pt x="21052" y="26974"/>
                  </a:cubicBezTo>
                  <a:cubicBezTo>
                    <a:pt x="21083" y="26929"/>
                    <a:pt x="21106" y="26879"/>
                    <a:pt x="21120" y="26824"/>
                  </a:cubicBezTo>
                  <a:cubicBezTo>
                    <a:pt x="21120" y="26824"/>
                    <a:pt x="21120" y="26820"/>
                    <a:pt x="21120" y="26820"/>
                  </a:cubicBezTo>
                  <a:lnTo>
                    <a:pt x="27682" y="657"/>
                  </a:lnTo>
                  <a:cubicBezTo>
                    <a:pt x="27750" y="375"/>
                    <a:pt x="27582" y="89"/>
                    <a:pt x="27300" y="16"/>
                  </a:cubicBezTo>
                  <a:cubicBezTo>
                    <a:pt x="27258" y="6"/>
                    <a:pt x="27215" y="1"/>
                    <a:pt x="27173" y="1"/>
                  </a:cubicBezTo>
                  <a:cubicBezTo>
                    <a:pt x="26937" y="1"/>
                    <a:pt x="26721" y="158"/>
                    <a:pt x="26659" y="398"/>
                  </a:cubicBezTo>
                  <a:lnTo>
                    <a:pt x="26595" y="653"/>
                  </a:lnTo>
                  <a:lnTo>
                    <a:pt x="23862" y="4195"/>
                  </a:lnTo>
                  <a:lnTo>
                    <a:pt x="22043" y="1858"/>
                  </a:lnTo>
                  <a:lnTo>
                    <a:pt x="22543" y="1217"/>
                  </a:lnTo>
                  <a:cubicBezTo>
                    <a:pt x="22725" y="989"/>
                    <a:pt x="22684" y="657"/>
                    <a:pt x="22457" y="480"/>
                  </a:cubicBezTo>
                  <a:cubicBezTo>
                    <a:pt x="22361" y="403"/>
                    <a:pt x="22246" y="366"/>
                    <a:pt x="22132" y="366"/>
                  </a:cubicBezTo>
                  <a:cubicBezTo>
                    <a:pt x="21976" y="366"/>
                    <a:pt x="21822" y="435"/>
                    <a:pt x="21720" y="566"/>
                  </a:cubicBezTo>
                  <a:lnTo>
                    <a:pt x="18937" y="4100"/>
                  </a:lnTo>
                  <a:lnTo>
                    <a:pt x="17095" y="1708"/>
                  </a:lnTo>
                  <a:lnTo>
                    <a:pt x="17759" y="848"/>
                  </a:lnTo>
                  <a:cubicBezTo>
                    <a:pt x="17936" y="621"/>
                    <a:pt x="17895" y="289"/>
                    <a:pt x="17664" y="112"/>
                  </a:cubicBezTo>
                  <a:cubicBezTo>
                    <a:pt x="17568" y="37"/>
                    <a:pt x="17455" y="1"/>
                    <a:pt x="17342" y="1"/>
                  </a:cubicBezTo>
                  <a:cubicBezTo>
                    <a:pt x="17185" y="1"/>
                    <a:pt x="17030" y="70"/>
                    <a:pt x="16927" y="202"/>
                  </a:cubicBezTo>
                  <a:lnTo>
                    <a:pt x="16431" y="844"/>
                  </a:lnTo>
                  <a:lnTo>
                    <a:pt x="15935" y="207"/>
                  </a:lnTo>
                  <a:cubicBezTo>
                    <a:pt x="15832" y="72"/>
                    <a:pt x="15678" y="2"/>
                    <a:pt x="15521" y="2"/>
                  </a:cubicBezTo>
                  <a:cubicBezTo>
                    <a:pt x="15409" y="2"/>
                    <a:pt x="15295" y="38"/>
                    <a:pt x="15199" y="112"/>
                  </a:cubicBezTo>
                  <a:cubicBezTo>
                    <a:pt x="14967" y="289"/>
                    <a:pt x="14926" y="621"/>
                    <a:pt x="15103" y="848"/>
                  </a:cubicBezTo>
                  <a:lnTo>
                    <a:pt x="15763" y="1703"/>
                  </a:lnTo>
                  <a:lnTo>
                    <a:pt x="13889" y="4123"/>
                  </a:lnTo>
                  <a:lnTo>
                    <a:pt x="12011" y="1703"/>
                  </a:lnTo>
                  <a:lnTo>
                    <a:pt x="12670" y="848"/>
                  </a:lnTo>
                  <a:cubicBezTo>
                    <a:pt x="12848" y="621"/>
                    <a:pt x="12807" y="289"/>
                    <a:pt x="12575" y="112"/>
                  </a:cubicBezTo>
                  <a:cubicBezTo>
                    <a:pt x="12478" y="38"/>
                    <a:pt x="12365" y="2"/>
                    <a:pt x="12253" y="2"/>
                  </a:cubicBezTo>
                  <a:cubicBezTo>
                    <a:pt x="12096" y="2"/>
                    <a:pt x="11941" y="72"/>
                    <a:pt x="11838" y="207"/>
                  </a:cubicBezTo>
                  <a:lnTo>
                    <a:pt x="11342" y="844"/>
                  </a:lnTo>
                  <a:lnTo>
                    <a:pt x="10847" y="202"/>
                  </a:lnTo>
                  <a:cubicBezTo>
                    <a:pt x="10744" y="70"/>
                    <a:pt x="10588" y="1"/>
                    <a:pt x="10432" y="1"/>
                  </a:cubicBezTo>
                  <a:cubicBezTo>
                    <a:pt x="10319" y="1"/>
                    <a:pt x="10205" y="37"/>
                    <a:pt x="10110" y="112"/>
                  </a:cubicBezTo>
                  <a:cubicBezTo>
                    <a:pt x="9878" y="289"/>
                    <a:pt x="9837" y="621"/>
                    <a:pt x="10014" y="848"/>
                  </a:cubicBezTo>
                  <a:lnTo>
                    <a:pt x="10678" y="1708"/>
                  </a:lnTo>
                  <a:lnTo>
                    <a:pt x="8837" y="4100"/>
                  </a:lnTo>
                  <a:lnTo>
                    <a:pt x="6058" y="566"/>
                  </a:lnTo>
                  <a:cubicBezTo>
                    <a:pt x="5953" y="435"/>
                    <a:pt x="5798" y="366"/>
                    <a:pt x="5642" y="366"/>
                  </a:cubicBezTo>
                  <a:cubicBezTo>
                    <a:pt x="5528" y="366"/>
                    <a:pt x="5413" y="403"/>
                    <a:pt x="5317" y="480"/>
                  </a:cubicBezTo>
                  <a:cubicBezTo>
                    <a:pt x="5089" y="657"/>
                    <a:pt x="5048" y="989"/>
                    <a:pt x="5230" y="1217"/>
                  </a:cubicBezTo>
                  <a:lnTo>
                    <a:pt x="5731" y="1858"/>
                  </a:lnTo>
                  <a:lnTo>
                    <a:pt x="3912" y="4195"/>
                  </a:lnTo>
                  <a:lnTo>
                    <a:pt x="1147" y="616"/>
                  </a:lnTo>
                  <a:lnTo>
                    <a:pt x="1092" y="398"/>
                  </a:lnTo>
                  <a:cubicBezTo>
                    <a:pt x="1034" y="158"/>
                    <a:pt x="818" y="1"/>
                    <a:pt x="5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0"/>
            <p:cNvSpPr/>
            <p:nvPr/>
          </p:nvSpPr>
          <p:spPr>
            <a:xfrm>
              <a:off x="1710229" y="2661885"/>
              <a:ext cx="2314475" cy="252579"/>
            </a:xfrm>
            <a:custGeom>
              <a:avLst/>
              <a:gdLst/>
              <a:ahLst/>
              <a:cxnLst/>
              <a:rect l="l" t="t" r="r" b="b"/>
              <a:pathLst>
                <a:path w="33767" h="3685" extrusionOk="0">
                  <a:moveTo>
                    <a:pt x="1751" y="1"/>
                  </a:moveTo>
                  <a:cubicBezTo>
                    <a:pt x="783" y="1"/>
                    <a:pt x="1" y="828"/>
                    <a:pt x="1" y="1842"/>
                  </a:cubicBezTo>
                  <a:lnTo>
                    <a:pt x="1" y="1847"/>
                  </a:lnTo>
                  <a:cubicBezTo>
                    <a:pt x="1" y="2861"/>
                    <a:pt x="783" y="3684"/>
                    <a:pt x="1751" y="3684"/>
                  </a:cubicBezTo>
                  <a:lnTo>
                    <a:pt x="32011" y="3684"/>
                  </a:lnTo>
                  <a:cubicBezTo>
                    <a:pt x="32980" y="3684"/>
                    <a:pt x="33767" y="2861"/>
                    <a:pt x="33767" y="1847"/>
                  </a:cubicBezTo>
                  <a:lnTo>
                    <a:pt x="33767" y="1842"/>
                  </a:lnTo>
                  <a:cubicBezTo>
                    <a:pt x="33767" y="828"/>
                    <a:pt x="32980" y="1"/>
                    <a:pt x="320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0"/>
            <p:cNvSpPr/>
            <p:nvPr/>
          </p:nvSpPr>
          <p:spPr>
            <a:xfrm>
              <a:off x="2663444" y="608350"/>
              <a:ext cx="379383" cy="360739"/>
            </a:xfrm>
            <a:custGeom>
              <a:avLst/>
              <a:gdLst/>
              <a:ahLst/>
              <a:cxnLst/>
              <a:rect l="l" t="t" r="r" b="b"/>
              <a:pathLst>
                <a:path w="5535" h="5263" extrusionOk="0">
                  <a:moveTo>
                    <a:pt x="2770" y="1"/>
                  </a:moveTo>
                  <a:lnTo>
                    <a:pt x="1915" y="1734"/>
                  </a:lnTo>
                  <a:lnTo>
                    <a:pt x="0" y="2011"/>
                  </a:lnTo>
                  <a:lnTo>
                    <a:pt x="1383" y="3357"/>
                  </a:lnTo>
                  <a:lnTo>
                    <a:pt x="1060" y="5262"/>
                  </a:lnTo>
                  <a:lnTo>
                    <a:pt x="2770" y="4362"/>
                  </a:lnTo>
                  <a:lnTo>
                    <a:pt x="4480" y="5262"/>
                  </a:lnTo>
                  <a:lnTo>
                    <a:pt x="4480" y="5262"/>
                  </a:lnTo>
                  <a:lnTo>
                    <a:pt x="4152" y="3357"/>
                  </a:lnTo>
                  <a:lnTo>
                    <a:pt x="5535" y="2011"/>
                  </a:lnTo>
                  <a:lnTo>
                    <a:pt x="3625" y="1734"/>
                  </a:lnTo>
                  <a:lnTo>
                    <a:pt x="27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0"/>
            <p:cNvSpPr/>
            <p:nvPr/>
          </p:nvSpPr>
          <p:spPr>
            <a:xfrm>
              <a:off x="1965549" y="828097"/>
              <a:ext cx="377189" cy="371363"/>
            </a:xfrm>
            <a:custGeom>
              <a:avLst/>
              <a:gdLst/>
              <a:ahLst/>
              <a:cxnLst/>
              <a:rect l="l" t="t" r="r" b="b"/>
              <a:pathLst>
                <a:path w="5503" h="5418" extrusionOk="0">
                  <a:moveTo>
                    <a:pt x="1392" y="1"/>
                  </a:moveTo>
                  <a:lnTo>
                    <a:pt x="1514" y="1929"/>
                  </a:lnTo>
                  <a:lnTo>
                    <a:pt x="0" y="3125"/>
                  </a:lnTo>
                  <a:lnTo>
                    <a:pt x="1874" y="3603"/>
                  </a:lnTo>
                  <a:lnTo>
                    <a:pt x="2542" y="5417"/>
                  </a:lnTo>
                  <a:lnTo>
                    <a:pt x="3575" y="3780"/>
                  </a:lnTo>
                  <a:lnTo>
                    <a:pt x="5503" y="3707"/>
                  </a:lnTo>
                  <a:lnTo>
                    <a:pt x="4266" y="2220"/>
                  </a:lnTo>
                  <a:lnTo>
                    <a:pt x="4793" y="360"/>
                  </a:lnTo>
                  <a:lnTo>
                    <a:pt x="4793" y="360"/>
                  </a:lnTo>
                  <a:lnTo>
                    <a:pt x="2997" y="1074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0"/>
            <p:cNvSpPr/>
            <p:nvPr/>
          </p:nvSpPr>
          <p:spPr>
            <a:xfrm>
              <a:off x="1484589" y="1319342"/>
              <a:ext cx="370952" cy="377601"/>
            </a:xfrm>
            <a:custGeom>
              <a:avLst/>
              <a:gdLst/>
              <a:ahLst/>
              <a:cxnLst/>
              <a:rect l="l" t="t" r="r" b="b"/>
              <a:pathLst>
                <a:path w="5412" h="5509" extrusionOk="0">
                  <a:moveTo>
                    <a:pt x="3124" y="1"/>
                  </a:moveTo>
                  <a:lnTo>
                    <a:pt x="1928" y="1520"/>
                  </a:lnTo>
                  <a:lnTo>
                    <a:pt x="0" y="1393"/>
                  </a:lnTo>
                  <a:lnTo>
                    <a:pt x="1073" y="3002"/>
                  </a:lnTo>
                  <a:lnTo>
                    <a:pt x="359" y="4794"/>
                  </a:lnTo>
                  <a:lnTo>
                    <a:pt x="359" y="4794"/>
                  </a:lnTo>
                  <a:lnTo>
                    <a:pt x="2219" y="4271"/>
                  </a:lnTo>
                  <a:lnTo>
                    <a:pt x="3702" y="5508"/>
                  </a:lnTo>
                  <a:lnTo>
                    <a:pt x="3779" y="3575"/>
                  </a:lnTo>
                  <a:lnTo>
                    <a:pt x="5412" y="2543"/>
                  </a:lnTo>
                  <a:lnTo>
                    <a:pt x="3602" y="1875"/>
                  </a:lnTo>
                  <a:lnTo>
                    <a:pt x="31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0"/>
            <p:cNvSpPr/>
            <p:nvPr/>
          </p:nvSpPr>
          <p:spPr>
            <a:xfrm>
              <a:off x="1278825" y="2021355"/>
              <a:ext cx="360739" cy="379383"/>
            </a:xfrm>
            <a:custGeom>
              <a:avLst/>
              <a:gdLst/>
              <a:ahLst/>
              <a:cxnLst/>
              <a:rect l="l" t="t" r="r" b="b"/>
              <a:pathLst>
                <a:path w="5263" h="5535" extrusionOk="0">
                  <a:moveTo>
                    <a:pt x="2011" y="0"/>
                  </a:moveTo>
                  <a:lnTo>
                    <a:pt x="1733" y="1915"/>
                  </a:lnTo>
                  <a:lnTo>
                    <a:pt x="1" y="2770"/>
                  </a:lnTo>
                  <a:lnTo>
                    <a:pt x="1733" y="3625"/>
                  </a:lnTo>
                  <a:lnTo>
                    <a:pt x="2011" y="5535"/>
                  </a:lnTo>
                  <a:lnTo>
                    <a:pt x="3361" y="4152"/>
                  </a:lnTo>
                  <a:lnTo>
                    <a:pt x="5262" y="4480"/>
                  </a:lnTo>
                  <a:lnTo>
                    <a:pt x="4366" y="2770"/>
                  </a:lnTo>
                  <a:lnTo>
                    <a:pt x="5262" y="1060"/>
                  </a:lnTo>
                  <a:lnTo>
                    <a:pt x="5262" y="1060"/>
                  </a:lnTo>
                  <a:lnTo>
                    <a:pt x="3361" y="1383"/>
                  </a:lnTo>
                  <a:lnTo>
                    <a:pt x="2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0"/>
            <p:cNvSpPr/>
            <p:nvPr/>
          </p:nvSpPr>
          <p:spPr>
            <a:xfrm>
              <a:off x="4095083" y="1992978"/>
              <a:ext cx="361013" cy="379383"/>
            </a:xfrm>
            <a:custGeom>
              <a:avLst/>
              <a:gdLst/>
              <a:ahLst/>
              <a:cxnLst/>
              <a:rect l="l" t="t" r="r" b="b"/>
              <a:pathLst>
                <a:path w="5267" h="5535" extrusionOk="0">
                  <a:moveTo>
                    <a:pt x="3252" y="0"/>
                  </a:moveTo>
                  <a:lnTo>
                    <a:pt x="1906" y="1383"/>
                  </a:lnTo>
                  <a:lnTo>
                    <a:pt x="0" y="1055"/>
                  </a:lnTo>
                  <a:lnTo>
                    <a:pt x="901" y="2765"/>
                  </a:lnTo>
                  <a:lnTo>
                    <a:pt x="0" y="4480"/>
                  </a:lnTo>
                  <a:lnTo>
                    <a:pt x="1906" y="4152"/>
                  </a:lnTo>
                  <a:lnTo>
                    <a:pt x="3252" y="5535"/>
                  </a:lnTo>
                  <a:lnTo>
                    <a:pt x="3534" y="3620"/>
                  </a:lnTo>
                  <a:lnTo>
                    <a:pt x="5267" y="2765"/>
                  </a:lnTo>
                  <a:lnTo>
                    <a:pt x="3534" y="1910"/>
                  </a:lnTo>
                  <a:lnTo>
                    <a:pt x="32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0"/>
            <p:cNvSpPr/>
            <p:nvPr/>
          </p:nvSpPr>
          <p:spPr>
            <a:xfrm>
              <a:off x="3865056" y="1295078"/>
              <a:ext cx="370952" cy="377189"/>
            </a:xfrm>
            <a:custGeom>
              <a:avLst/>
              <a:gdLst/>
              <a:ahLst/>
              <a:cxnLst/>
              <a:rect l="l" t="t" r="r" b="b"/>
              <a:pathLst>
                <a:path w="5412" h="5503" extrusionOk="0">
                  <a:moveTo>
                    <a:pt x="2288" y="0"/>
                  </a:moveTo>
                  <a:lnTo>
                    <a:pt x="1810" y="1869"/>
                  </a:lnTo>
                  <a:lnTo>
                    <a:pt x="0" y="2538"/>
                  </a:lnTo>
                  <a:lnTo>
                    <a:pt x="1633" y="3570"/>
                  </a:lnTo>
                  <a:lnTo>
                    <a:pt x="1710" y="5503"/>
                  </a:lnTo>
                  <a:lnTo>
                    <a:pt x="3193" y="4266"/>
                  </a:lnTo>
                  <a:lnTo>
                    <a:pt x="5053" y="4789"/>
                  </a:lnTo>
                  <a:lnTo>
                    <a:pt x="4339" y="2997"/>
                  </a:lnTo>
                  <a:lnTo>
                    <a:pt x="5412" y="1387"/>
                  </a:lnTo>
                  <a:lnTo>
                    <a:pt x="3484" y="1515"/>
                  </a:lnTo>
                  <a:lnTo>
                    <a:pt x="22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0"/>
            <p:cNvSpPr/>
            <p:nvPr/>
          </p:nvSpPr>
          <p:spPr>
            <a:xfrm>
              <a:off x="3367577" y="814115"/>
              <a:ext cx="377189" cy="370952"/>
            </a:xfrm>
            <a:custGeom>
              <a:avLst/>
              <a:gdLst/>
              <a:ahLst/>
              <a:cxnLst/>
              <a:rect l="l" t="t" r="r" b="b"/>
              <a:pathLst>
                <a:path w="5503" h="5412" extrusionOk="0">
                  <a:moveTo>
                    <a:pt x="4111" y="0"/>
                  </a:moveTo>
                  <a:lnTo>
                    <a:pt x="2506" y="1074"/>
                  </a:lnTo>
                  <a:lnTo>
                    <a:pt x="710" y="355"/>
                  </a:lnTo>
                  <a:lnTo>
                    <a:pt x="1233" y="2215"/>
                  </a:lnTo>
                  <a:lnTo>
                    <a:pt x="0" y="3702"/>
                  </a:lnTo>
                  <a:lnTo>
                    <a:pt x="1929" y="3779"/>
                  </a:lnTo>
                  <a:lnTo>
                    <a:pt x="2961" y="5412"/>
                  </a:lnTo>
                  <a:lnTo>
                    <a:pt x="3629" y="3602"/>
                  </a:lnTo>
                  <a:lnTo>
                    <a:pt x="5503" y="3125"/>
                  </a:lnTo>
                  <a:lnTo>
                    <a:pt x="3984" y="1928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1"/>
          <p:cNvSpPr txBox="1">
            <a:spLocks noGrp="1"/>
          </p:cNvSpPr>
          <p:nvPr>
            <p:ph type="title"/>
          </p:nvPr>
        </p:nvSpPr>
        <p:spPr>
          <a:xfrm>
            <a:off x="474975" y="19837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Zastosowane zmienne</a:t>
            </a:r>
            <a:endParaRPr sz="2400"/>
          </a:p>
        </p:txBody>
      </p:sp>
      <p:sp>
        <p:nvSpPr>
          <p:cNvPr id="255" name="Google Shape;255;p21"/>
          <p:cNvSpPr txBox="1"/>
          <p:nvPr/>
        </p:nvSpPr>
        <p:spPr>
          <a:xfrm>
            <a:off x="274875" y="1457849"/>
            <a:ext cx="16113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Age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6" name="Google Shape;256;p21"/>
          <p:cNvSpPr txBox="1"/>
          <p:nvPr/>
        </p:nvSpPr>
        <p:spPr>
          <a:xfrm>
            <a:off x="1886175" y="1480000"/>
            <a:ext cx="18978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Minutes Played</a:t>
            </a:r>
            <a:endParaRPr sz="18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7" name="Google Shape;257;p21"/>
          <p:cNvSpPr txBox="1"/>
          <p:nvPr/>
        </p:nvSpPr>
        <p:spPr>
          <a:xfrm>
            <a:off x="5485650" y="1457849"/>
            <a:ext cx="16113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FG%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8" name="Google Shape;258;p21"/>
          <p:cNvSpPr txBox="1"/>
          <p:nvPr/>
        </p:nvSpPr>
        <p:spPr>
          <a:xfrm>
            <a:off x="274875" y="2474967"/>
            <a:ext cx="16113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3P%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9" name="Google Shape;259;p21"/>
          <p:cNvSpPr txBox="1"/>
          <p:nvPr/>
        </p:nvSpPr>
        <p:spPr>
          <a:xfrm>
            <a:off x="5485650" y="2474967"/>
            <a:ext cx="16113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Free Throws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60" name="Google Shape;260;p21"/>
          <p:cNvSpPr txBox="1"/>
          <p:nvPr/>
        </p:nvSpPr>
        <p:spPr>
          <a:xfrm>
            <a:off x="2011800" y="2474967"/>
            <a:ext cx="16113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 Pointers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61" name="Google Shape;261;p21"/>
          <p:cNvSpPr/>
          <p:nvPr/>
        </p:nvSpPr>
        <p:spPr>
          <a:xfrm>
            <a:off x="811201" y="846450"/>
            <a:ext cx="538800" cy="557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1"/>
          <p:cNvSpPr/>
          <p:nvPr/>
        </p:nvSpPr>
        <p:spPr>
          <a:xfrm>
            <a:off x="2548126" y="809450"/>
            <a:ext cx="538800" cy="557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1"/>
          <p:cNvSpPr/>
          <p:nvPr/>
        </p:nvSpPr>
        <p:spPr>
          <a:xfrm>
            <a:off x="6021976" y="846450"/>
            <a:ext cx="538800" cy="557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1"/>
          <p:cNvSpPr/>
          <p:nvPr/>
        </p:nvSpPr>
        <p:spPr>
          <a:xfrm>
            <a:off x="811201" y="1917618"/>
            <a:ext cx="538800" cy="557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1"/>
          <p:cNvSpPr/>
          <p:nvPr/>
        </p:nvSpPr>
        <p:spPr>
          <a:xfrm>
            <a:off x="2548126" y="1917618"/>
            <a:ext cx="538800" cy="557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1"/>
          <p:cNvSpPr/>
          <p:nvPr/>
        </p:nvSpPr>
        <p:spPr>
          <a:xfrm>
            <a:off x="6021976" y="1917618"/>
            <a:ext cx="538800" cy="557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7" name="Google Shape;267;p21"/>
          <p:cNvGrpSpPr/>
          <p:nvPr/>
        </p:nvGrpSpPr>
        <p:grpSpPr>
          <a:xfrm>
            <a:off x="963639" y="928720"/>
            <a:ext cx="233861" cy="392618"/>
            <a:chOff x="3150525" y="2210100"/>
            <a:chExt cx="165425" cy="268475"/>
          </a:xfrm>
        </p:grpSpPr>
        <p:sp>
          <p:nvSpPr>
            <p:cNvPr id="268" name="Google Shape;268;p21"/>
            <p:cNvSpPr/>
            <p:nvPr/>
          </p:nvSpPr>
          <p:spPr>
            <a:xfrm>
              <a:off x="3205150" y="2314050"/>
              <a:ext cx="55850" cy="46100"/>
            </a:xfrm>
            <a:custGeom>
              <a:avLst/>
              <a:gdLst/>
              <a:ahLst/>
              <a:cxnLst/>
              <a:rect l="l" t="t" r="r" b="b"/>
              <a:pathLst>
                <a:path w="2234" h="1844" extrusionOk="0">
                  <a:moveTo>
                    <a:pt x="226" y="0"/>
                  </a:moveTo>
                  <a:cubicBezTo>
                    <a:pt x="96" y="0"/>
                    <a:pt x="1" y="121"/>
                    <a:pt x="35" y="242"/>
                  </a:cubicBezTo>
                  <a:lnTo>
                    <a:pt x="399" y="1709"/>
                  </a:lnTo>
                  <a:cubicBezTo>
                    <a:pt x="420" y="1787"/>
                    <a:pt x="490" y="1843"/>
                    <a:pt x="572" y="1843"/>
                  </a:cubicBezTo>
                  <a:lnTo>
                    <a:pt x="1662" y="1843"/>
                  </a:lnTo>
                  <a:cubicBezTo>
                    <a:pt x="1744" y="1843"/>
                    <a:pt x="1814" y="1787"/>
                    <a:pt x="1835" y="1709"/>
                  </a:cubicBezTo>
                  <a:lnTo>
                    <a:pt x="2203" y="242"/>
                  </a:lnTo>
                  <a:cubicBezTo>
                    <a:pt x="2233" y="121"/>
                    <a:pt x="2138" y="0"/>
                    <a:pt x="2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1"/>
            <p:cNvSpPr/>
            <p:nvPr/>
          </p:nvSpPr>
          <p:spPr>
            <a:xfrm>
              <a:off x="3177900" y="2372775"/>
              <a:ext cx="109800" cy="105800"/>
            </a:xfrm>
            <a:custGeom>
              <a:avLst/>
              <a:gdLst/>
              <a:ahLst/>
              <a:cxnLst/>
              <a:rect l="l" t="t" r="r" b="b"/>
              <a:pathLst>
                <a:path w="4392" h="4232" extrusionOk="0">
                  <a:moveTo>
                    <a:pt x="1965" y="0"/>
                  </a:moveTo>
                  <a:cubicBezTo>
                    <a:pt x="1891" y="0"/>
                    <a:pt x="1835" y="61"/>
                    <a:pt x="1835" y="130"/>
                  </a:cubicBezTo>
                  <a:lnTo>
                    <a:pt x="1835" y="3505"/>
                  </a:lnTo>
                  <a:lnTo>
                    <a:pt x="412" y="3505"/>
                  </a:lnTo>
                  <a:cubicBezTo>
                    <a:pt x="243" y="3505"/>
                    <a:pt x="91" y="3617"/>
                    <a:pt x="57" y="3782"/>
                  </a:cubicBezTo>
                  <a:cubicBezTo>
                    <a:pt x="1" y="4020"/>
                    <a:pt x="178" y="4232"/>
                    <a:pt x="407" y="4232"/>
                  </a:cubicBezTo>
                  <a:lnTo>
                    <a:pt x="3985" y="4232"/>
                  </a:lnTo>
                  <a:cubicBezTo>
                    <a:pt x="4210" y="4232"/>
                    <a:pt x="4392" y="4020"/>
                    <a:pt x="4336" y="3782"/>
                  </a:cubicBezTo>
                  <a:cubicBezTo>
                    <a:pt x="4297" y="3617"/>
                    <a:pt x="4145" y="3505"/>
                    <a:pt x="3976" y="3505"/>
                  </a:cubicBezTo>
                  <a:lnTo>
                    <a:pt x="2557" y="3505"/>
                  </a:lnTo>
                  <a:lnTo>
                    <a:pt x="2557" y="130"/>
                  </a:lnTo>
                  <a:cubicBezTo>
                    <a:pt x="2557" y="61"/>
                    <a:pt x="2497" y="0"/>
                    <a:pt x="2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1"/>
            <p:cNvSpPr/>
            <p:nvPr/>
          </p:nvSpPr>
          <p:spPr>
            <a:xfrm>
              <a:off x="3150525" y="2210100"/>
              <a:ext cx="165425" cy="123000"/>
            </a:xfrm>
            <a:custGeom>
              <a:avLst/>
              <a:gdLst/>
              <a:ahLst/>
              <a:cxnLst/>
              <a:rect l="l" t="t" r="r" b="b"/>
              <a:pathLst>
                <a:path w="6617" h="4920" extrusionOk="0">
                  <a:moveTo>
                    <a:pt x="360" y="0"/>
                  </a:moveTo>
                  <a:cubicBezTo>
                    <a:pt x="161" y="0"/>
                    <a:pt x="1" y="160"/>
                    <a:pt x="1" y="360"/>
                  </a:cubicBezTo>
                  <a:lnTo>
                    <a:pt x="1" y="4560"/>
                  </a:lnTo>
                  <a:cubicBezTo>
                    <a:pt x="1" y="4759"/>
                    <a:pt x="161" y="4920"/>
                    <a:pt x="360" y="4920"/>
                  </a:cubicBezTo>
                  <a:lnTo>
                    <a:pt x="1866" y="4920"/>
                  </a:lnTo>
                  <a:lnTo>
                    <a:pt x="1667" y="4123"/>
                  </a:lnTo>
                  <a:lnTo>
                    <a:pt x="1537" y="4123"/>
                  </a:lnTo>
                  <a:cubicBezTo>
                    <a:pt x="1407" y="4123"/>
                    <a:pt x="1295" y="4024"/>
                    <a:pt x="1290" y="3894"/>
                  </a:cubicBezTo>
                  <a:cubicBezTo>
                    <a:pt x="1290" y="3760"/>
                    <a:pt x="1394" y="3652"/>
                    <a:pt x="1528" y="3652"/>
                  </a:cubicBezTo>
                  <a:lnTo>
                    <a:pt x="1883" y="3652"/>
                  </a:lnTo>
                  <a:lnTo>
                    <a:pt x="1883" y="2133"/>
                  </a:lnTo>
                  <a:cubicBezTo>
                    <a:pt x="1883" y="1995"/>
                    <a:pt x="1991" y="1882"/>
                    <a:pt x="2130" y="1882"/>
                  </a:cubicBezTo>
                  <a:lnTo>
                    <a:pt x="4487" y="1882"/>
                  </a:lnTo>
                  <a:cubicBezTo>
                    <a:pt x="4626" y="1882"/>
                    <a:pt x="4738" y="1995"/>
                    <a:pt x="4738" y="2133"/>
                  </a:cubicBezTo>
                  <a:lnTo>
                    <a:pt x="4738" y="3652"/>
                  </a:lnTo>
                  <a:lnTo>
                    <a:pt x="5046" y="3652"/>
                  </a:lnTo>
                  <a:cubicBezTo>
                    <a:pt x="5175" y="3652"/>
                    <a:pt x="5288" y="3751"/>
                    <a:pt x="5288" y="3881"/>
                  </a:cubicBezTo>
                  <a:cubicBezTo>
                    <a:pt x="5292" y="4015"/>
                    <a:pt x="5188" y="4123"/>
                    <a:pt x="5054" y="4123"/>
                  </a:cubicBezTo>
                  <a:lnTo>
                    <a:pt x="4972" y="4123"/>
                  </a:lnTo>
                  <a:lnTo>
                    <a:pt x="4773" y="4920"/>
                  </a:lnTo>
                  <a:lnTo>
                    <a:pt x="6257" y="4920"/>
                  </a:lnTo>
                  <a:cubicBezTo>
                    <a:pt x="6456" y="4920"/>
                    <a:pt x="6616" y="4759"/>
                    <a:pt x="6616" y="4560"/>
                  </a:cubicBezTo>
                  <a:lnTo>
                    <a:pt x="6616" y="360"/>
                  </a:lnTo>
                  <a:cubicBezTo>
                    <a:pt x="6616" y="160"/>
                    <a:pt x="6456" y="0"/>
                    <a:pt x="62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1"/>
            <p:cNvSpPr/>
            <p:nvPr/>
          </p:nvSpPr>
          <p:spPr>
            <a:xfrm>
              <a:off x="3210125" y="2269800"/>
              <a:ext cx="46225" cy="31600"/>
            </a:xfrm>
            <a:custGeom>
              <a:avLst/>
              <a:gdLst/>
              <a:ahLst/>
              <a:cxnLst/>
              <a:rect l="l" t="t" r="r" b="b"/>
              <a:pathLst>
                <a:path w="1849" h="1264" extrusionOk="0">
                  <a:moveTo>
                    <a:pt x="252" y="1"/>
                  </a:moveTo>
                  <a:cubicBezTo>
                    <a:pt x="113" y="1"/>
                    <a:pt x="1" y="113"/>
                    <a:pt x="1" y="252"/>
                  </a:cubicBezTo>
                  <a:lnTo>
                    <a:pt x="1" y="1013"/>
                  </a:lnTo>
                  <a:cubicBezTo>
                    <a:pt x="1" y="1151"/>
                    <a:pt x="113" y="1264"/>
                    <a:pt x="252" y="1264"/>
                  </a:cubicBezTo>
                  <a:lnTo>
                    <a:pt x="1597" y="1264"/>
                  </a:lnTo>
                  <a:cubicBezTo>
                    <a:pt x="1736" y="1264"/>
                    <a:pt x="1848" y="1151"/>
                    <a:pt x="1848" y="1013"/>
                  </a:cubicBezTo>
                  <a:lnTo>
                    <a:pt x="1848" y="252"/>
                  </a:lnTo>
                  <a:cubicBezTo>
                    <a:pt x="1848" y="113"/>
                    <a:pt x="1736" y="1"/>
                    <a:pt x="15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" name="Google Shape;272;p21"/>
          <p:cNvGrpSpPr/>
          <p:nvPr/>
        </p:nvGrpSpPr>
        <p:grpSpPr>
          <a:xfrm>
            <a:off x="905448" y="2015902"/>
            <a:ext cx="350176" cy="360835"/>
            <a:chOff x="3416175" y="2210100"/>
            <a:chExt cx="268375" cy="267325"/>
          </a:xfrm>
        </p:grpSpPr>
        <p:sp>
          <p:nvSpPr>
            <p:cNvPr id="273" name="Google Shape;273;p21"/>
            <p:cNvSpPr/>
            <p:nvPr/>
          </p:nvSpPr>
          <p:spPr>
            <a:xfrm>
              <a:off x="3416175" y="2210100"/>
              <a:ext cx="78650" cy="234950"/>
            </a:xfrm>
            <a:custGeom>
              <a:avLst/>
              <a:gdLst/>
              <a:ahLst/>
              <a:cxnLst/>
              <a:rect l="l" t="t" r="r" b="b"/>
              <a:pathLst>
                <a:path w="3146" h="9398" extrusionOk="0">
                  <a:moveTo>
                    <a:pt x="2250" y="723"/>
                  </a:moveTo>
                  <a:cubicBezTo>
                    <a:pt x="2376" y="723"/>
                    <a:pt x="2493" y="801"/>
                    <a:pt x="2527" y="922"/>
                  </a:cubicBezTo>
                  <a:cubicBezTo>
                    <a:pt x="2592" y="1121"/>
                    <a:pt x="2445" y="1303"/>
                    <a:pt x="2255" y="1303"/>
                  </a:cubicBezTo>
                  <a:lnTo>
                    <a:pt x="892" y="1303"/>
                  </a:lnTo>
                  <a:cubicBezTo>
                    <a:pt x="771" y="1303"/>
                    <a:pt x="654" y="1225"/>
                    <a:pt x="615" y="1108"/>
                  </a:cubicBezTo>
                  <a:cubicBezTo>
                    <a:pt x="554" y="909"/>
                    <a:pt x="701" y="723"/>
                    <a:pt x="892" y="723"/>
                  </a:cubicBezTo>
                  <a:close/>
                  <a:moveTo>
                    <a:pt x="697" y="3959"/>
                  </a:moveTo>
                  <a:cubicBezTo>
                    <a:pt x="805" y="3959"/>
                    <a:pt x="909" y="4002"/>
                    <a:pt x="983" y="4080"/>
                  </a:cubicBezTo>
                  <a:cubicBezTo>
                    <a:pt x="1056" y="4154"/>
                    <a:pt x="1099" y="4258"/>
                    <a:pt x="1099" y="4366"/>
                  </a:cubicBezTo>
                  <a:cubicBezTo>
                    <a:pt x="1099" y="4470"/>
                    <a:pt x="1056" y="4573"/>
                    <a:pt x="983" y="4651"/>
                  </a:cubicBezTo>
                  <a:cubicBezTo>
                    <a:pt x="909" y="4725"/>
                    <a:pt x="805" y="4768"/>
                    <a:pt x="697" y="4768"/>
                  </a:cubicBezTo>
                  <a:cubicBezTo>
                    <a:pt x="589" y="4768"/>
                    <a:pt x="485" y="4725"/>
                    <a:pt x="412" y="4651"/>
                  </a:cubicBezTo>
                  <a:cubicBezTo>
                    <a:pt x="334" y="4573"/>
                    <a:pt x="290" y="4470"/>
                    <a:pt x="290" y="4366"/>
                  </a:cubicBezTo>
                  <a:cubicBezTo>
                    <a:pt x="290" y="4258"/>
                    <a:pt x="334" y="4154"/>
                    <a:pt x="412" y="4080"/>
                  </a:cubicBezTo>
                  <a:cubicBezTo>
                    <a:pt x="485" y="4002"/>
                    <a:pt x="589" y="3959"/>
                    <a:pt x="697" y="3959"/>
                  </a:cubicBezTo>
                  <a:close/>
                  <a:moveTo>
                    <a:pt x="2250" y="6763"/>
                  </a:moveTo>
                  <a:cubicBezTo>
                    <a:pt x="2376" y="6763"/>
                    <a:pt x="2493" y="6840"/>
                    <a:pt x="2527" y="6957"/>
                  </a:cubicBezTo>
                  <a:cubicBezTo>
                    <a:pt x="2592" y="7156"/>
                    <a:pt x="2445" y="7338"/>
                    <a:pt x="2255" y="7338"/>
                  </a:cubicBezTo>
                  <a:lnTo>
                    <a:pt x="892" y="7338"/>
                  </a:lnTo>
                  <a:cubicBezTo>
                    <a:pt x="771" y="7338"/>
                    <a:pt x="654" y="7260"/>
                    <a:pt x="615" y="7143"/>
                  </a:cubicBezTo>
                  <a:cubicBezTo>
                    <a:pt x="554" y="6944"/>
                    <a:pt x="701" y="6763"/>
                    <a:pt x="892" y="6763"/>
                  </a:cubicBezTo>
                  <a:close/>
                  <a:moveTo>
                    <a:pt x="2250" y="8060"/>
                  </a:moveTo>
                  <a:cubicBezTo>
                    <a:pt x="2376" y="8060"/>
                    <a:pt x="2493" y="8138"/>
                    <a:pt x="2527" y="8259"/>
                  </a:cubicBezTo>
                  <a:cubicBezTo>
                    <a:pt x="2592" y="8459"/>
                    <a:pt x="2445" y="8640"/>
                    <a:pt x="2255" y="8640"/>
                  </a:cubicBezTo>
                  <a:lnTo>
                    <a:pt x="892" y="8640"/>
                  </a:lnTo>
                  <a:cubicBezTo>
                    <a:pt x="771" y="8640"/>
                    <a:pt x="654" y="8562"/>
                    <a:pt x="615" y="8446"/>
                  </a:cubicBezTo>
                  <a:cubicBezTo>
                    <a:pt x="554" y="8247"/>
                    <a:pt x="701" y="8060"/>
                    <a:pt x="892" y="8060"/>
                  </a:cubicBezTo>
                  <a:close/>
                  <a:moveTo>
                    <a:pt x="234" y="0"/>
                  </a:moveTo>
                  <a:cubicBezTo>
                    <a:pt x="104" y="0"/>
                    <a:pt x="1" y="109"/>
                    <a:pt x="1" y="234"/>
                  </a:cubicBezTo>
                  <a:lnTo>
                    <a:pt x="1" y="9164"/>
                  </a:lnTo>
                  <a:cubicBezTo>
                    <a:pt x="1" y="9293"/>
                    <a:pt x="104" y="9397"/>
                    <a:pt x="234" y="9397"/>
                  </a:cubicBezTo>
                  <a:lnTo>
                    <a:pt x="2912" y="9397"/>
                  </a:lnTo>
                  <a:cubicBezTo>
                    <a:pt x="3042" y="9397"/>
                    <a:pt x="3146" y="9293"/>
                    <a:pt x="3146" y="9164"/>
                  </a:cubicBezTo>
                  <a:lnTo>
                    <a:pt x="3146" y="234"/>
                  </a:lnTo>
                  <a:cubicBezTo>
                    <a:pt x="3146" y="109"/>
                    <a:pt x="3042" y="0"/>
                    <a:pt x="29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1"/>
            <p:cNvSpPr/>
            <p:nvPr/>
          </p:nvSpPr>
          <p:spPr>
            <a:xfrm>
              <a:off x="3510175" y="2210100"/>
              <a:ext cx="80500" cy="234950"/>
            </a:xfrm>
            <a:custGeom>
              <a:avLst/>
              <a:gdLst/>
              <a:ahLst/>
              <a:cxnLst/>
              <a:rect l="l" t="t" r="r" b="b"/>
              <a:pathLst>
                <a:path w="3220" h="9398" extrusionOk="0">
                  <a:moveTo>
                    <a:pt x="2285" y="723"/>
                  </a:moveTo>
                  <a:cubicBezTo>
                    <a:pt x="2410" y="723"/>
                    <a:pt x="2527" y="801"/>
                    <a:pt x="2561" y="922"/>
                  </a:cubicBezTo>
                  <a:cubicBezTo>
                    <a:pt x="2626" y="1121"/>
                    <a:pt x="2479" y="1303"/>
                    <a:pt x="2289" y="1303"/>
                  </a:cubicBezTo>
                  <a:lnTo>
                    <a:pt x="926" y="1303"/>
                  </a:lnTo>
                  <a:cubicBezTo>
                    <a:pt x="801" y="1303"/>
                    <a:pt x="688" y="1225"/>
                    <a:pt x="649" y="1108"/>
                  </a:cubicBezTo>
                  <a:cubicBezTo>
                    <a:pt x="589" y="909"/>
                    <a:pt x="736" y="723"/>
                    <a:pt x="926" y="723"/>
                  </a:cubicBezTo>
                  <a:close/>
                  <a:moveTo>
                    <a:pt x="939" y="3959"/>
                  </a:moveTo>
                  <a:cubicBezTo>
                    <a:pt x="1047" y="3959"/>
                    <a:pt x="1151" y="4002"/>
                    <a:pt x="1225" y="4080"/>
                  </a:cubicBezTo>
                  <a:cubicBezTo>
                    <a:pt x="1302" y="4154"/>
                    <a:pt x="1346" y="4258"/>
                    <a:pt x="1346" y="4366"/>
                  </a:cubicBezTo>
                  <a:cubicBezTo>
                    <a:pt x="1346" y="4470"/>
                    <a:pt x="1302" y="4573"/>
                    <a:pt x="1225" y="4651"/>
                  </a:cubicBezTo>
                  <a:cubicBezTo>
                    <a:pt x="1151" y="4725"/>
                    <a:pt x="1047" y="4768"/>
                    <a:pt x="939" y="4768"/>
                  </a:cubicBezTo>
                  <a:cubicBezTo>
                    <a:pt x="835" y="4768"/>
                    <a:pt x="727" y="4725"/>
                    <a:pt x="654" y="4651"/>
                  </a:cubicBezTo>
                  <a:cubicBezTo>
                    <a:pt x="580" y="4573"/>
                    <a:pt x="537" y="4470"/>
                    <a:pt x="537" y="4366"/>
                  </a:cubicBezTo>
                  <a:cubicBezTo>
                    <a:pt x="537" y="4258"/>
                    <a:pt x="580" y="4154"/>
                    <a:pt x="654" y="4080"/>
                  </a:cubicBezTo>
                  <a:cubicBezTo>
                    <a:pt x="727" y="4002"/>
                    <a:pt x="835" y="3959"/>
                    <a:pt x="939" y="3959"/>
                  </a:cubicBezTo>
                  <a:close/>
                  <a:moveTo>
                    <a:pt x="2285" y="6763"/>
                  </a:moveTo>
                  <a:cubicBezTo>
                    <a:pt x="2410" y="6763"/>
                    <a:pt x="2527" y="6840"/>
                    <a:pt x="2561" y="6957"/>
                  </a:cubicBezTo>
                  <a:cubicBezTo>
                    <a:pt x="2626" y="7156"/>
                    <a:pt x="2479" y="7338"/>
                    <a:pt x="2289" y="7338"/>
                  </a:cubicBezTo>
                  <a:lnTo>
                    <a:pt x="926" y="7338"/>
                  </a:lnTo>
                  <a:cubicBezTo>
                    <a:pt x="805" y="7338"/>
                    <a:pt x="688" y="7260"/>
                    <a:pt x="649" y="7143"/>
                  </a:cubicBezTo>
                  <a:cubicBezTo>
                    <a:pt x="589" y="6944"/>
                    <a:pt x="736" y="6763"/>
                    <a:pt x="926" y="6763"/>
                  </a:cubicBezTo>
                  <a:close/>
                  <a:moveTo>
                    <a:pt x="2285" y="8060"/>
                  </a:moveTo>
                  <a:cubicBezTo>
                    <a:pt x="2410" y="8060"/>
                    <a:pt x="2527" y="8138"/>
                    <a:pt x="2561" y="8259"/>
                  </a:cubicBezTo>
                  <a:cubicBezTo>
                    <a:pt x="2626" y="8459"/>
                    <a:pt x="2479" y="8640"/>
                    <a:pt x="2289" y="8640"/>
                  </a:cubicBezTo>
                  <a:lnTo>
                    <a:pt x="926" y="8640"/>
                  </a:lnTo>
                  <a:cubicBezTo>
                    <a:pt x="805" y="8640"/>
                    <a:pt x="688" y="8562"/>
                    <a:pt x="649" y="8446"/>
                  </a:cubicBezTo>
                  <a:cubicBezTo>
                    <a:pt x="589" y="8247"/>
                    <a:pt x="736" y="8060"/>
                    <a:pt x="926" y="8060"/>
                  </a:cubicBezTo>
                  <a:close/>
                  <a:moveTo>
                    <a:pt x="234" y="0"/>
                  </a:moveTo>
                  <a:cubicBezTo>
                    <a:pt x="104" y="0"/>
                    <a:pt x="0" y="109"/>
                    <a:pt x="0" y="234"/>
                  </a:cubicBezTo>
                  <a:lnTo>
                    <a:pt x="0" y="9164"/>
                  </a:lnTo>
                  <a:cubicBezTo>
                    <a:pt x="0" y="9293"/>
                    <a:pt x="104" y="9397"/>
                    <a:pt x="234" y="9397"/>
                  </a:cubicBezTo>
                  <a:lnTo>
                    <a:pt x="2981" y="9397"/>
                  </a:lnTo>
                  <a:cubicBezTo>
                    <a:pt x="3111" y="9397"/>
                    <a:pt x="3219" y="9293"/>
                    <a:pt x="3219" y="9164"/>
                  </a:cubicBezTo>
                  <a:lnTo>
                    <a:pt x="3219" y="234"/>
                  </a:lnTo>
                  <a:cubicBezTo>
                    <a:pt x="3219" y="109"/>
                    <a:pt x="3111" y="0"/>
                    <a:pt x="29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1"/>
            <p:cNvSpPr/>
            <p:nvPr/>
          </p:nvSpPr>
          <p:spPr>
            <a:xfrm>
              <a:off x="3606000" y="2210100"/>
              <a:ext cx="78550" cy="234950"/>
            </a:xfrm>
            <a:custGeom>
              <a:avLst/>
              <a:gdLst/>
              <a:ahLst/>
              <a:cxnLst/>
              <a:rect l="l" t="t" r="r" b="b"/>
              <a:pathLst>
                <a:path w="3142" h="9398" extrusionOk="0">
                  <a:moveTo>
                    <a:pt x="2246" y="723"/>
                  </a:moveTo>
                  <a:cubicBezTo>
                    <a:pt x="2371" y="723"/>
                    <a:pt x="2488" y="801"/>
                    <a:pt x="2523" y="922"/>
                  </a:cubicBezTo>
                  <a:cubicBezTo>
                    <a:pt x="2588" y="1121"/>
                    <a:pt x="2441" y="1303"/>
                    <a:pt x="2250" y="1303"/>
                  </a:cubicBezTo>
                  <a:lnTo>
                    <a:pt x="887" y="1303"/>
                  </a:lnTo>
                  <a:cubicBezTo>
                    <a:pt x="766" y="1303"/>
                    <a:pt x="649" y="1225"/>
                    <a:pt x="610" y="1108"/>
                  </a:cubicBezTo>
                  <a:cubicBezTo>
                    <a:pt x="550" y="909"/>
                    <a:pt x="697" y="723"/>
                    <a:pt x="887" y="723"/>
                  </a:cubicBezTo>
                  <a:close/>
                  <a:moveTo>
                    <a:pt x="848" y="3959"/>
                  </a:moveTo>
                  <a:cubicBezTo>
                    <a:pt x="952" y="3959"/>
                    <a:pt x="1056" y="4002"/>
                    <a:pt x="1134" y="4080"/>
                  </a:cubicBezTo>
                  <a:cubicBezTo>
                    <a:pt x="1207" y="4154"/>
                    <a:pt x="1251" y="4258"/>
                    <a:pt x="1251" y="4366"/>
                  </a:cubicBezTo>
                  <a:cubicBezTo>
                    <a:pt x="1251" y="4470"/>
                    <a:pt x="1207" y="4573"/>
                    <a:pt x="1134" y="4651"/>
                  </a:cubicBezTo>
                  <a:cubicBezTo>
                    <a:pt x="1056" y="4725"/>
                    <a:pt x="952" y="4768"/>
                    <a:pt x="848" y="4768"/>
                  </a:cubicBezTo>
                  <a:cubicBezTo>
                    <a:pt x="740" y="4768"/>
                    <a:pt x="636" y="4725"/>
                    <a:pt x="563" y="4651"/>
                  </a:cubicBezTo>
                  <a:cubicBezTo>
                    <a:pt x="485" y="4573"/>
                    <a:pt x="442" y="4470"/>
                    <a:pt x="442" y="4366"/>
                  </a:cubicBezTo>
                  <a:cubicBezTo>
                    <a:pt x="442" y="4258"/>
                    <a:pt x="485" y="4154"/>
                    <a:pt x="563" y="4080"/>
                  </a:cubicBezTo>
                  <a:cubicBezTo>
                    <a:pt x="636" y="4002"/>
                    <a:pt x="740" y="3959"/>
                    <a:pt x="848" y="3959"/>
                  </a:cubicBezTo>
                  <a:close/>
                  <a:moveTo>
                    <a:pt x="2246" y="6763"/>
                  </a:moveTo>
                  <a:cubicBezTo>
                    <a:pt x="2371" y="6763"/>
                    <a:pt x="2488" y="6840"/>
                    <a:pt x="2523" y="6957"/>
                  </a:cubicBezTo>
                  <a:cubicBezTo>
                    <a:pt x="2588" y="7156"/>
                    <a:pt x="2441" y="7338"/>
                    <a:pt x="2250" y="7338"/>
                  </a:cubicBezTo>
                  <a:lnTo>
                    <a:pt x="887" y="7338"/>
                  </a:lnTo>
                  <a:cubicBezTo>
                    <a:pt x="766" y="7338"/>
                    <a:pt x="649" y="7260"/>
                    <a:pt x="610" y="7143"/>
                  </a:cubicBezTo>
                  <a:cubicBezTo>
                    <a:pt x="550" y="6944"/>
                    <a:pt x="697" y="6763"/>
                    <a:pt x="887" y="6763"/>
                  </a:cubicBezTo>
                  <a:close/>
                  <a:moveTo>
                    <a:pt x="2246" y="8060"/>
                  </a:moveTo>
                  <a:cubicBezTo>
                    <a:pt x="2371" y="8060"/>
                    <a:pt x="2488" y="8138"/>
                    <a:pt x="2523" y="8259"/>
                  </a:cubicBezTo>
                  <a:cubicBezTo>
                    <a:pt x="2588" y="8459"/>
                    <a:pt x="2441" y="8640"/>
                    <a:pt x="2250" y="8640"/>
                  </a:cubicBezTo>
                  <a:lnTo>
                    <a:pt x="887" y="8640"/>
                  </a:lnTo>
                  <a:cubicBezTo>
                    <a:pt x="766" y="8640"/>
                    <a:pt x="649" y="8562"/>
                    <a:pt x="610" y="8446"/>
                  </a:cubicBezTo>
                  <a:cubicBezTo>
                    <a:pt x="550" y="8247"/>
                    <a:pt x="697" y="8060"/>
                    <a:pt x="887" y="8060"/>
                  </a:cubicBezTo>
                  <a:close/>
                  <a:moveTo>
                    <a:pt x="234" y="0"/>
                  </a:moveTo>
                  <a:cubicBezTo>
                    <a:pt x="104" y="0"/>
                    <a:pt x="0" y="109"/>
                    <a:pt x="0" y="234"/>
                  </a:cubicBezTo>
                  <a:lnTo>
                    <a:pt x="0" y="9164"/>
                  </a:lnTo>
                  <a:cubicBezTo>
                    <a:pt x="0" y="9293"/>
                    <a:pt x="104" y="9397"/>
                    <a:pt x="234" y="9397"/>
                  </a:cubicBezTo>
                  <a:lnTo>
                    <a:pt x="2908" y="9397"/>
                  </a:lnTo>
                  <a:cubicBezTo>
                    <a:pt x="3038" y="9397"/>
                    <a:pt x="3141" y="9293"/>
                    <a:pt x="3141" y="9164"/>
                  </a:cubicBezTo>
                  <a:lnTo>
                    <a:pt x="3141" y="234"/>
                  </a:lnTo>
                  <a:cubicBezTo>
                    <a:pt x="3141" y="109"/>
                    <a:pt x="3038" y="0"/>
                    <a:pt x="29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1"/>
            <p:cNvSpPr/>
            <p:nvPr/>
          </p:nvSpPr>
          <p:spPr>
            <a:xfrm>
              <a:off x="3419850" y="2456800"/>
              <a:ext cx="18950" cy="20625"/>
            </a:xfrm>
            <a:custGeom>
              <a:avLst/>
              <a:gdLst/>
              <a:ahLst/>
              <a:cxnLst/>
              <a:rect l="l" t="t" r="r" b="b"/>
              <a:pathLst>
                <a:path w="758" h="825" extrusionOk="0">
                  <a:moveTo>
                    <a:pt x="1" y="1"/>
                  </a:moveTo>
                  <a:lnTo>
                    <a:pt x="1" y="442"/>
                  </a:lnTo>
                  <a:cubicBezTo>
                    <a:pt x="1" y="651"/>
                    <a:pt x="167" y="825"/>
                    <a:pt x="375" y="825"/>
                  </a:cubicBezTo>
                  <a:cubicBezTo>
                    <a:pt x="387" y="825"/>
                    <a:pt x="399" y="824"/>
                    <a:pt x="412" y="823"/>
                  </a:cubicBezTo>
                  <a:cubicBezTo>
                    <a:pt x="611" y="806"/>
                    <a:pt x="758" y="633"/>
                    <a:pt x="758" y="434"/>
                  </a:cubicBezTo>
                  <a:lnTo>
                    <a:pt x="7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1"/>
            <p:cNvSpPr/>
            <p:nvPr/>
          </p:nvSpPr>
          <p:spPr>
            <a:xfrm>
              <a:off x="3499350" y="2456800"/>
              <a:ext cx="18950" cy="20625"/>
            </a:xfrm>
            <a:custGeom>
              <a:avLst/>
              <a:gdLst/>
              <a:ahLst/>
              <a:cxnLst/>
              <a:rect l="l" t="t" r="r" b="b"/>
              <a:pathLst>
                <a:path w="758" h="825" extrusionOk="0">
                  <a:moveTo>
                    <a:pt x="1" y="1"/>
                  </a:moveTo>
                  <a:lnTo>
                    <a:pt x="1" y="442"/>
                  </a:lnTo>
                  <a:cubicBezTo>
                    <a:pt x="1" y="651"/>
                    <a:pt x="167" y="825"/>
                    <a:pt x="375" y="825"/>
                  </a:cubicBezTo>
                  <a:cubicBezTo>
                    <a:pt x="387" y="825"/>
                    <a:pt x="399" y="824"/>
                    <a:pt x="412" y="823"/>
                  </a:cubicBezTo>
                  <a:cubicBezTo>
                    <a:pt x="611" y="806"/>
                    <a:pt x="758" y="633"/>
                    <a:pt x="758" y="434"/>
                  </a:cubicBezTo>
                  <a:lnTo>
                    <a:pt x="7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1"/>
            <p:cNvSpPr/>
            <p:nvPr/>
          </p:nvSpPr>
          <p:spPr>
            <a:xfrm>
              <a:off x="3579725" y="2456800"/>
              <a:ext cx="19050" cy="20625"/>
            </a:xfrm>
            <a:custGeom>
              <a:avLst/>
              <a:gdLst/>
              <a:ahLst/>
              <a:cxnLst/>
              <a:rect l="l" t="t" r="r" b="b"/>
              <a:pathLst>
                <a:path w="762" h="825" extrusionOk="0">
                  <a:moveTo>
                    <a:pt x="0" y="1"/>
                  </a:moveTo>
                  <a:lnTo>
                    <a:pt x="0" y="442"/>
                  </a:lnTo>
                  <a:cubicBezTo>
                    <a:pt x="0" y="651"/>
                    <a:pt x="170" y="825"/>
                    <a:pt x="379" y="825"/>
                  </a:cubicBezTo>
                  <a:cubicBezTo>
                    <a:pt x="391" y="825"/>
                    <a:pt x="403" y="824"/>
                    <a:pt x="415" y="823"/>
                  </a:cubicBezTo>
                  <a:cubicBezTo>
                    <a:pt x="614" y="806"/>
                    <a:pt x="762" y="633"/>
                    <a:pt x="762" y="434"/>
                  </a:cubicBez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1"/>
            <p:cNvSpPr/>
            <p:nvPr/>
          </p:nvSpPr>
          <p:spPr>
            <a:xfrm>
              <a:off x="3660175" y="2456800"/>
              <a:ext cx="18975" cy="20625"/>
            </a:xfrm>
            <a:custGeom>
              <a:avLst/>
              <a:gdLst/>
              <a:ahLst/>
              <a:cxnLst/>
              <a:rect l="l" t="t" r="r" b="b"/>
              <a:pathLst>
                <a:path w="759" h="825" extrusionOk="0">
                  <a:moveTo>
                    <a:pt x="1" y="1"/>
                  </a:moveTo>
                  <a:lnTo>
                    <a:pt x="1" y="442"/>
                  </a:lnTo>
                  <a:cubicBezTo>
                    <a:pt x="1" y="651"/>
                    <a:pt x="167" y="825"/>
                    <a:pt x="376" y="825"/>
                  </a:cubicBezTo>
                  <a:cubicBezTo>
                    <a:pt x="388" y="825"/>
                    <a:pt x="400" y="824"/>
                    <a:pt x="412" y="823"/>
                  </a:cubicBezTo>
                  <a:cubicBezTo>
                    <a:pt x="611" y="806"/>
                    <a:pt x="758" y="633"/>
                    <a:pt x="758" y="434"/>
                  </a:cubicBezTo>
                  <a:lnTo>
                    <a:pt x="7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21"/>
          <p:cNvGrpSpPr/>
          <p:nvPr/>
        </p:nvGrpSpPr>
        <p:grpSpPr>
          <a:xfrm>
            <a:off x="2627165" y="977681"/>
            <a:ext cx="380603" cy="294710"/>
            <a:chOff x="4580950" y="2210100"/>
            <a:chExt cx="269225" cy="201525"/>
          </a:xfrm>
        </p:grpSpPr>
        <p:sp>
          <p:nvSpPr>
            <p:cNvPr id="281" name="Google Shape;281;p21"/>
            <p:cNvSpPr/>
            <p:nvPr/>
          </p:nvSpPr>
          <p:spPr>
            <a:xfrm>
              <a:off x="4672250" y="2211725"/>
              <a:ext cx="36150" cy="199900"/>
            </a:xfrm>
            <a:custGeom>
              <a:avLst/>
              <a:gdLst/>
              <a:ahLst/>
              <a:cxnLst/>
              <a:rect l="l" t="t" r="r" b="b"/>
              <a:pathLst>
                <a:path w="1446" h="7996" extrusionOk="0">
                  <a:moveTo>
                    <a:pt x="0" y="0"/>
                  </a:moveTo>
                  <a:lnTo>
                    <a:pt x="0" y="7995"/>
                  </a:lnTo>
                  <a:lnTo>
                    <a:pt x="1445" y="7995"/>
                  </a:lnTo>
                  <a:lnTo>
                    <a:pt x="1445" y="1359"/>
                  </a:lnTo>
                  <a:cubicBezTo>
                    <a:pt x="787" y="1242"/>
                    <a:pt x="177" y="65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1"/>
            <p:cNvSpPr/>
            <p:nvPr/>
          </p:nvSpPr>
          <p:spPr>
            <a:xfrm>
              <a:off x="4722750" y="2211725"/>
              <a:ext cx="36250" cy="199900"/>
            </a:xfrm>
            <a:custGeom>
              <a:avLst/>
              <a:gdLst/>
              <a:ahLst/>
              <a:cxnLst/>
              <a:rect l="l" t="t" r="r" b="b"/>
              <a:pathLst>
                <a:path w="1450" h="7996" extrusionOk="0">
                  <a:moveTo>
                    <a:pt x="1450" y="0"/>
                  </a:moveTo>
                  <a:cubicBezTo>
                    <a:pt x="1268" y="654"/>
                    <a:pt x="658" y="1242"/>
                    <a:pt x="0" y="1359"/>
                  </a:cubicBezTo>
                  <a:lnTo>
                    <a:pt x="0" y="7995"/>
                  </a:lnTo>
                  <a:lnTo>
                    <a:pt x="1450" y="7995"/>
                  </a:lnTo>
                  <a:lnTo>
                    <a:pt x="14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1"/>
            <p:cNvSpPr/>
            <p:nvPr/>
          </p:nvSpPr>
          <p:spPr>
            <a:xfrm>
              <a:off x="4632425" y="2210100"/>
              <a:ext cx="24475" cy="201525"/>
            </a:xfrm>
            <a:custGeom>
              <a:avLst/>
              <a:gdLst/>
              <a:ahLst/>
              <a:cxnLst/>
              <a:rect l="l" t="t" r="r" b="b"/>
              <a:pathLst>
                <a:path w="979" h="8061" extrusionOk="0">
                  <a:moveTo>
                    <a:pt x="217" y="0"/>
                  </a:moveTo>
                  <a:cubicBezTo>
                    <a:pt x="100" y="0"/>
                    <a:pt x="1" y="100"/>
                    <a:pt x="1" y="217"/>
                  </a:cubicBezTo>
                  <a:lnTo>
                    <a:pt x="1" y="7844"/>
                  </a:lnTo>
                  <a:cubicBezTo>
                    <a:pt x="1" y="7965"/>
                    <a:pt x="100" y="8060"/>
                    <a:pt x="217" y="8060"/>
                  </a:cubicBezTo>
                  <a:lnTo>
                    <a:pt x="979" y="8060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1"/>
            <p:cNvSpPr/>
            <p:nvPr/>
          </p:nvSpPr>
          <p:spPr>
            <a:xfrm>
              <a:off x="4774350" y="2210100"/>
              <a:ext cx="24350" cy="201525"/>
            </a:xfrm>
            <a:custGeom>
              <a:avLst/>
              <a:gdLst/>
              <a:ahLst/>
              <a:cxnLst/>
              <a:rect l="l" t="t" r="r" b="b"/>
              <a:pathLst>
                <a:path w="974" h="8061" extrusionOk="0">
                  <a:moveTo>
                    <a:pt x="0" y="0"/>
                  </a:moveTo>
                  <a:lnTo>
                    <a:pt x="0" y="8060"/>
                  </a:lnTo>
                  <a:lnTo>
                    <a:pt x="757" y="8060"/>
                  </a:lnTo>
                  <a:cubicBezTo>
                    <a:pt x="878" y="8060"/>
                    <a:pt x="974" y="7965"/>
                    <a:pt x="974" y="7844"/>
                  </a:cubicBezTo>
                  <a:lnTo>
                    <a:pt x="974" y="217"/>
                  </a:lnTo>
                  <a:cubicBezTo>
                    <a:pt x="974" y="100"/>
                    <a:pt x="878" y="0"/>
                    <a:pt x="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1"/>
            <p:cNvSpPr/>
            <p:nvPr/>
          </p:nvSpPr>
          <p:spPr>
            <a:xfrm>
              <a:off x="4580950" y="2214000"/>
              <a:ext cx="37025" cy="81900"/>
            </a:xfrm>
            <a:custGeom>
              <a:avLst/>
              <a:gdLst/>
              <a:ahLst/>
              <a:cxnLst/>
              <a:rect l="l" t="t" r="r" b="b"/>
              <a:pathLst>
                <a:path w="1481" h="3276" extrusionOk="0">
                  <a:moveTo>
                    <a:pt x="1480" y="0"/>
                  </a:moveTo>
                  <a:lnTo>
                    <a:pt x="143" y="640"/>
                  </a:lnTo>
                  <a:cubicBezTo>
                    <a:pt x="57" y="679"/>
                    <a:pt x="1" y="770"/>
                    <a:pt x="1" y="865"/>
                  </a:cubicBezTo>
                  <a:lnTo>
                    <a:pt x="1" y="3020"/>
                  </a:lnTo>
                  <a:cubicBezTo>
                    <a:pt x="1" y="3145"/>
                    <a:pt x="83" y="3215"/>
                    <a:pt x="117" y="3236"/>
                  </a:cubicBezTo>
                  <a:cubicBezTo>
                    <a:pt x="140" y="3250"/>
                    <a:pt x="189" y="3276"/>
                    <a:pt x="252" y="3276"/>
                  </a:cubicBezTo>
                  <a:cubicBezTo>
                    <a:pt x="286" y="3276"/>
                    <a:pt x="324" y="3269"/>
                    <a:pt x="364" y="3249"/>
                  </a:cubicBezTo>
                  <a:lnTo>
                    <a:pt x="1480" y="271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1"/>
            <p:cNvSpPr/>
            <p:nvPr/>
          </p:nvSpPr>
          <p:spPr>
            <a:xfrm>
              <a:off x="4813175" y="2214000"/>
              <a:ext cx="37000" cy="81900"/>
            </a:xfrm>
            <a:custGeom>
              <a:avLst/>
              <a:gdLst/>
              <a:ahLst/>
              <a:cxnLst/>
              <a:rect l="l" t="t" r="r" b="b"/>
              <a:pathLst>
                <a:path w="1480" h="3276" extrusionOk="0">
                  <a:moveTo>
                    <a:pt x="0" y="0"/>
                  </a:moveTo>
                  <a:lnTo>
                    <a:pt x="0" y="2717"/>
                  </a:lnTo>
                  <a:lnTo>
                    <a:pt x="1121" y="3249"/>
                  </a:lnTo>
                  <a:cubicBezTo>
                    <a:pt x="1160" y="3269"/>
                    <a:pt x="1197" y="3276"/>
                    <a:pt x="1229" y="3276"/>
                  </a:cubicBezTo>
                  <a:cubicBezTo>
                    <a:pt x="1292" y="3276"/>
                    <a:pt x="1341" y="3250"/>
                    <a:pt x="1363" y="3236"/>
                  </a:cubicBezTo>
                  <a:cubicBezTo>
                    <a:pt x="1398" y="3215"/>
                    <a:pt x="1480" y="3145"/>
                    <a:pt x="1480" y="3020"/>
                  </a:cubicBezTo>
                  <a:lnTo>
                    <a:pt x="1480" y="865"/>
                  </a:lnTo>
                  <a:cubicBezTo>
                    <a:pt x="1480" y="770"/>
                    <a:pt x="1424" y="679"/>
                    <a:pt x="1337" y="6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21"/>
          <p:cNvGrpSpPr/>
          <p:nvPr/>
        </p:nvGrpSpPr>
        <p:grpSpPr>
          <a:xfrm>
            <a:off x="6116239" y="958701"/>
            <a:ext cx="350170" cy="333079"/>
            <a:chOff x="4943300" y="2210100"/>
            <a:chExt cx="268350" cy="246725"/>
          </a:xfrm>
        </p:grpSpPr>
        <p:sp>
          <p:nvSpPr>
            <p:cNvPr id="288" name="Google Shape;288;p21"/>
            <p:cNvSpPr/>
            <p:nvPr/>
          </p:nvSpPr>
          <p:spPr>
            <a:xfrm>
              <a:off x="5014675" y="2210100"/>
              <a:ext cx="125600" cy="37125"/>
            </a:xfrm>
            <a:custGeom>
              <a:avLst/>
              <a:gdLst/>
              <a:ahLst/>
              <a:cxnLst/>
              <a:rect l="l" t="t" r="r" b="b"/>
              <a:pathLst>
                <a:path w="5024" h="1485" extrusionOk="0">
                  <a:moveTo>
                    <a:pt x="1792" y="437"/>
                  </a:moveTo>
                  <a:cubicBezTo>
                    <a:pt x="1947" y="437"/>
                    <a:pt x="2081" y="554"/>
                    <a:pt x="2094" y="706"/>
                  </a:cubicBezTo>
                  <a:cubicBezTo>
                    <a:pt x="2103" y="874"/>
                    <a:pt x="1969" y="1013"/>
                    <a:pt x="1805" y="1013"/>
                  </a:cubicBezTo>
                  <a:lnTo>
                    <a:pt x="1134" y="1013"/>
                  </a:lnTo>
                  <a:cubicBezTo>
                    <a:pt x="978" y="1013"/>
                    <a:pt x="844" y="896"/>
                    <a:pt x="835" y="745"/>
                  </a:cubicBezTo>
                  <a:cubicBezTo>
                    <a:pt x="822" y="576"/>
                    <a:pt x="957" y="437"/>
                    <a:pt x="1121" y="437"/>
                  </a:cubicBezTo>
                  <a:close/>
                  <a:moveTo>
                    <a:pt x="3860" y="437"/>
                  </a:moveTo>
                  <a:cubicBezTo>
                    <a:pt x="4015" y="437"/>
                    <a:pt x="4149" y="554"/>
                    <a:pt x="4158" y="706"/>
                  </a:cubicBezTo>
                  <a:cubicBezTo>
                    <a:pt x="4171" y="874"/>
                    <a:pt x="4037" y="1013"/>
                    <a:pt x="3873" y="1013"/>
                  </a:cubicBezTo>
                  <a:lnTo>
                    <a:pt x="3202" y="1013"/>
                  </a:lnTo>
                  <a:cubicBezTo>
                    <a:pt x="3046" y="1013"/>
                    <a:pt x="2912" y="896"/>
                    <a:pt x="2903" y="745"/>
                  </a:cubicBezTo>
                  <a:cubicBezTo>
                    <a:pt x="2890" y="576"/>
                    <a:pt x="3025" y="437"/>
                    <a:pt x="3189" y="437"/>
                  </a:cubicBezTo>
                  <a:close/>
                  <a:moveTo>
                    <a:pt x="429" y="0"/>
                  </a:moveTo>
                  <a:cubicBezTo>
                    <a:pt x="191" y="0"/>
                    <a:pt x="0" y="195"/>
                    <a:pt x="0" y="433"/>
                  </a:cubicBezTo>
                  <a:lnTo>
                    <a:pt x="0" y="1052"/>
                  </a:lnTo>
                  <a:cubicBezTo>
                    <a:pt x="0" y="1290"/>
                    <a:pt x="191" y="1484"/>
                    <a:pt x="429" y="1484"/>
                  </a:cubicBezTo>
                  <a:lnTo>
                    <a:pt x="4595" y="1484"/>
                  </a:lnTo>
                  <a:cubicBezTo>
                    <a:pt x="4833" y="1484"/>
                    <a:pt x="5023" y="1290"/>
                    <a:pt x="5023" y="1056"/>
                  </a:cubicBezTo>
                  <a:lnTo>
                    <a:pt x="5023" y="433"/>
                  </a:lnTo>
                  <a:cubicBezTo>
                    <a:pt x="5023" y="195"/>
                    <a:pt x="4833" y="0"/>
                    <a:pt x="45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1"/>
            <p:cNvSpPr/>
            <p:nvPr/>
          </p:nvSpPr>
          <p:spPr>
            <a:xfrm>
              <a:off x="4943300" y="2263425"/>
              <a:ext cx="123750" cy="193400"/>
            </a:xfrm>
            <a:custGeom>
              <a:avLst/>
              <a:gdLst/>
              <a:ahLst/>
              <a:cxnLst/>
              <a:rect l="l" t="t" r="r" b="b"/>
              <a:pathLst>
                <a:path w="4950" h="7736" extrusionOk="0">
                  <a:moveTo>
                    <a:pt x="1346" y="801"/>
                  </a:moveTo>
                  <a:cubicBezTo>
                    <a:pt x="1423" y="801"/>
                    <a:pt x="1497" y="831"/>
                    <a:pt x="1553" y="887"/>
                  </a:cubicBezTo>
                  <a:cubicBezTo>
                    <a:pt x="1605" y="943"/>
                    <a:pt x="1640" y="1017"/>
                    <a:pt x="1640" y="1095"/>
                  </a:cubicBezTo>
                  <a:cubicBezTo>
                    <a:pt x="1640" y="1168"/>
                    <a:pt x="1605" y="1246"/>
                    <a:pt x="1553" y="1298"/>
                  </a:cubicBezTo>
                  <a:cubicBezTo>
                    <a:pt x="1497" y="1354"/>
                    <a:pt x="1423" y="1385"/>
                    <a:pt x="1346" y="1385"/>
                  </a:cubicBezTo>
                  <a:cubicBezTo>
                    <a:pt x="1268" y="1385"/>
                    <a:pt x="1194" y="1354"/>
                    <a:pt x="1138" y="1298"/>
                  </a:cubicBezTo>
                  <a:cubicBezTo>
                    <a:pt x="1086" y="1246"/>
                    <a:pt x="1051" y="1173"/>
                    <a:pt x="1051" y="1095"/>
                  </a:cubicBezTo>
                  <a:cubicBezTo>
                    <a:pt x="1051" y="1017"/>
                    <a:pt x="1086" y="943"/>
                    <a:pt x="1138" y="887"/>
                  </a:cubicBezTo>
                  <a:cubicBezTo>
                    <a:pt x="1194" y="831"/>
                    <a:pt x="1268" y="801"/>
                    <a:pt x="1346" y="801"/>
                  </a:cubicBezTo>
                  <a:close/>
                  <a:moveTo>
                    <a:pt x="2414" y="801"/>
                  </a:moveTo>
                  <a:cubicBezTo>
                    <a:pt x="2492" y="801"/>
                    <a:pt x="2566" y="831"/>
                    <a:pt x="2622" y="887"/>
                  </a:cubicBezTo>
                  <a:cubicBezTo>
                    <a:pt x="2678" y="943"/>
                    <a:pt x="2708" y="1017"/>
                    <a:pt x="2708" y="1095"/>
                  </a:cubicBezTo>
                  <a:cubicBezTo>
                    <a:pt x="2708" y="1173"/>
                    <a:pt x="2678" y="1246"/>
                    <a:pt x="2622" y="1298"/>
                  </a:cubicBezTo>
                  <a:cubicBezTo>
                    <a:pt x="2566" y="1354"/>
                    <a:pt x="2492" y="1385"/>
                    <a:pt x="2414" y="1385"/>
                  </a:cubicBezTo>
                  <a:cubicBezTo>
                    <a:pt x="2336" y="1385"/>
                    <a:pt x="2263" y="1354"/>
                    <a:pt x="2206" y="1298"/>
                  </a:cubicBezTo>
                  <a:cubicBezTo>
                    <a:pt x="2155" y="1246"/>
                    <a:pt x="2124" y="1173"/>
                    <a:pt x="2124" y="1095"/>
                  </a:cubicBezTo>
                  <a:cubicBezTo>
                    <a:pt x="2124" y="1017"/>
                    <a:pt x="2155" y="943"/>
                    <a:pt x="2206" y="887"/>
                  </a:cubicBezTo>
                  <a:cubicBezTo>
                    <a:pt x="2263" y="831"/>
                    <a:pt x="2336" y="801"/>
                    <a:pt x="2414" y="801"/>
                  </a:cubicBezTo>
                  <a:close/>
                  <a:moveTo>
                    <a:pt x="3483" y="801"/>
                  </a:moveTo>
                  <a:cubicBezTo>
                    <a:pt x="3561" y="801"/>
                    <a:pt x="3639" y="831"/>
                    <a:pt x="3690" y="887"/>
                  </a:cubicBezTo>
                  <a:cubicBezTo>
                    <a:pt x="3747" y="943"/>
                    <a:pt x="3777" y="1017"/>
                    <a:pt x="3777" y="1095"/>
                  </a:cubicBezTo>
                  <a:cubicBezTo>
                    <a:pt x="3777" y="1173"/>
                    <a:pt x="3747" y="1246"/>
                    <a:pt x="3690" y="1298"/>
                  </a:cubicBezTo>
                  <a:cubicBezTo>
                    <a:pt x="3634" y="1354"/>
                    <a:pt x="3561" y="1385"/>
                    <a:pt x="3483" y="1385"/>
                  </a:cubicBezTo>
                  <a:cubicBezTo>
                    <a:pt x="3405" y="1385"/>
                    <a:pt x="3331" y="1354"/>
                    <a:pt x="3275" y="1298"/>
                  </a:cubicBezTo>
                  <a:cubicBezTo>
                    <a:pt x="3223" y="1246"/>
                    <a:pt x="3193" y="1173"/>
                    <a:pt x="3193" y="1095"/>
                  </a:cubicBezTo>
                  <a:cubicBezTo>
                    <a:pt x="3193" y="1017"/>
                    <a:pt x="3223" y="939"/>
                    <a:pt x="3275" y="887"/>
                  </a:cubicBezTo>
                  <a:cubicBezTo>
                    <a:pt x="3331" y="831"/>
                    <a:pt x="3405" y="801"/>
                    <a:pt x="3483" y="801"/>
                  </a:cubicBezTo>
                  <a:close/>
                  <a:moveTo>
                    <a:pt x="3197" y="2099"/>
                  </a:moveTo>
                  <a:cubicBezTo>
                    <a:pt x="3427" y="2099"/>
                    <a:pt x="3613" y="2285"/>
                    <a:pt x="3613" y="2514"/>
                  </a:cubicBezTo>
                  <a:lnTo>
                    <a:pt x="3613" y="4643"/>
                  </a:lnTo>
                  <a:cubicBezTo>
                    <a:pt x="3613" y="4876"/>
                    <a:pt x="3427" y="5062"/>
                    <a:pt x="3197" y="5062"/>
                  </a:cubicBezTo>
                  <a:lnTo>
                    <a:pt x="2206" y="5062"/>
                  </a:lnTo>
                  <a:lnTo>
                    <a:pt x="2206" y="6364"/>
                  </a:lnTo>
                  <a:lnTo>
                    <a:pt x="3193" y="6364"/>
                  </a:lnTo>
                  <a:cubicBezTo>
                    <a:pt x="3422" y="6364"/>
                    <a:pt x="3621" y="6542"/>
                    <a:pt x="3621" y="6771"/>
                  </a:cubicBezTo>
                  <a:cubicBezTo>
                    <a:pt x="3626" y="7005"/>
                    <a:pt x="3440" y="7195"/>
                    <a:pt x="3206" y="7195"/>
                  </a:cubicBezTo>
                  <a:lnTo>
                    <a:pt x="1791" y="7195"/>
                  </a:lnTo>
                  <a:cubicBezTo>
                    <a:pt x="1562" y="7195"/>
                    <a:pt x="1371" y="7009"/>
                    <a:pt x="1371" y="6775"/>
                  </a:cubicBezTo>
                  <a:lnTo>
                    <a:pt x="1371" y="4647"/>
                  </a:lnTo>
                  <a:cubicBezTo>
                    <a:pt x="1371" y="4418"/>
                    <a:pt x="1562" y="4232"/>
                    <a:pt x="1791" y="4232"/>
                  </a:cubicBezTo>
                  <a:lnTo>
                    <a:pt x="2782" y="4232"/>
                  </a:lnTo>
                  <a:lnTo>
                    <a:pt x="2782" y="2929"/>
                  </a:lnTo>
                  <a:lnTo>
                    <a:pt x="1795" y="2929"/>
                  </a:lnTo>
                  <a:cubicBezTo>
                    <a:pt x="1566" y="2929"/>
                    <a:pt x="1367" y="2748"/>
                    <a:pt x="1363" y="2518"/>
                  </a:cubicBezTo>
                  <a:cubicBezTo>
                    <a:pt x="1363" y="2289"/>
                    <a:pt x="1549" y="2099"/>
                    <a:pt x="1778" y="2099"/>
                  </a:cubicBezTo>
                  <a:close/>
                  <a:moveTo>
                    <a:pt x="428" y="0"/>
                  </a:moveTo>
                  <a:cubicBezTo>
                    <a:pt x="190" y="0"/>
                    <a:pt x="0" y="195"/>
                    <a:pt x="0" y="433"/>
                  </a:cubicBezTo>
                  <a:lnTo>
                    <a:pt x="0" y="7308"/>
                  </a:lnTo>
                  <a:cubicBezTo>
                    <a:pt x="0" y="7546"/>
                    <a:pt x="190" y="7736"/>
                    <a:pt x="428" y="7736"/>
                  </a:cubicBezTo>
                  <a:lnTo>
                    <a:pt x="4949" y="7736"/>
                  </a:lnTo>
                  <a:lnTo>
                    <a:pt x="49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1"/>
            <p:cNvSpPr/>
            <p:nvPr/>
          </p:nvSpPr>
          <p:spPr>
            <a:xfrm>
              <a:off x="5087900" y="2263425"/>
              <a:ext cx="123750" cy="193400"/>
            </a:xfrm>
            <a:custGeom>
              <a:avLst/>
              <a:gdLst/>
              <a:ahLst/>
              <a:cxnLst/>
              <a:rect l="l" t="t" r="r" b="b"/>
              <a:pathLst>
                <a:path w="4950" h="7736" extrusionOk="0">
                  <a:moveTo>
                    <a:pt x="1264" y="801"/>
                  </a:moveTo>
                  <a:cubicBezTo>
                    <a:pt x="1342" y="801"/>
                    <a:pt x="1415" y="831"/>
                    <a:pt x="1471" y="887"/>
                  </a:cubicBezTo>
                  <a:cubicBezTo>
                    <a:pt x="1523" y="939"/>
                    <a:pt x="1554" y="1017"/>
                    <a:pt x="1554" y="1095"/>
                  </a:cubicBezTo>
                  <a:cubicBezTo>
                    <a:pt x="1554" y="1173"/>
                    <a:pt x="1523" y="1246"/>
                    <a:pt x="1471" y="1298"/>
                  </a:cubicBezTo>
                  <a:cubicBezTo>
                    <a:pt x="1415" y="1354"/>
                    <a:pt x="1342" y="1385"/>
                    <a:pt x="1264" y="1385"/>
                  </a:cubicBezTo>
                  <a:cubicBezTo>
                    <a:pt x="1186" y="1385"/>
                    <a:pt x="1112" y="1354"/>
                    <a:pt x="1056" y="1298"/>
                  </a:cubicBezTo>
                  <a:cubicBezTo>
                    <a:pt x="1004" y="1246"/>
                    <a:pt x="970" y="1173"/>
                    <a:pt x="970" y="1095"/>
                  </a:cubicBezTo>
                  <a:cubicBezTo>
                    <a:pt x="970" y="1017"/>
                    <a:pt x="1004" y="939"/>
                    <a:pt x="1056" y="887"/>
                  </a:cubicBezTo>
                  <a:cubicBezTo>
                    <a:pt x="1112" y="831"/>
                    <a:pt x="1186" y="801"/>
                    <a:pt x="1264" y="801"/>
                  </a:cubicBezTo>
                  <a:close/>
                  <a:moveTo>
                    <a:pt x="2332" y="801"/>
                  </a:moveTo>
                  <a:cubicBezTo>
                    <a:pt x="2410" y="801"/>
                    <a:pt x="2484" y="831"/>
                    <a:pt x="2540" y="887"/>
                  </a:cubicBezTo>
                  <a:cubicBezTo>
                    <a:pt x="2592" y="943"/>
                    <a:pt x="2627" y="1017"/>
                    <a:pt x="2627" y="1095"/>
                  </a:cubicBezTo>
                  <a:cubicBezTo>
                    <a:pt x="2627" y="1173"/>
                    <a:pt x="2592" y="1246"/>
                    <a:pt x="2540" y="1298"/>
                  </a:cubicBezTo>
                  <a:cubicBezTo>
                    <a:pt x="2484" y="1354"/>
                    <a:pt x="2410" y="1385"/>
                    <a:pt x="2332" y="1385"/>
                  </a:cubicBezTo>
                  <a:cubicBezTo>
                    <a:pt x="2254" y="1385"/>
                    <a:pt x="2181" y="1354"/>
                    <a:pt x="2125" y="1298"/>
                  </a:cubicBezTo>
                  <a:cubicBezTo>
                    <a:pt x="2073" y="1246"/>
                    <a:pt x="2038" y="1173"/>
                    <a:pt x="2038" y="1095"/>
                  </a:cubicBezTo>
                  <a:cubicBezTo>
                    <a:pt x="2038" y="1017"/>
                    <a:pt x="2073" y="939"/>
                    <a:pt x="2125" y="887"/>
                  </a:cubicBezTo>
                  <a:cubicBezTo>
                    <a:pt x="2181" y="831"/>
                    <a:pt x="2254" y="801"/>
                    <a:pt x="2332" y="801"/>
                  </a:cubicBezTo>
                  <a:close/>
                  <a:moveTo>
                    <a:pt x="3401" y="801"/>
                  </a:moveTo>
                  <a:cubicBezTo>
                    <a:pt x="3479" y="801"/>
                    <a:pt x="3552" y="831"/>
                    <a:pt x="3609" y="887"/>
                  </a:cubicBezTo>
                  <a:cubicBezTo>
                    <a:pt x="3661" y="939"/>
                    <a:pt x="3695" y="1017"/>
                    <a:pt x="3695" y="1095"/>
                  </a:cubicBezTo>
                  <a:cubicBezTo>
                    <a:pt x="3695" y="1173"/>
                    <a:pt x="3661" y="1246"/>
                    <a:pt x="3609" y="1298"/>
                  </a:cubicBezTo>
                  <a:cubicBezTo>
                    <a:pt x="3552" y="1354"/>
                    <a:pt x="3479" y="1385"/>
                    <a:pt x="3401" y="1385"/>
                  </a:cubicBezTo>
                  <a:cubicBezTo>
                    <a:pt x="3323" y="1385"/>
                    <a:pt x="3250" y="1354"/>
                    <a:pt x="3193" y="1298"/>
                  </a:cubicBezTo>
                  <a:cubicBezTo>
                    <a:pt x="3141" y="1246"/>
                    <a:pt x="3111" y="1173"/>
                    <a:pt x="3111" y="1095"/>
                  </a:cubicBezTo>
                  <a:cubicBezTo>
                    <a:pt x="3111" y="1017"/>
                    <a:pt x="3141" y="943"/>
                    <a:pt x="3193" y="887"/>
                  </a:cubicBezTo>
                  <a:cubicBezTo>
                    <a:pt x="3250" y="831"/>
                    <a:pt x="3323" y="801"/>
                    <a:pt x="3401" y="801"/>
                  </a:cubicBezTo>
                  <a:close/>
                  <a:moveTo>
                    <a:pt x="3124" y="2099"/>
                  </a:moveTo>
                  <a:cubicBezTo>
                    <a:pt x="3353" y="2099"/>
                    <a:pt x="3539" y="2285"/>
                    <a:pt x="3539" y="2514"/>
                  </a:cubicBezTo>
                  <a:lnTo>
                    <a:pt x="3539" y="6767"/>
                  </a:lnTo>
                  <a:cubicBezTo>
                    <a:pt x="3539" y="7000"/>
                    <a:pt x="3349" y="7186"/>
                    <a:pt x="3120" y="7186"/>
                  </a:cubicBezTo>
                  <a:cubicBezTo>
                    <a:pt x="2890" y="7182"/>
                    <a:pt x="2709" y="6983"/>
                    <a:pt x="2709" y="6754"/>
                  </a:cubicBezTo>
                  <a:lnTo>
                    <a:pt x="2709" y="2929"/>
                  </a:lnTo>
                  <a:lnTo>
                    <a:pt x="1722" y="2929"/>
                  </a:lnTo>
                  <a:cubicBezTo>
                    <a:pt x="1493" y="2929"/>
                    <a:pt x="1294" y="2748"/>
                    <a:pt x="1290" y="2518"/>
                  </a:cubicBezTo>
                  <a:cubicBezTo>
                    <a:pt x="1285" y="2289"/>
                    <a:pt x="1476" y="2099"/>
                    <a:pt x="1705" y="2099"/>
                  </a:cubicBezTo>
                  <a:close/>
                  <a:moveTo>
                    <a:pt x="0" y="0"/>
                  </a:moveTo>
                  <a:lnTo>
                    <a:pt x="0" y="7736"/>
                  </a:lnTo>
                  <a:lnTo>
                    <a:pt x="4521" y="7736"/>
                  </a:lnTo>
                  <a:cubicBezTo>
                    <a:pt x="4759" y="7736"/>
                    <a:pt x="4950" y="7546"/>
                    <a:pt x="4950" y="7308"/>
                  </a:cubicBezTo>
                  <a:lnTo>
                    <a:pt x="4950" y="433"/>
                  </a:lnTo>
                  <a:cubicBezTo>
                    <a:pt x="4950" y="195"/>
                    <a:pt x="4759" y="0"/>
                    <a:pt x="45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21"/>
          <p:cNvGrpSpPr/>
          <p:nvPr/>
        </p:nvGrpSpPr>
        <p:grpSpPr>
          <a:xfrm>
            <a:off x="6153299" y="1999670"/>
            <a:ext cx="276060" cy="393020"/>
            <a:chOff x="5148350" y="2704000"/>
            <a:chExt cx="195275" cy="268750"/>
          </a:xfrm>
        </p:grpSpPr>
        <p:sp>
          <p:nvSpPr>
            <p:cNvPr id="292" name="Google Shape;292;p21"/>
            <p:cNvSpPr/>
            <p:nvPr/>
          </p:nvSpPr>
          <p:spPr>
            <a:xfrm>
              <a:off x="5270050" y="2899400"/>
              <a:ext cx="16775" cy="16800"/>
            </a:xfrm>
            <a:custGeom>
              <a:avLst/>
              <a:gdLst/>
              <a:ahLst/>
              <a:cxnLst/>
              <a:rect l="l" t="t" r="r" b="b"/>
              <a:pathLst>
                <a:path w="671" h="672" extrusionOk="0">
                  <a:moveTo>
                    <a:pt x="333" y="0"/>
                  </a:moveTo>
                  <a:cubicBezTo>
                    <a:pt x="151" y="0"/>
                    <a:pt x="0" y="152"/>
                    <a:pt x="0" y="334"/>
                  </a:cubicBezTo>
                  <a:cubicBezTo>
                    <a:pt x="0" y="520"/>
                    <a:pt x="151" y="671"/>
                    <a:pt x="333" y="671"/>
                  </a:cubicBezTo>
                  <a:cubicBezTo>
                    <a:pt x="519" y="671"/>
                    <a:pt x="671" y="520"/>
                    <a:pt x="671" y="334"/>
                  </a:cubicBezTo>
                  <a:cubicBezTo>
                    <a:pt x="671" y="152"/>
                    <a:pt x="519" y="0"/>
                    <a:pt x="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1"/>
            <p:cNvSpPr/>
            <p:nvPr/>
          </p:nvSpPr>
          <p:spPr>
            <a:xfrm>
              <a:off x="5205350" y="2704000"/>
              <a:ext cx="81375" cy="33825"/>
            </a:xfrm>
            <a:custGeom>
              <a:avLst/>
              <a:gdLst/>
              <a:ahLst/>
              <a:cxnLst/>
              <a:rect l="l" t="t" r="r" b="b"/>
              <a:pathLst>
                <a:path w="3255" h="1353" extrusionOk="0">
                  <a:moveTo>
                    <a:pt x="1626" y="1"/>
                  </a:moveTo>
                  <a:cubicBezTo>
                    <a:pt x="1593" y="1"/>
                    <a:pt x="1559" y="5"/>
                    <a:pt x="1524" y="16"/>
                  </a:cubicBezTo>
                  <a:cubicBezTo>
                    <a:pt x="1385" y="59"/>
                    <a:pt x="1290" y="198"/>
                    <a:pt x="1294" y="345"/>
                  </a:cubicBezTo>
                  <a:cubicBezTo>
                    <a:pt x="1294" y="522"/>
                    <a:pt x="1152" y="669"/>
                    <a:pt x="979" y="669"/>
                  </a:cubicBezTo>
                  <a:lnTo>
                    <a:pt x="1" y="669"/>
                  </a:lnTo>
                  <a:lnTo>
                    <a:pt x="1" y="1353"/>
                  </a:lnTo>
                  <a:lnTo>
                    <a:pt x="3254" y="1353"/>
                  </a:lnTo>
                  <a:lnTo>
                    <a:pt x="3254" y="669"/>
                  </a:lnTo>
                  <a:lnTo>
                    <a:pt x="2290" y="669"/>
                  </a:lnTo>
                  <a:cubicBezTo>
                    <a:pt x="2112" y="669"/>
                    <a:pt x="1956" y="527"/>
                    <a:pt x="1961" y="345"/>
                  </a:cubicBezTo>
                  <a:cubicBezTo>
                    <a:pt x="1961" y="154"/>
                    <a:pt x="1811" y="1"/>
                    <a:pt x="1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1"/>
            <p:cNvSpPr/>
            <p:nvPr/>
          </p:nvSpPr>
          <p:spPr>
            <a:xfrm>
              <a:off x="5148350" y="2728825"/>
              <a:ext cx="195275" cy="243925"/>
            </a:xfrm>
            <a:custGeom>
              <a:avLst/>
              <a:gdLst/>
              <a:ahLst/>
              <a:cxnLst/>
              <a:rect l="l" t="t" r="r" b="b"/>
              <a:pathLst>
                <a:path w="7811" h="9757" extrusionOk="0">
                  <a:moveTo>
                    <a:pt x="3252" y="1645"/>
                  </a:moveTo>
                  <a:cubicBezTo>
                    <a:pt x="3333" y="1645"/>
                    <a:pt x="3414" y="1675"/>
                    <a:pt x="3475" y="1736"/>
                  </a:cubicBezTo>
                  <a:cubicBezTo>
                    <a:pt x="3596" y="1857"/>
                    <a:pt x="3596" y="2060"/>
                    <a:pt x="3475" y="2181"/>
                  </a:cubicBezTo>
                  <a:lnTo>
                    <a:pt x="3047" y="2610"/>
                  </a:lnTo>
                  <a:lnTo>
                    <a:pt x="3475" y="3034"/>
                  </a:lnTo>
                  <a:cubicBezTo>
                    <a:pt x="3596" y="3159"/>
                    <a:pt x="3596" y="3358"/>
                    <a:pt x="3475" y="3479"/>
                  </a:cubicBezTo>
                  <a:cubicBezTo>
                    <a:pt x="3414" y="3544"/>
                    <a:pt x="3332" y="3574"/>
                    <a:pt x="3254" y="3574"/>
                  </a:cubicBezTo>
                  <a:cubicBezTo>
                    <a:pt x="3172" y="3574"/>
                    <a:pt x="3090" y="3544"/>
                    <a:pt x="3029" y="3479"/>
                  </a:cubicBezTo>
                  <a:lnTo>
                    <a:pt x="2601" y="3055"/>
                  </a:lnTo>
                  <a:lnTo>
                    <a:pt x="2177" y="3479"/>
                  </a:lnTo>
                  <a:cubicBezTo>
                    <a:pt x="2112" y="3544"/>
                    <a:pt x="2034" y="3574"/>
                    <a:pt x="1952" y="3574"/>
                  </a:cubicBezTo>
                  <a:cubicBezTo>
                    <a:pt x="1870" y="3574"/>
                    <a:pt x="1792" y="3544"/>
                    <a:pt x="1731" y="3479"/>
                  </a:cubicBezTo>
                  <a:cubicBezTo>
                    <a:pt x="1606" y="3358"/>
                    <a:pt x="1606" y="3159"/>
                    <a:pt x="1731" y="3034"/>
                  </a:cubicBezTo>
                  <a:lnTo>
                    <a:pt x="2155" y="2610"/>
                  </a:lnTo>
                  <a:lnTo>
                    <a:pt x="1731" y="2181"/>
                  </a:lnTo>
                  <a:cubicBezTo>
                    <a:pt x="1606" y="2060"/>
                    <a:pt x="1606" y="1857"/>
                    <a:pt x="1731" y="1736"/>
                  </a:cubicBezTo>
                  <a:cubicBezTo>
                    <a:pt x="1792" y="1675"/>
                    <a:pt x="1872" y="1645"/>
                    <a:pt x="1953" y="1645"/>
                  </a:cubicBezTo>
                  <a:cubicBezTo>
                    <a:pt x="2033" y="1645"/>
                    <a:pt x="2114" y="1675"/>
                    <a:pt x="2177" y="1736"/>
                  </a:cubicBezTo>
                  <a:lnTo>
                    <a:pt x="2601" y="2164"/>
                  </a:lnTo>
                  <a:lnTo>
                    <a:pt x="3029" y="1736"/>
                  </a:lnTo>
                  <a:cubicBezTo>
                    <a:pt x="3090" y="1675"/>
                    <a:pt x="3171" y="1645"/>
                    <a:pt x="3252" y="1645"/>
                  </a:cubicBezTo>
                  <a:close/>
                  <a:moveTo>
                    <a:pt x="2592" y="3905"/>
                  </a:moveTo>
                  <a:cubicBezTo>
                    <a:pt x="2749" y="3905"/>
                    <a:pt x="2884" y="4024"/>
                    <a:pt x="2900" y="4184"/>
                  </a:cubicBezTo>
                  <a:cubicBezTo>
                    <a:pt x="2904" y="4202"/>
                    <a:pt x="3068" y="5495"/>
                    <a:pt x="3830" y="6062"/>
                  </a:cubicBezTo>
                  <a:cubicBezTo>
                    <a:pt x="3968" y="6166"/>
                    <a:pt x="3998" y="6361"/>
                    <a:pt x="3895" y="6503"/>
                  </a:cubicBezTo>
                  <a:cubicBezTo>
                    <a:pt x="3830" y="6586"/>
                    <a:pt x="3739" y="6629"/>
                    <a:pt x="3639" y="6629"/>
                  </a:cubicBezTo>
                  <a:cubicBezTo>
                    <a:pt x="3574" y="6629"/>
                    <a:pt x="3510" y="6607"/>
                    <a:pt x="3453" y="6568"/>
                  </a:cubicBezTo>
                  <a:cubicBezTo>
                    <a:pt x="2471" y="5837"/>
                    <a:pt x="2281" y="4323"/>
                    <a:pt x="2277" y="4258"/>
                  </a:cubicBezTo>
                  <a:cubicBezTo>
                    <a:pt x="2255" y="4085"/>
                    <a:pt x="2380" y="3929"/>
                    <a:pt x="2553" y="3907"/>
                  </a:cubicBezTo>
                  <a:cubicBezTo>
                    <a:pt x="2567" y="3906"/>
                    <a:pt x="2579" y="3905"/>
                    <a:pt x="2592" y="3905"/>
                  </a:cubicBezTo>
                  <a:close/>
                  <a:moveTo>
                    <a:pt x="5201" y="6192"/>
                  </a:moveTo>
                  <a:cubicBezTo>
                    <a:pt x="5733" y="6192"/>
                    <a:pt x="6166" y="6624"/>
                    <a:pt x="6166" y="7157"/>
                  </a:cubicBezTo>
                  <a:cubicBezTo>
                    <a:pt x="6166" y="7689"/>
                    <a:pt x="5733" y="8121"/>
                    <a:pt x="5201" y="8121"/>
                  </a:cubicBezTo>
                  <a:cubicBezTo>
                    <a:pt x="4669" y="8121"/>
                    <a:pt x="4236" y="7689"/>
                    <a:pt x="4236" y="7157"/>
                  </a:cubicBezTo>
                  <a:cubicBezTo>
                    <a:pt x="4236" y="6624"/>
                    <a:pt x="4669" y="6192"/>
                    <a:pt x="5201" y="6192"/>
                  </a:cubicBezTo>
                  <a:close/>
                  <a:moveTo>
                    <a:pt x="637" y="1"/>
                  </a:moveTo>
                  <a:cubicBezTo>
                    <a:pt x="286" y="1"/>
                    <a:pt x="1" y="282"/>
                    <a:pt x="1" y="632"/>
                  </a:cubicBezTo>
                  <a:lnTo>
                    <a:pt x="1" y="9125"/>
                  </a:lnTo>
                  <a:cubicBezTo>
                    <a:pt x="1" y="9476"/>
                    <a:pt x="286" y="9757"/>
                    <a:pt x="637" y="9757"/>
                  </a:cubicBezTo>
                  <a:lnTo>
                    <a:pt x="7174" y="9757"/>
                  </a:lnTo>
                  <a:cubicBezTo>
                    <a:pt x="7524" y="9757"/>
                    <a:pt x="7810" y="9476"/>
                    <a:pt x="7810" y="9125"/>
                  </a:cubicBezTo>
                  <a:lnTo>
                    <a:pt x="7810" y="632"/>
                  </a:lnTo>
                  <a:cubicBezTo>
                    <a:pt x="7810" y="282"/>
                    <a:pt x="7524" y="1"/>
                    <a:pt x="7174" y="1"/>
                  </a:cubicBezTo>
                  <a:lnTo>
                    <a:pt x="6149" y="1"/>
                  </a:lnTo>
                  <a:lnTo>
                    <a:pt x="6149" y="658"/>
                  </a:lnTo>
                  <a:cubicBezTo>
                    <a:pt x="6149" y="836"/>
                    <a:pt x="6006" y="974"/>
                    <a:pt x="5833" y="974"/>
                  </a:cubicBezTo>
                  <a:lnTo>
                    <a:pt x="1943" y="974"/>
                  </a:lnTo>
                  <a:cubicBezTo>
                    <a:pt x="1770" y="974"/>
                    <a:pt x="1628" y="836"/>
                    <a:pt x="1628" y="658"/>
                  </a:cubicBezTo>
                  <a:lnTo>
                    <a:pt x="16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21"/>
          <p:cNvGrpSpPr/>
          <p:nvPr/>
        </p:nvGrpSpPr>
        <p:grpSpPr>
          <a:xfrm>
            <a:off x="2627777" y="2086477"/>
            <a:ext cx="379402" cy="219433"/>
            <a:chOff x="4359550" y="2672800"/>
            <a:chExt cx="268375" cy="150050"/>
          </a:xfrm>
        </p:grpSpPr>
        <p:sp>
          <p:nvSpPr>
            <p:cNvPr id="296" name="Google Shape;296;p21"/>
            <p:cNvSpPr/>
            <p:nvPr/>
          </p:nvSpPr>
          <p:spPr>
            <a:xfrm>
              <a:off x="4412325" y="2725375"/>
              <a:ext cx="16150" cy="17000"/>
            </a:xfrm>
            <a:custGeom>
              <a:avLst/>
              <a:gdLst/>
              <a:ahLst/>
              <a:cxnLst/>
              <a:rect l="l" t="t" r="r" b="b"/>
              <a:pathLst>
                <a:path w="646" h="680" extrusionOk="0">
                  <a:moveTo>
                    <a:pt x="317" y="0"/>
                  </a:moveTo>
                  <a:cubicBezTo>
                    <a:pt x="152" y="191"/>
                    <a:pt x="40" y="424"/>
                    <a:pt x="1" y="680"/>
                  </a:cubicBezTo>
                  <a:lnTo>
                    <a:pt x="645" y="680"/>
                  </a:lnTo>
                  <a:cubicBezTo>
                    <a:pt x="602" y="429"/>
                    <a:pt x="490" y="191"/>
                    <a:pt x="3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1"/>
            <p:cNvSpPr/>
            <p:nvPr/>
          </p:nvSpPr>
          <p:spPr>
            <a:xfrm>
              <a:off x="4451700" y="2753175"/>
              <a:ext cx="12575" cy="28800"/>
            </a:xfrm>
            <a:custGeom>
              <a:avLst/>
              <a:gdLst/>
              <a:ahLst/>
              <a:cxnLst/>
              <a:rect l="l" t="t" r="r" b="b"/>
              <a:pathLst>
                <a:path w="503" h="1152" extrusionOk="0">
                  <a:moveTo>
                    <a:pt x="1" y="0"/>
                  </a:moveTo>
                  <a:lnTo>
                    <a:pt x="1" y="1151"/>
                  </a:lnTo>
                  <a:cubicBezTo>
                    <a:pt x="182" y="1125"/>
                    <a:pt x="351" y="1060"/>
                    <a:pt x="502" y="969"/>
                  </a:cubicBezTo>
                  <a:cubicBezTo>
                    <a:pt x="260" y="697"/>
                    <a:pt x="104" y="359"/>
                    <a:pt x="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1"/>
            <p:cNvSpPr/>
            <p:nvPr/>
          </p:nvSpPr>
          <p:spPr>
            <a:xfrm>
              <a:off x="4428350" y="2753175"/>
              <a:ext cx="12550" cy="28800"/>
            </a:xfrm>
            <a:custGeom>
              <a:avLst/>
              <a:gdLst/>
              <a:ahLst/>
              <a:cxnLst/>
              <a:rect l="l" t="t" r="r" b="b"/>
              <a:pathLst>
                <a:path w="502" h="1152" extrusionOk="0">
                  <a:moveTo>
                    <a:pt x="441" y="0"/>
                  </a:moveTo>
                  <a:cubicBezTo>
                    <a:pt x="398" y="359"/>
                    <a:pt x="242" y="697"/>
                    <a:pt x="0" y="969"/>
                  </a:cubicBezTo>
                  <a:cubicBezTo>
                    <a:pt x="151" y="1060"/>
                    <a:pt x="320" y="1125"/>
                    <a:pt x="502" y="1151"/>
                  </a:cubicBezTo>
                  <a:lnTo>
                    <a:pt x="5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1"/>
            <p:cNvSpPr/>
            <p:nvPr/>
          </p:nvSpPr>
          <p:spPr>
            <a:xfrm>
              <a:off x="4464800" y="2725375"/>
              <a:ext cx="16125" cy="17000"/>
            </a:xfrm>
            <a:custGeom>
              <a:avLst/>
              <a:gdLst/>
              <a:ahLst/>
              <a:cxnLst/>
              <a:rect l="l" t="t" r="r" b="b"/>
              <a:pathLst>
                <a:path w="645" h="680" extrusionOk="0">
                  <a:moveTo>
                    <a:pt x="333" y="0"/>
                  </a:moveTo>
                  <a:cubicBezTo>
                    <a:pt x="160" y="191"/>
                    <a:pt x="43" y="429"/>
                    <a:pt x="0" y="680"/>
                  </a:cubicBezTo>
                  <a:lnTo>
                    <a:pt x="645" y="680"/>
                  </a:lnTo>
                  <a:cubicBezTo>
                    <a:pt x="606" y="424"/>
                    <a:pt x="493" y="191"/>
                    <a:pt x="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1"/>
            <p:cNvSpPr/>
            <p:nvPr/>
          </p:nvSpPr>
          <p:spPr>
            <a:xfrm>
              <a:off x="4451700" y="2713575"/>
              <a:ext cx="12575" cy="28800"/>
            </a:xfrm>
            <a:custGeom>
              <a:avLst/>
              <a:gdLst/>
              <a:ahLst/>
              <a:cxnLst/>
              <a:rect l="l" t="t" r="r" b="b"/>
              <a:pathLst>
                <a:path w="503" h="1152" extrusionOk="0">
                  <a:moveTo>
                    <a:pt x="1" y="1"/>
                  </a:moveTo>
                  <a:lnTo>
                    <a:pt x="1" y="1152"/>
                  </a:lnTo>
                  <a:lnTo>
                    <a:pt x="61" y="1152"/>
                  </a:lnTo>
                  <a:cubicBezTo>
                    <a:pt x="104" y="792"/>
                    <a:pt x="260" y="455"/>
                    <a:pt x="502" y="182"/>
                  </a:cubicBezTo>
                  <a:cubicBezTo>
                    <a:pt x="351" y="92"/>
                    <a:pt x="182" y="3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1"/>
            <p:cNvSpPr/>
            <p:nvPr/>
          </p:nvSpPr>
          <p:spPr>
            <a:xfrm>
              <a:off x="4428350" y="2713575"/>
              <a:ext cx="12550" cy="28800"/>
            </a:xfrm>
            <a:custGeom>
              <a:avLst/>
              <a:gdLst/>
              <a:ahLst/>
              <a:cxnLst/>
              <a:rect l="l" t="t" r="r" b="b"/>
              <a:pathLst>
                <a:path w="502" h="1152" extrusionOk="0">
                  <a:moveTo>
                    <a:pt x="502" y="1"/>
                  </a:moveTo>
                  <a:cubicBezTo>
                    <a:pt x="320" y="31"/>
                    <a:pt x="151" y="92"/>
                    <a:pt x="0" y="182"/>
                  </a:cubicBezTo>
                  <a:cubicBezTo>
                    <a:pt x="242" y="455"/>
                    <a:pt x="398" y="792"/>
                    <a:pt x="441" y="1152"/>
                  </a:cubicBezTo>
                  <a:lnTo>
                    <a:pt x="502" y="1152"/>
                  </a:lnTo>
                  <a:lnTo>
                    <a:pt x="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4359550" y="2672800"/>
              <a:ext cx="152750" cy="150050"/>
            </a:xfrm>
            <a:custGeom>
              <a:avLst/>
              <a:gdLst/>
              <a:ahLst/>
              <a:cxnLst/>
              <a:rect l="l" t="t" r="r" b="b"/>
              <a:pathLst>
                <a:path w="6110" h="6002" extrusionOk="0">
                  <a:moveTo>
                    <a:pt x="3483" y="1152"/>
                  </a:moveTo>
                  <a:cubicBezTo>
                    <a:pt x="4504" y="1152"/>
                    <a:pt x="5335" y="1982"/>
                    <a:pt x="5335" y="2999"/>
                  </a:cubicBezTo>
                  <a:cubicBezTo>
                    <a:pt x="5335" y="4020"/>
                    <a:pt x="4504" y="4851"/>
                    <a:pt x="3483" y="4851"/>
                  </a:cubicBezTo>
                  <a:cubicBezTo>
                    <a:pt x="2462" y="4851"/>
                    <a:pt x="1636" y="4020"/>
                    <a:pt x="1636" y="2999"/>
                  </a:cubicBezTo>
                  <a:cubicBezTo>
                    <a:pt x="1636" y="1982"/>
                    <a:pt x="2462" y="1152"/>
                    <a:pt x="3483" y="1152"/>
                  </a:cubicBezTo>
                  <a:close/>
                  <a:moveTo>
                    <a:pt x="758" y="1"/>
                  </a:moveTo>
                  <a:cubicBezTo>
                    <a:pt x="563" y="1"/>
                    <a:pt x="407" y="161"/>
                    <a:pt x="407" y="355"/>
                  </a:cubicBezTo>
                  <a:cubicBezTo>
                    <a:pt x="403" y="537"/>
                    <a:pt x="312" y="702"/>
                    <a:pt x="156" y="801"/>
                  </a:cubicBezTo>
                  <a:cubicBezTo>
                    <a:pt x="57" y="862"/>
                    <a:pt x="0" y="978"/>
                    <a:pt x="0" y="1095"/>
                  </a:cubicBezTo>
                  <a:lnTo>
                    <a:pt x="0" y="1376"/>
                  </a:lnTo>
                  <a:cubicBezTo>
                    <a:pt x="0" y="1498"/>
                    <a:pt x="65" y="1610"/>
                    <a:pt x="169" y="1675"/>
                  </a:cubicBezTo>
                  <a:cubicBezTo>
                    <a:pt x="316" y="1775"/>
                    <a:pt x="407" y="1939"/>
                    <a:pt x="407" y="2116"/>
                  </a:cubicBezTo>
                  <a:cubicBezTo>
                    <a:pt x="407" y="2294"/>
                    <a:pt x="316" y="2458"/>
                    <a:pt x="169" y="2558"/>
                  </a:cubicBezTo>
                  <a:cubicBezTo>
                    <a:pt x="65" y="2627"/>
                    <a:pt x="0" y="2735"/>
                    <a:pt x="0" y="2856"/>
                  </a:cubicBezTo>
                  <a:lnTo>
                    <a:pt x="0" y="3142"/>
                  </a:lnTo>
                  <a:cubicBezTo>
                    <a:pt x="0" y="3263"/>
                    <a:pt x="65" y="3375"/>
                    <a:pt x="169" y="3440"/>
                  </a:cubicBezTo>
                  <a:cubicBezTo>
                    <a:pt x="316" y="3540"/>
                    <a:pt x="407" y="3704"/>
                    <a:pt x="407" y="3881"/>
                  </a:cubicBezTo>
                  <a:cubicBezTo>
                    <a:pt x="407" y="4059"/>
                    <a:pt x="316" y="4223"/>
                    <a:pt x="169" y="4323"/>
                  </a:cubicBezTo>
                  <a:cubicBezTo>
                    <a:pt x="65" y="4392"/>
                    <a:pt x="0" y="4500"/>
                    <a:pt x="0" y="4621"/>
                  </a:cubicBezTo>
                  <a:lnTo>
                    <a:pt x="0" y="4902"/>
                  </a:lnTo>
                  <a:cubicBezTo>
                    <a:pt x="0" y="5019"/>
                    <a:pt x="57" y="5136"/>
                    <a:pt x="156" y="5201"/>
                  </a:cubicBezTo>
                  <a:cubicBezTo>
                    <a:pt x="312" y="5296"/>
                    <a:pt x="403" y="5465"/>
                    <a:pt x="407" y="5642"/>
                  </a:cubicBezTo>
                  <a:cubicBezTo>
                    <a:pt x="407" y="5841"/>
                    <a:pt x="563" y="6001"/>
                    <a:pt x="758" y="6001"/>
                  </a:cubicBezTo>
                  <a:lnTo>
                    <a:pt x="6109" y="6001"/>
                  </a:lnTo>
                  <a:lnTo>
                    <a:pt x="61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1"/>
            <p:cNvSpPr/>
            <p:nvPr/>
          </p:nvSpPr>
          <p:spPr>
            <a:xfrm>
              <a:off x="4530325" y="2672800"/>
              <a:ext cx="97600" cy="150050"/>
            </a:xfrm>
            <a:custGeom>
              <a:avLst/>
              <a:gdLst/>
              <a:ahLst/>
              <a:cxnLst/>
              <a:rect l="l" t="t" r="r" b="b"/>
              <a:pathLst>
                <a:path w="3904" h="6002" extrusionOk="0">
                  <a:moveTo>
                    <a:pt x="1628" y="1952"/>
                  </a:moveTo>
                  <a:cubicBezTo>
                    <a:pt x="1783" y="1952"/>
                    <a:pt x="1926" y="2047"/>
                    <a:pt x="1974" y="2199"/>
                  </a:cubicBezTo>
                  <a:cubicBezTo>
                    <a:pt x="2052" y="2445"/>
                    <a:pt x="1866" y="2674"/>
                    <a:pt x="1632" y="2674"/>
                  </a:cubicBezTo>
                  <a:lnTo>
                    <a:pt x="940" y="2674"/>
                  </a:lnTo>
                  <a:cubicBezTo>
                    <a:pt x="784" y="2674"/>
                    <a:pt x="641" y="2575"/>
                    <a:pt x="594" y="2428"/>
                  </a:cubicBezTo>
                  <a:cubicBezTo>
                    <a:pt x="516" y="2177"/>
                    <a:pt x="702" y="1952"/>
                    <a:pt x="940" y="1952"/>
                  </a:cubicBezTo>
                  <a:close/>
                  <a:moveTo>
                    <a:pt x="1628" y="3323"/>
                  </a:moveTo>
                  <a:cubicBezTo>
                    <a:pt x="1783" y="3323"/>
                    <a:pt x="1926" y="3423"/>
                    <a:pt x="1974" y="3570"/>
                  </a:cubicBezTo>
                  <a:cubicBezTo>
                    <a:pt x="2052" y="3821"/>
                    <a:pt x="1866" y="4046"/>
                    <a:pt x="1632" y="4046"/>
                  </a:cubicBezTo>
                  <a:lnTo>
                    <a:pt x="940" y="4046"/>
                  </a:lnTo>
                  <a:cubicBezTo>
                    <a:pt x="784" y="4046"/>
                    <a:pt x="641" y="3951"/>
                    <a:pt x="594" y="3799"/>
                  </a:cubicBezTo>
                  <a:cubicBezTo>
                    <a:pt x="516" y="3553"/>
                    <a:pt x="702" y="3323"/>
                    <a:pt x="940" y="3323"/>
                  </a:cubicBezTo>
                  <a:close/>
                  <a:moveTo>
                    <a:pt x="1" y="1"/>
                  </a:moveTo>
                  <a:lnTo>
                    <a:pt x="1" y="6001"/>
                  </a:lnTo>
                  <a:lnTo>
                    <a:pt x="3150" y="6001"/>
                  </a:lnTo>
                  <a:cubicBezTo>
                    <a:pt x="3345" y="6001"/>
                    <a:pt x="3501" y="5841"/>
                    <a:pt x="3501" y="5642"/>
                  </a:cubicBezTo>
                  <a:cubicBezTo>
                    <a:pt x="3501" y="5465"/>
                    <a:pt x="3596" y="5296"/>
                    <a:pt x="3747" y="5201"/>
                  </a:cubicBezTo>
                  <a:cubicBezTo>
                    <a:pt x="3847" y="5136"/>
                    <a:pt x="3903" y="5024"/>
                    <a:pt x="3903" y="4902"/>
                  </a:cubicBezTo>
                  <a:lnTo>
                    <a:pt x="3903" y="4621"/>
                  </a:lnTo>
                  <a:cubicBezTo>
                    <a:pt x="3903" y="4500"/>
                    <a:pt x="3838" y="4392"/>
                    <a:pt x="3739" y="4323"/>
                  </a:cubicBezTo>
                  <a:cubicBezTo>
                    <a:pt x="3592" y="4223"/>
                    <a:pt x="3501" y="4059"/>
                    <a:pt x="3501" y="3881"/>
                  </a:cubicBezTo>
                  <a:cubicBezTo>
                    <a:pt x="3501" y="3704"/>
                    <a:pt x="3592" y="3540"/>
                    <a:pt x="3739" y="3440"/>
                  </a:cubicBezTo>
                  <a:cubicBezTo>
                    <a:pt x="3838" y="3375"/>
                    <a:pt x="3903" y="3263"/>
                    <a:pt x="3903" y="3142"/>
                  </a:cubicBezTo>
                  <a:lnTo>
                    <a:pt x="3903" y="2856"/>
                  </a:lnTo>
                  <a:cubicBezTo>
                    <a:pt x="3903" y="2735"/>
                    <a:pt x="3838" y="2627"/>
                    <a:pt x="3739" y="2558"/>
                  </a:cubicBezTo>
                  <a:cubicBezTo>
                    <a:pt x="3592" y="2458"/>
                    <a:pt x="3501" y="2294"/>
                    <a:pt x="3501" y="2116"/>
                  </a:cubicBezTo>
                  <a:cubicBezTo>
                    <a:pt x="3501" y="1939"/>
                    <a:pt x="3592" y="1775"/>
                    <a:pt x="3739" y="1675"/>
                  </a:cubicBezTo>
                  <a:cubicBezTo>
                    <a:pt x="3838" y="1610"/>
                    <a:pt x="3903" y="1498"/>
                    <a:pt x="3903" y="1376"/>
                  </a:cubicBezTo>
                  <a:lnTo>
                    <a:pt x="3903" y="1095"/>
                  </a:lnTo>
                  <a:cubicBezTo>
                    <a:pt x="3903" y="978"/>
                    <a:pt x="3847" y="862"/>
                    <a:pt x="3747" y="801"/>
                  </a:cubicBezTo>
                  <a:cubicBezTo>
                    <a:pt x="3596" y="702"/>
                    <a:pt x="3501" y="537"/>
                    <a:pt x="3501" y="355"/>
                  </a:cubicBezTo>
                  <a:cubicBezTo>
                    <a:pt x="3501" y="161"/>
                    <a:pt x="3345" y="1"/>
                    <a:pt x="3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1"/>
            <p:cNvSpPr/>
            <p:nvPr/>
          </p:nvSpPr>
          <p:spPr>
            <a:xfrm>
              <a:off x="4464800" y="2753175"/>
              <a:ext cx="16125" cy="17000"/>
            </a:xfrm>
            <a:custGeom>
              <a:avLst/>
              <a:gdLst/>
              <a:ahLst/>
              <a:cxnLst/>
              <a:rect l="l" t="t" r="r" b="b"/>
              <a:pathLst>
                <a:path w="645" h="680" extrusionOk="0">
                  <a:moveTo>
                    <a:pt x="0" y="0"/>
                  </a:moveTo>
                  <a:cubicBezTo>
                    <a:pt x="43" y="255"/>
                    <a:pt x="160" y="489"/>
                    <a:pt x="333" y="679"/>
                  </a:cubicBezTo>
                  <a:cubicBezTo>
                    <a:pt x="493" y="493"/>
                    <a:pt x="606" y="260"/>
                    <a:pt x="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1"/>
            <p:cNvSpPr/>
            <p:nvPr/>
          </p:nvSpPr>
          <p:spPr>
            <a:xfrm>
              <a:off x="4412325" y="2753175"/>
              <a:ext cx="16150" cy="17000"/>
            </a:xfrm>
            <a:custGeom>
              <a:avLst/>
              <a:gdLst/>
              <a:ahLst/>
              <a:cxnLst/>
              <a:rect l="l" t="t" r="r" b="b"/>
              <a:pathLst>
                <a:path w="646" h="680" extrusionOk="0">
                  <a:moveTo>
                    <a:pt x="1" y="0"/>
                  </a:moveTo>
                  <a:cubicBezTo>
                    <a:pt x="40" y="260"/>
                    <a:pt x="152" y="493"/>
                    <a:pt x="317" y="679"/>
                  </a:cubicBezTo>
                  <a:cubicBezTo>
                    <a:pt x="490" y="489"/>
                    <a:pt x="602" y="255"/>
                    <a:pt x="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" name="Google Shape;306;p21"/>
          <p:cNvSpPr txBox="1"/>
          <p:nvPr/>
        </p:nvSpPr>
        <p:spPr>
          <a:xfrm>
            <a:off x="3748725" y="1469162"/>
            <a:ext cx="16113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Field Goals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07" name="Google Shape;307;p21"/>
          <p:cNvSpPr txBox="1"/>
          <p:nvPr/>
        </p:nvSpPr>
        <p:spPr>
          <a:xfrm>
            <a:off x="3748725" y="2474967"/>
            <a:ext cx="16113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2P%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08" name="Google Shape;308;p21"/>
          <p:cNvSpPr/>
          <p:nvPr/>
        </p:nvSpPr>
        <p:spPr>
          <a:xfrm>
            <a:off x="4285051" y="846450"/>
            <a:ext cx="538800" cy="557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1"/>
          <p:cNvSpPr/>
          <p:nvPr/>
        </p:nvSpPr>
        <p:spPr>
          <a:xfrm>
            <a:off x="4285051" y="1917618"/>
            <a:ext cx="538800" cy="557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0" name="Google Shape;310;p21"/>
          <p:cNvGrpSpPr/>
          <p:nvPr/>
        </p:nvGrpSpPr>
        <p:grpSpPr>
          <a:xfrm>
            <a:off x="4437427" y="1987832"/>
            <a:ext cx="233865" cy="416995"/>
            <a:chOff x="1699675" y="2252500"/>
            <a:chExt cx="155775" cy="268475"/>
          </a:xfrm>
        </p:grpSpPr>
        <p:sp>
          <p:nvSpPr>
            <p:cNvPr id="311" name="Google Shape;311;p21"/>
            <p:cNvSpPr/>
            <p:nvPr/>
          </p:nvSpPr>
          <p:spPr>
            <a:xfrm>
              <a:off x="1773125" y="2253800"/>
              <a:ext cx="52575" cy="63400"/>
            </a:xfrm>
            <a:custGeom>
              <a:avLst/>
              <a:gdLst/>
              <a:ahLst/>
              <a:cxnLst/>
              <a:rect l="l" t="t" r="r" b="b"/>
              <a:pathLst>
                <a:path w="2103" h="2536" extrusionOk="0">
                  <a:moveTo>
                    <a:pt x="770" y="0"/>
                  </a:moveTo>
                  <a:lnTo>
                    <a:pt x="770" y="0"/>
                  </a:lnTo>
                  <a:cubicBezTo>
                    <a:pt x="809" y="857"/>
                    <a:pt x="532" y="1696"/>
                    <a:pt x="0" y="2358"/>
                  </a:cubicBezTo>
                  <a:lnTo>
                    <a:pt x="178" y="2536"/>
                  </a:lnTo>
                  <a:lnTo>
                    <a:pt x="2103" y="610"/>
                  </a:lnTo>
                  <a:cubicBezTo>
                    <a:pt x="1705" y="299"/>
                    <a:pt x="1246" y="91"/>
                    <a:pt x="7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1"/>
            <p:cNvSpPr/>
            <p:nvPr/>
          </p:nvSpPr>
          <p:spPr>
            <a:xfrm>
              <a:off x="1701075" y="2325925"/>
              <a:ext cx="63425" cy="52600"/>
            </a:xfrm>
            <a:custGeom>
              <a:avLst/>
              <a:gdLst/>
              <a:ahLst/>
              <a:cxnLst/>
              <a:rect l="l" t="t" r="r" b="b"/>
              <a:pathLst>
                <a:path w="2537" h="2104" extrusionOk="0">
                  <a:moveTo>
                    <a:pt x="2354" y="1"/>
                  </a:moveTo>
                  <a:cubicBezTo>
                    <a:pt x="1736" y="499"/>
                    <a:pt x="801" y="775"/>
                    <a:pt x="1" y="775"/>
                  </a:cubicBezTo>
                  <a:cubicBezTo>
                    <a:pt x="92" y="1251"/>
                    <a:pt x="295" y="1706"/>
                    <a:pt x="611" y="2104"/>
                  </a:cubicBezTo>
                  <a:lnTo>
                    <a:pt x="2536" y="178"/>
                  </a:lnTo>
                  <a:lnTo>
                    <a:pt x="23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1"/>
            <p:cNvSpPr/>
            <p:nvPr/>
          </p:nvSpPr>
          <p:spPr>
            <a:xfrm>
              <a:off x="1790750" y="2282250"/>
              <a:ext cx="63400" cy="52575"/>
            </a:xfrm>
            <a:custGeom>
              <a:avLst/>
              <a:gdLst/>
              <a:ahLst/>
              <a:cxnLst/>
              <a:rect l="l" t="t" r="r" b="b"/>
              <a:pathLst>
                <a:path w="2536" h="2103" extrusionOk="0">
                  <a:moveTo>
                    <a:pt x="1926" y="0"/>
                  </a:moveTo>
                  <a:lnTo>
                    <a:pt x="0" y="1925"/>
                  </a:lnTo>
                  <a:lnTo>
                    <a:pt x="178" y="2103"/>
                  </a:lnTo>
                  <a:cubicBezTo>
                    <a:pt x="799" y="1604"/>
                    <a:pt x="1576" y="1329"/>
                    <a:pt x="2377" y="1329"/>
                  </a:cubicBezTo>
                  <a:cubicBezTo>
                    <a:pt x="2430" y="1329"/>
                    <a:pt x="2483" y="1330"/>
                    <a:pt x="2536" y="1333"/>
                  </a:cubicBezTo>
                  <a:cubicBezTo>
                    <a:pt x="2445" y="857"/>
                    <a:pt x="2242" y="398"/>
                    <a:pt x="19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1"/>
            <p:cNvSpPr/>
            <p:nvPr/>
          </p:nvSpPr>
          <p:spPr>
            <a:xfrm>
              <a:off x="1729425" y="2252500"/>
              <a:ext cx="45450" cy="46975"/>
            </a:xfrm>
            <a:custGeom>
              <a:avLst/>
              <a:gdLst/>
              <a:ahLst/>
              <a:cxnLst/>
              <a:rect l="l" t="t" r="r" b="b"/>
              <a:pathLst>
                <a:path w="1818" h="1879" extrusionOk="0">
                  <a:moveTo>
                    <a:pt x="1774" y="0"/>
                  </a:moveTo>
                  <a:lnTo>
                    <a:pt x="1774" y="0"/>
                  </a:lnTo>
                  <a:cubicBezTo>
                    <a:pt x="1143" y="31"/>
                    <a:pt x="524" y="251"/>
                    <a:pt x="0" y="662"/>
                  </a:cubicBezTo>
                  <a:lnTo>
                    <a:pt x="1216" y="1878"/>
                  </a:lnTo>
                  <a:cubicBezTo>
                    <a:pt x="1618" y="1350"/>
                    <a:pt x="1817" y="671"/>
                    <a:pt x="17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1"/>
            <p:cNvSpPr/>
            <p:nvPr/>
          </p:nvSpPr>
          <p:spPr>
            <a:xfrm>
              <a:off x="1808475" y="2334100"/>
              <a:ext cx="46975" cy="44425"/>
            </a:xfrm>
            <a:custGeom>
              <a:avLst/>
              <a:gdLst/>
              <a:ahLst/>
              <a:cxnLst/>
              <a:rect l="l" t="t" r="r" b="b"/>
              <a:pathLst>
                <a:path w="1879" h="1777" extrusionOk="0">
                  <a:moveTo>
                    <a:pt x="1683" y="0"/>
                  </a:moveTo>
                  <a:cubicBezTo>
                    <a:pt x="1077" y="0"/>
                    <a:pt x="477" y="198"/>
                    <a:pt x="1" y="561"/>
                  </a:cubicBezTo>
                  <a:lnTo>
                    <a:pt x="1217" y="1777"/>
                  </a:lnTo>
                  <a:cubicBezTo>
                    <a:pt x="1628" y="1253"/>
                    <a:pt x="1848" y="634"/>
                    <a:pt x="1879" y="7"/>
                  </a:cubicBezTo>
                  <a:cubicBezTo>
                    <a:pt x="1813" y="2"/>
                    <a:pt x="1748" y="0"/>
                    <a:pt x="16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1"/>
            <p:cNvSpPr/>
            <p:nvPr/>
          </p:nvSpPr>
          <p:spPr>
            <a:xfrm>
              <a:off x="1746400" y="2417325"/>
              <a:ext cx="65025" cy="44925"/>
            </a:xfrm>
            <a:custGeom>
              <a:avLst/>
              <a:gdLst/>
              <a:ahLst/>
              <a:cxnLst/>
              <a:rect l="l" t="t" r="r" b="b"/>
              <a:pathLst>
                <a:path w="2601" h="1797" extrusionOk="0">
                  <a:moveTo>
                    <a:pt x="1" y="1"/>
                  </a:moveTo>
                  <a:lnTo>
                    <a:pt x="1" y="1550"/>
                  </a:lnTo>
                  <a:cubicBezTo>
                    <a:pt x="1" y="1684"/>
                    <a:pt x="109" y="1796"/>
                    <a:pt x="247" y="1796"/>
                  </a:cubicBezTo>
                  <a:lnTo>
                    <a:pt x="2354" y="1796"/>
                  </a:lnTo>
                  <a:cubicBezTo>
                    <a:pt x="2488" y="1796"/>
                    <a:pt x="2601" y="1684"/>
                    <a:pt x="2601" y="1550"/>
                  </a:cubicBezTo>
                  <a:lnTo>
                    <a:pt x="2601" y="1"/>
                  </a:lnTo>
                  <a:cubicBezTo>
                    <a:pt x="2151" y="195"/>
                    <a:pt x="1805" y="269"/>
                    <a:pt x="1299" y="269"/>
                  </a:cubicBezTo>
                  <a:cubicBezTo>
                    <a:pt x="901" y="269"/>
                    <a:pt x="368" y="19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1"/>
            <p:cNvSpPr/>
            <p:nvPr/>
          </p:nvSpPr>
          <p:spPr>
            <a:xfrm>
              <a:off x="1702050" y="2476700"/>
              <a:ext cx="152750" cy="44275"/>
            </a:xfrm>
            <a:custGeom>
              <a:avLst/>
              <a:gdLst/>
              <a:ahLst/>
              <a:cxnLst/>
              <a:rect l="l" t="t" r="r" b="b"/>
              <a:pathLst>
                <a:path w="6110" h="177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lnTo>
                    <a:pt x="1" y="1450"/>
                  </a:lnTo>
                  <a:cubicBezTo>
                    <a:pt x="1" y="1628"/>
                    <a:pt x="144" y="1770"/>
                    <a:pt x="321" y="1770"/>
                  </a:cubicBezTo>
                  <a:lnTo>
                    <a:pt x="5790" y="1770"/>
                  </a:lnTo>
                  <a:cubicBezTo>
                    <a:pt x="5967" y="1770"/>
                    <a:pt x="6110" y="1628"/>
                    <a:pt x="6110" y="1450"/>
                  </a:cubicBezTo>
                  <a:lnTo>
                    <a:pt x="6110" y="321"/>
                  </a:lnTo>
                  <a:cubicBezTo>
                    <a:pt x="6110" y="144"/>
                    <a:pt x="5967" y="1"/>
                    <a:pt x="5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1"/>
            <p:cNvSpPr/>
            <p:nvPr/>
          </p:nvSpPr>
          <p:spPr>
            <a:xfrm>
              <a:off x="1780250" y="2361200"/>
              <a:ext cx="45450" cy="47075"/>
            </a:xfrm>
            <a:custGeom>
              <a:avLst/>
              <a:gdLst/>
              <a:ahLst/>
              <a:cxnLst/>
              <a:rect l="l" t="t" r="r" b="b"/>
              <a:pathLst>
                <a:path w="1818" h="1883" extrusionOk="0">
                  <a:moveTo>
                    <a:pt x="602" y="0"/>
                  </a:moveTo>
                  <a:cubicBezTo>
                    <a:pt x="200" y="528"/>
                    <a:pt x="1" y="1212"/>
                    <a:pt x="48" y="1882"/>
                  </a:cubicBezTo>
                  <a:cubicBezTo>
                    <a:pt x="676" y="1848"/>
                    <a:pt x="1299" y="1627"/>
                    <a:pt x="1818" y="1220"/>
                  </a:cubicBezTo>
                  <a:lnTo>
                    <a:pt x="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1"/>
            <p:cNvSpPr/>
            <p:nvPr/>
          </p:nvSpPr>
          <p:spPr>
            <a:xfrm>
              <a:off x="1699675" y="2282250"/>
              <a:ext cx="47075" cy="44425"/>
            </a:xfrm>
            <a:custGeom>
              <a:avLst/>
              <a:gdLst/>
              <a:ahLst/>
              <a:cxnLst/>
              <a:rect l="l" t="t" r="r" b="b"/>
              <a:pathLst>
                <a:path w="1883" h="1777" extrusionOk="0">
                  <a:moveTo>
                    <a:pt x="667" y="0"/>
                  </a:moveTo>
                  <a:cubicBezTo>
                    <a:pt x="256" y="519"/>
                    <a:pt x="35" y="1142"/>
                    <a:pt x="1" y="1770"/>
                  </a:cubicBezTo>
                  <a:cubicBezTo>
                    <a:pt x="66" y="1774"/>
                    <a:pt x="131" y="1777"/>
                    <a:pt x="197" y="1777"/>
                  </a:cubicBezTo>
                  <a:cubicBezTo>
                    <a:pt x="803" y="1777"/>
                    <a:pt x="1406" y="1579"/>
                    <a:pt x="1883" y="1216"/>
                  </a:cubicBezTo>
                  <a:lnTo>
                    <a:pt x="6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1"/>
            <p:cNvSpPr/>
            <p:nvPr/>
          </p:nvSpPr>
          <p:spPr>
            <a:xfrm>
              <a:off x="1729425" y="2343450"/>
              <a:ext cx="52600" cy="63425"/>
            </a:xfrm>
            <a:custGeom>
              <a:avLst/>
              <a:gdLst/>
              <a:ahLst/>
              <a:cxnLst/>
              <a:rect l="l" t="t" r="r" b="b"/>
              <a:pathLst>
                <a:path w="2104" h="2537" extrusionOk="0">
                  <a:moveTo>
                    <a:pt x="1926" y="1"/>
                  </a:moveTo>
                  <a:lnTo>
                    <a:pt x="0" y="1930"/>
                  </a:lnTo>
                  <a:cubicBezTo>
                    <a:pt x="398" y="2242"/>
                    <a:pt x="857" y="2445"/>
                    <a:pt x="1333" y="2536"/>
                  </a:cubicBezTo>
                  <a:cubicBezTo>
                    <a:pt x="1294" y="1679"/>
                    <a:pt x="1571" y="844"/>
                    <a:pt x="2103" y="183"/>
                  </a:cubicBezTo>
                  <a:lnTo>
                    <a:pt x="19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" name="Google Shape;321;p21"/>
          <p:cNvGrpSpPr/>
          <p:nvPr/>
        </p:nvGrpSpPr>
        <p:grpSpPr>
          <a:xfrm>
            <a:off x="4390212" y="935920"/>
            <a:ext cx="327847" cy="378489"/>
            <a:chOff x="6423450" y="2223725"/>
            <a:chExt cx="241650" cy="269675"/>
          </a:xfrm>
        </p:grpSpPr>
        <p:sp>
          <p:nvSpPr>
            <p:cNvPr id="322" name="Google Shape;322;p21"/>
            <p:cNvSpPr/>
            <p:nvPr/>
          </p:nvSpPr>
          <p:spPr>
            <a:xfrm>
              <a:off x="6503500" y="2223725"/>
              <a:ext cx="81575" cy="50525"/>
            </a:xfrm>
            <a:custGeom>
              <a:avLst/>
              <a:gdLst/>
              <a:ahLst/>
              <a:cxnLst/>
              <a:rect l="l" t="t" r="r" b="b"/>
              <a:pathLst>
                <a:path w="3263" h="2021" extrusionOk="0">
                  <a:moveTo>
                    <a:pt x="1631" y="784"/>
                  </a:moveTo>
                  <a:cubicBezTo>
                    <a:pt x="2099" y="784"/>
                    <a:pt x="2384" y="926"/>
                    <a:pt x="2462" y="1009"/>
                  </a:cubicBezTo>
                  <a:cubicBezTo>
                    <a:pt x="2384" y="1091"/>
                    <a:pt x="2099" y="1238"/>
                    <a:pt x="1631" y="1238"/>
                  </a:cubicBezTo>
                  <a:cubicBezTo>
                    <a:pt x="1164" y="1238"/>
                    <a:pt x="879" y="1091"/>
                    <a:pt x="801" y="1009"/>
                  </a:cubicBezTo>
                  <a:cubicBezTo>
                    <a:pt x="879" y="926"/>
                    <a:pt x="1164" y="784"/>
                    <a:pt x="1631" y="784"/>
                  </a:cubicBezTo>
                  <a:close/>
                  <a:moveTo>
                    <a:pt x="1631" y="1"/>
                  </a:moveTo>
                  <a:cubicBezTo>
                    <a:pt x="688" y="1"/>
                    <a:pt x="0" y="425"/>
                    <a:pt x="0" y="1009"/>
                  </a:cubicBezTo>
                  <a:cubicBezTo>
                    <a:pt x="0" y="1597"/>
                    <a:pt x="688" y="2021"/>
                    <a:pt x="1631" y="2021"/>
                  </a:cubicBezTo>
                  <a:cubicBezTo>
                    <a:pt x="2575" y="2021"/>
                    <a:pt x="3262" y="1597"/>
                    <a:pt x="3262" y="1009"/>
                  </a:cubicBezTo>
                  <a:cubicBezTo>
                    <a:pt x="3262" y="425"/>
                    <a:pt x="2575" y="1"/>
                    <a:pt x="16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1"/>
            <p:cNvSpPr/>
            <p:nvPr/>
          </p:nvSpPr>
          <p:spPr>
            <a:xfrm>
              <a:off x="6538650" y="2384450"/>
              <a:ext cx="11375" cy="11375"/>
            </a:xfrm>
            <a:custGeom>
              <a:avLst/>
              <a:gdLst/>
              <a:ahLst/>
              <a:cxnLst/>
              <a:rect l="l" t="t" r="r" b="b"/>
              <a:pathLst>
                <a:path w="455" h="455" extrusionOk="0">
                  <a:moveTo>
                    <a:pt x="225" y="1"/>
                  </a:moveTo>
                  <a:cubicBezTo>
                    <a:pt x="100" y="1"/>
                    <a:pt x="0" y="104"/>
                    <a:pt x="0" y="230"/>
                  </a:cubicBezTo>
                  <a:cubicBezTo>
                    <a:pt x="0" y="355"/>
                    <a:pt x="100" y="455"/>
                    <a:pt x="225" y="455"/>
                  </a:cubicBezTo>
                  <a:cubicBezTo>
                    <a:pt x="351" y="455"/>
                    <a:pt x="455" y="355"/>
                    <a:pt x="455" y="230"/>
                  </a:cubicBezTo>
                  <a:cubicBezTo>
                    <a:pt x="455" y="104"/>
                    <a:pt x="351" y="1"/>
                    <a:pt x="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1"/>
            <p:cNvSpPr/>
            <p:nvPr/>
          </p:nvSpPr>
          <p:spPr>
            <a:xfrm>
              <a:off x="6554450" y="2286575"/>
              <a:ext cx="93475" cy="169400"/>
            </a:xfrm>
            <a:custGeom>
              <a:avLst/>
              <a:gdLst/>
              <a:ahLst/>
              <a:cxnLst/>
              <a:rect l="l" t="t" r="r" b="b"/>
              <a:pathLst>
                <a:path w="3739" h="6776" extrusionOk="0">
                  <a:moveTo>
                    <a:pt x="0" y="0"/>
                  </a:moveTo>
                  <a:lnTo>
                    <a:pt x="0" y="3189"/>
                  </a:lnTo>
                  <a:cubicBezTo>
                    <a:pt x="368" y="3344"/>
                    <a:pt x="627" y="3712"/>
                    <a:pt x="627" y="4136"/>
                  </a:cubicBezTo>
                  <a:cubicBezTo>
                    <a:pt x="627" y="4275"/>
                    <a:pt x="597" y="4404"/>
                    <a:pt x="550" y="4521"/>
                  </a:cubicBezTo>
                  <a:lnTo>
                    <a:pt x="2804" y="6775"/>
                  </a:lnTo>
                  <a:cubicBezTo>
                    <a:pt x="3318" y="6152"/>
                    <a:pt x="3656" y="5382"/>
                    <a:pt x="3738" y="4534"/>
                  </a:cubicBezTo>
                  <a:lnTo>
                    <a:pt x="2743" y="4534"/>
                  </a:lnTo>
                  <a:cubicBezTo>
                    <a:pt x="2488" y="4534"/>
                    <a:pt x="2293" y="4301"/>
                    <a:pt x="2354" y="4037"/>
                  </a:cubicBezTo>
                  <a:cubicBezTo>
                    <a:pt x="2397" y="3859"/>
                    <a:pt x="2561" y="3738"/>
                    <a:pt x="2747" y="3738"/>
                  </a:cubicBezTo>
                  <a:lnTo>
                    <a:pt x="3738" y="3738"/>
                  </a:lnTo>
                  <a:cubicBezTo>
                    <a:pt x="3656" y="2890"/>
                    <a:pt x="3318" y="2116"/>
                    <a:pt x="2804" y="1493"/>
                  </a:cubicBezTo>
                  <a:lnTo>
                    <a:pt x="2393" y="1904"/>
                  </a:lnTo>
                  <a:cubicBezTo>
                    <a:pt x="2315" y="1982"/>
                    <a:pt x="2215" y="2021"/>
                    <a:pt x="2111" y="2021"/>
                  </a:cubicBezTo>
                  <a:cubicBezTo>
                    <a:pt x="2012" y="2021"/>
                    <a:pt x="1908" y="1982"/>
                    <a:pt x="1830" y="1904"/>
                  </a:cubicBezTo>
                  <a:cubicBezTo>
                    <a:pt x="1674" y="1748"/>
                    <a:pt x="1674" y="1497"/>
                    <a:pt x="1830" y="1341"/>
                  </a:cubicBezTo>
                  <a:lnTo>
                    <a:pt x="2241" y="930"/>
                  </a:lnTo>
                  <a:cubicBezTo>
                    <a:pt x="1618" y="416"/>
                    <a:pt x="844" y="8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1"/>
            <p:cNvSpPr/>
            <p:nvPr/>
          </p:nvSpPr>
          <p:spPr>
            <a:xfrm>
              <a:off x="6441075" y="2287875"/>
              <a:ext cx="169425" cy="205525"/>
            </a:xfrm>
            <a:custGeom>
              <a:avLst/>
              <a:gdLst/>
              <a:ahLst/>
              <a:cxnLst/>
              <a:rect l="l" t="t" r="r" b="b"/>
              <a:pathLst>
                <a:path w="6777" h="8221" extrusionOk="0">
                  <a:moveTo>
                    <a:pt x="3739" y="0"/>
                  </a:moveTo>
                  <a:cubicBezTo>
                    <a:pt x="2891" y="82"/>
                    <a:pt x="2117" y="411"/>
                    <a:pt x="1494" y="917"/>
                  </a:cubicBezTo>
                  <a:lnTo>
                    <a:pt x="1896" y="1315"/>
                  </a:lnTo>
                  <a:cubicBezTo>
                    <a:pt x="2052" y="1467"/>
                    <a:pt x="2060" y="1726"/>
                    <a:pt x="1900" y="1882"/>
                  </a:cubicBezTo>
                  <a:cubicBezTo>
                    <a:pt x="1827" y="1956"/>
                    <a:pt x="1723" y="1995"/>
                    <a:pt x="1623" y="1995"/>
                  </a:cubicBezTo>
                  <a:cubicBezTo>
                    <a:pt x="1520" y="1995"/>
                    <a:pt x="1420" y="1956"/>
                    <a:pt x="1342" y="1878"/>
                  </a:cubicBezTo>
                  <a:lnTo>
                    <a:pt x="931" y="1475"/>
                  </a:lnTo>
                  <a:cubicBezTo>
                    <a:pt x="416" y="2085"/>
                    <a:pt x="79" y="2851"/>
                    <a:pt x="1" y="3686"/>
                  </a:cubicBezTo>
                  <a:lnTo>
                    <a:pt x="987" y="3686"/>
                  </a:lnTo>
                  <a:cubicBezTo>
                    <a:pt x="1173" y="3686"/>
                    <a:pt x="1338" y="3807"/>
                    <a:pt x="1381" y="3985"/>
                  </a:cubicBezTo>
                  <a:cubicBezTo>
                    <a:pt x="1442" y="4249"/>
                    <a:pt x="1247" y="4482"/>
                    <a:pt x="996" y="4482"/>
                  </a:cubicBezTo>
                  <a:lnTo>
                    <a:pt x="1" y="4482"/>
                  </a:lnTo>
                  <a:cubicBezTo>
                    <a:pt x="79" y="5330"/>
                    <a:pt x="416" y="6105"/>
                    <a:pt x="931" y="6723"/>
                  </a:cubicBezTo>
                  <a:lnTo>
                    <a:pt x="1342" y="6317"/>
                  </a:lnTo>
                  <a:cubicBezTo>
                    <a:pt x="1420" y="6239"/>
                    <a:pt x="1522" y="6200"/>
                    <a:pt x="1623" y="6200"/>
                  </a:cubicBezTo>
                  <a:cubicBezTo>
                    <a:pt x="1725" y="6200"/>
                    <a:pt x="1827" y="6239"/>
                    <a:pt x="1905" y="6317"/>
                  </a:cubicBezTo>
                  <a:cubicBezTo>
                    <a:pt x="2060" y="6468"/>
                    <a:pt x="2060" y="6723"/>
                    <a:pt x="1905" y="6879"/>
                  </a:cubicBezTo>
                  <a:lnTo>
                    <a:pt x="1494" y="7286"/>
                  </a:lnTo>
                  <a:cubicBezTo>
                    <a:pt x="2117" y="7801"/>
                    <a:pt x="2891" y="8138"/>
                    <a:pt x="3739" y="8220"/>
                  </a:cubicBezTo>
                  <a:lnTo>
                    <a:pt x="3739" y="7229"/>
                  </a:lnTo>
                  <a:cubicBezTo>
                    <a:pt x="3739" y="7048"/>
                    <a:pt x="3860" y="6879"/>
                    <a:pt x="4038" y="6840"/>
                  </a:cubicBezTo>
                  <a:cubicBezTo>
                    <a:pt x="4072" y="6832"/>
                    <a:pt x="4105" y="6828"/>
                    <a:pt x="4138" y="6828"/>
                  </a:cubicBezTo>
                  <a:cubicBezTo>
                    <a:pt x="4358" y="6828"/>
                    <a:pt x="4535" y="7007"/>
                    <a:pt x="4535" y="7225"/>
                  </a:cubicBezTo>
                  <a:lnTo>
                    <a:pt x="4535" y="8155"/>
                  </a:lnTo>
                  <a:cubicBezTo>
                    <a:pt x="5379" y="8073"/>
                    <a:pt x="6153" y="7744"/>
                    <a:pt x="6776" y="7234"/>
                  </a:cubicBezTo>
                  <a:lnTo>
                    <a:pt x="4522" y="5014"/>
                  </a:lnTo>
                  <a:cubicBezTo>
                    <a:pt x="4398" y="5063"/>
                    <a:pt x="4263" y="5089"/>
                    <a:pt x="4124" y="5089"/>
                  </a:cubicBezTo>
                  <a:cubicBezTo>
                    <a:pt x="4088" y="5089"/>
                    <a:pt x="4052" y="5087"/>
                    <a:pt x="4016" y="5084"/>
                  </a:cubicBezTo>
                  <a:cubicBezTo>
                    <a:pt x="3549" y="5027"/>
                    <a:pt x="3172" y="4660"/>
                    <a:pt x="3116" y="4197"/>
                  </a:cubicBezTo>
                  <a:cubicBezTo>
                    <a:pt x="3064" y="3729"/>
                    <a:pt x="3337" y="3314"/>
                    <a:pt x="3739" y="3145"/>
                  </a:cubicBezTo>
                  <a:lnTo>
                    <a:pt x="37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1"/>
            <p:cNvSpPr/>
            <p:nvPr/>
          </p:nvSpPr>
          <p:spPr>
            <a:xfrm>
              <a:off x="6423450" y="2268900"/>
              <a:ext cx="58125" cy="56725"/>
            </a:xfrm>
            <a:custGeom>
              <a:avLst/>
              <a:gdLst/>
              <a:ahLst/>
              <a:cxnLst/>
              <a:rect l="l" t="t" r="r" b="b"/>
              <a:pathLst>
                <a:path w="2325" h="2269" extrusionOk="0">
                  <a:moveTo>
                    <a:pt x="1306" y="1"/>
                  </a:moveTo>
                  <a:cubicBezTo>
                    <a:pt x="1206" y="1"/>
                    <a:pt x="1106" y="39"/>
                    <a:pt x="1030" y="114"/>
                  </a:cubicBezTo>
                  <a:lnTo>
                    <a:pt x="152" y="988"/>
                  </a:lnTo>
                  <a:cubicBezTo>
                    <a:pt x="1" y="1144"/>
                    <a:pt x="1" y="1391"/>
                    <a:pt x="152" y="1542"/>
                  </a:cubicBezTo>
                  <a:lnTo>
                    <a:pt x="879" y="2269"/>
                  </a:lnTo>
                  <a:cubicBezTo>
                    <a:pt x="1251" y="1702"/>
                    <a:pt x="1744" y="1218"/>
                    <a:pt x="2324" y="854"/>
                  </a:cubicBezTo>
                  <a:lnTo>
                    <a:pt x="1584" y="114"/>
                  </a:lnTo>
                  <a:cubicBezTo>
                    <a:pt x="1506" y="39"/>
                    <a:pt x="1406" y="1"/>
                    <a:pt x="13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6607125" y="2268900"/>
              <a:ext cx="57975" cy="56725"/>
            </a:xfrm>
            <a:custGeom>
              <a:avLst/>
              <a:gdLst/>
              <a:ahLst/>
              <a:cxnLst/>
              <a:rect l="l" t="t" r="r" b="b"/>
              <a:pathLst>
                <a:path w="2319" h="2269" extrusionOk="0">
                  <a:moveTo>
                    <a:pt x="1014" y="1"/>
                  </a:moveTo>
                  <a:cubicBezTo>
                    <a:pt x="914" y="1"/>
                    <a:pt x="813" y="39"/>
                    <a:pt x="736" y="114"/>
                  </a:cubicBezTo>
                  <a:lnTo>
                    <a:pt x="0" y="854"/>
                  </a:lnTo>
                  <a:cubicBezTo>
                    <a:pt x="575" y="1218"/>
                    <a:pt x="1069" y="1702"/>
                    <a:pt x="1441" y="2269"/>
                  </a:cubicBezTo>
                  <a:lnTo>
                    <a:pt x="2168" y="1542"/>
                  </a:lnTo>
                  <a:cubicBezTo>
                    <a:pt x="2319" y="1391"/>
                    <a:pt x="2319" y="1144"/>
                    <a:pt x="2168" y="988"/>
                  </a:cubicBezTo>
                  <a:lnTo>
                    <a:pt x="1289" y="114"/>
                  </a:lnTo>
                  <a:cubicBezTo>
                    <a:pt x="1214" y="39"/>
                    <a:pt x="1114" y="1"/>
                    <a:pt x="10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" name="Google Shape;328;p21"/>
          <p:cNvSpPr txBox="1"/>
          <p:nvPr/>
        </p:nvSpPr>
        <p:spPr>
          <a:xfrm>
            <a:off x="7222575" y="1457849"/>
            <a:ext cx="16113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 Pointers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29" name="Google Shape;329;p21"/>
          <p:cNvSpPr txBox="1"/>
          <p:nvPr/>
        </p:nvSpPr>
        <p:spPr>
          <a:xfrm>
            <a:off x="7222575" y="2474967"/>
            <a:ext cx="16113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FT%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30" name="Google Shape;330;p21"/>
          <p:cNvSpPr/>
          <p:nvPr/>
        </p:nvSpPr>
        <p:spPr>
          <a:xfrm>
            <a:off x="7758901" y="846450"/>
            <a:ext cx="538800" cy="557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1"/>
          <p:cNvSpPr/>
          <p:nvPr/>
        </p:nvSpPr>
        <p:spPr>
          <a:xfrm>
            <a:off x="7758901" y="1917618"/>
            <a:ext cx="538800" cy="557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2" name="Google Shape;332;p21"/>
          <p:cNvGrpSpPr/>
          <p:nvPr/>
        </p:nvGrpSpPr>
        <p:grpSpPr>
          <a:xfrm>
            <a:off x="7911339" y="928720"/>
            <a:ext cx="233861" cy="392618"/>
            <a:chOff x="3150525" y="2210100"/>
            <a:chExt cx="165425" cy="268475"/>
          </a:xfrm>
        </p:grpSpPr>
        <p:sp>
          <p:nvSpPr>
            <p:cNvPr id="333" name="Google Shape;333;p21"/>
            <p:cNvSpPr/>
            <p:nvPr/>
          </p:nvSpPr>
          <p:spPr>
            <a:xfrm>
              <a:off x="3205150" y="2314050"/>
              <a:ext cx="55850" cy="46100"/>
            </a:xfrm>
            <a:custGeom>
              <a:avLst/>
              <a:gdLst/>
              <a:ahLst/>
              <a:cxnLst/>
              <a:rect l="l" t="t" r="r" b="b"/>
              <a:pathLst>
                <a:path w="2234" h="1844" extrusionOk="0">
                  <a:moveTo>
                    <a:pt x="226" y="0"/>
                  </a:moveTo>
                  <a:cubicBezTo>
                    <a:pt x="96" y="0"/>
                    <a:pt x="1" y="121"/>
                    <a:pt x="35" y="242"/>
                  </a:cubicBezTo>
                  <a:lnTo>
                    <a:pt x="399" y="1709"/>
                  </a:lnTo>
                  <a:cubicBezTo>
                    <a:pt x="420" y="1787"/>
                    <a:pt x="490" y="1843"/>
                    <a:pt x="572" y="1843"/>
                  </a:cubicBezTo>
                  <a:lnTo>
                    <a:pt x="1662" y="1843"/>
                  </a:lnTo>
                  <a:cubicBezTo>
                    <a:pt x="1744" y="1843"/>
                    <a:pt x="1814" y="1787"/>
                    <a:pt x="1835" y="1709"/>
                  </a:cubicBezTo>
                  <a:lnTo>
                    <a:pt x="2203" y="242"/>
                  </a:lnTo>
                  <a:cubicBezTo>
                    <a:pt x="2233" y="121"/>
                    <a:pt x="2138" y="0"/>
                    <a:pt x="2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3177900" y="2372775"/>
              <a:ext cx="109800" cy="105800"/>
            </a:xfrm>
            <a:custGeom>
              <a:avLst/>
              <a:gdLst/>
              <a:ahLst/>
              <a:cxnLst/>
              <a:rect l="l" t="t" r="r" b="b"/>
              <a:pathLst>
                <a:path w="4392" h="4232" extrusionOk="0">
                  <a:moveTo>
                    <a:pt x="1965" y="0"/>
                  </a:moveTo>
                  <a:cubicBezTo>
                    <a:pt x="1891" y="0"/>
                    <a:pt x="1835" y="61"/>
                    <a:pt x="1835" y="130"/>
                  </a:cubicBezTo>
                  <a:lnTo>
                    <a:pt x="1835" y="3505"/>
                  </a:lnTo>
                  <a:lnTo>
                    <a:pt x="412" y="3505"/>
                  </a:lnTo>
                  <a:cubicBezTo>
                    <a:pt x="243" y="3505"/>
                    <a:pt x="91" y="3617"/>
                    <a:pt x="57" y="3782"/>
                  </a:cubicBezTo>
                  <a:cubicBezTo>
                    <a:pt x="1" y="4020"/>
                    <a:pt x="178" y="4232"/>
                    <a:pt x="407" y="4232"/>
                  </a:cubicBezTo>
                  <a:lnTo>
                    <a:pt x="3985" y="4232"/>
                  </a:lnTo>
                  <a:cubicBezTo>
                    <a:pt x="4210" y="4232"/>
                    <a:pt x="4392" y="4020"/>
                    <a:pt x="4336" y="3782"/>
                  </a:cubicBezTo>
                  <a:cubicBezTo>
                    <a:pt x="4297" y="3617"/>
                    <a:pt x="4145" y="3505"/>
                    <a:pt x="3976" y="3505"/>
                  </a:cubicBezTo>
                  <a:lnTo>
                    <a:pt x="2557" y="3505"/>
                  </a:lnTo>
                  <a:lnTo>
                    <a:pt x="2557" y="130"/>
                  </a:lnTo>
                  <a:cubicBezTo>
                    <a:pt x="2557" y="61"/>
                    <a:pt x="2497" y="0"/>
                    <a:pt x="2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3150525" y="2210100"/>
              <a:ext cx="165425" cy="123000"/>
            </a:xfrm>
            <a:custGeom>
              <a:avLst/>
              <a:gdLst/>
              <a:ahLst/>
              <a:cxnLst/>
              <a:rect l="l" t="t" r="r" b="b"/>
              <a:pathLst>
                <a:path w="6617" h="4920" extrusionOk="0">
                  <a:moveTo>
                    <a:pt x="360" y="0"/>
                  </a:moveTo>
                  <a:cubicBezTo>
                    <a:pt x="161" y="0"/>
                    <a:pt x="1" y="160"/>
                    <a:pt x="1" y="360"/>
                  </a:cubicBezTo>
                  <a:lnTo>
                    <a:pt x="1" y="4560"/>
                  </a:lnTo>
                  <a:cubicBezTo>
                    <a:pt x="1" y="4759"/>
                    <a:pt x="161" y="4920"/>
                    <a:pt x="360" y="4920"/>
                  </a:cubicBezTo>
                  <a:lnTo>
                    <a:pt x="1866" y="4920"/>
                  </a:lnTo>
                  <a:lnTo>
                    <a:pt x="1667" y="4123"/>
                  </a:lnTo>
                  <a:lnTo>
                    <a:pt x="1537" y="4123"/>
                  </a:lnTo>
                  <a:cubicBezTo>
                    <a:pt x="1407" y="4123"/>
                    <a:pt x="1295" y="4024"/>
                    <a:pt x="1290" y="3894"/>
                  </a:cubicBezTo>
                  <a:cubicBezTo>
                    <a:pt x="1290" y="3760"/>
                    <a:pt x="1394" y="3652"/>
                    <a:pt x="1528" y="3652"/>
                  </a:cubicBezTo>
                  <a:lnTo>
                    <a:pt x="1883" y="3652"/>
                  </a:lnTo>
                  <a:lnTo>
                    <a:pt x="1883" y="2133"/>
                  </a:lnTo>
                  <a:cubicBezTo>
                    <a:pt x="1883" y="1995"/>
                    <a:pt x="1991" y="1882"/>
                    <a:pt x="2130" y="1882"/>
                  </a:cubicBezTo>
                  <a:lnTo>
                    <a:pt x="4487" y="1882"/>
                  </a:lnTo>
                  <a:cubicBezTo>
                    <a:pt x="4626" y="1882"/>
                    <a:pt x="4738" y="1995"/>
                    <a:pt x="4738" y="2133"/>
                  </a:cubicBezTo>
                  <a:lnTo>
                    <a:pt x="4738" y="3652"/>
                  </a:lnTo>
                  <a:lnTo>
                    <a:pt x="5046" y="3652"/>
                  </a:lnTo>
                  <a:cubicBezTo>
                    <a:pt x="5175" y="3652"/>
                    <a:pt x="5288" y="3751"/>
                    <a:pt x="5288" y="3881"/>
                  </a:cubicBezTo>
                  <a:cubicBezTo>
                    <a:pt x="5292" y="4015"/>
                    <a:pt x="5188" y="4123"/>
                    <a:pt x="5054" y="4123"/>
                  </a:cubicBezTo>
                  <a:lnTo>
                    <a:pt x="4972" y="4123"/>
                  </a:lnTo>
                  <a:lnTo>
                    <a:pt x="4773" y="4920"/>
                  </a:lnTo>
                  <a:lnTo>
                    <a:pt x="6257" y="4920"/>
                  </a:lnTo>
                  <a:cubicBezTo>
                    <a:pt x="6456" y="4920"/>
                    <a:pt x="6616" y="4759"/>
                    <a:pt x="6616" y="4560"/>
                  </a:cubicBezTo>
                  <a:lnTo>
                    <a:pt x="6616" y="360"/>
                  </a:lnTo>
                  <a:cubicBezTo>
                    <a:pt x="6616" y="160"/>
                    <a:pt x="6456" y="0"/>
                    <a:pt x="62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3210125" y="2269800"/>
              <a:ext cx="46225" cy="31600"/>
            </a:xfrm>
            <a:custGeom>
              <a:avLst/>
              <a:gdLst/>
              <a:ahLst/>
              <a:cxnLst/>
              <a:rect l="l" t="t" r="r" b="b"/>
              <a:pathLst>
                <a:path w="1849" h="1264" extrusionOk="0">
                  <a:moveTo>
                    <a:pt x="252" y="1"/>
                  </a:moveTo>
                  <a:cubicBezTo>
                    <a:pt x="113" y="1"/>
                    <a:pt x="1" y="113"/>
                    <a:pt x="1" y="252"/>
                  </a:cubicBezTo>
                  <a:lnTo>
                    <a:pt x="1" y="1013"/>
                  </a:lnTo>
                  <a:cubicBezTo>
                    <a:pt x="1" y="1151"/>
                    <a:pt x="113" y="1264"/>
                    <a:pt x="252" y="1264"/>
                  </a:cubicBezTo>
                  <a:lnTo>
                    <a:pt x="1597" y="1264"/>
                  </a:lnTo>
                  <a:cubicBezTo>
                    <a:pt x="1736" y="1264"/>
                    <a:pt x="1848" y="1151"/>
                    <a:pt x="1848" y="1013"/>
                  </a:cubicBezTo>
                  <a:lnTo>
                    <a:pt x="1848" y="252"/>
                  </a:lnTo>
                  <a:cubicBezTo>
                    <a:pt x="1848" y="113"/>
                    <a:pt x="1736" y="1"/>
                    <a:pt x="15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" name="Google Shape;337;p21"/>
          <p:cNvGrpSpPr/>
          <p:nvPr/>
        </p:nvGrpSpPr>
        <p:grpSpPr>
          <a:xfrm>
            <a:off x="7853148" y="2015902"/>
            <a:ext cx="350176" cy="360835"/>
            <a:chOff x="3416175" y="2210100"/>
            <a:chExt cx="268375" cy="267325"/>
          </a:xfrm>
        </p:grpSpPr>
        <p:sp>
          <p:nvSpPr>
            <p:cNvPr id="338" name="Google Shape;338;p21"/>
            <p:cNvSpPr/>
            <p:nvPr/>
          </p:nvSpPr>
          <p:spPr>
            <a:xfrm>
              <a:off x="3416175" y="2210100"/>
              <a:ext cx="78650" cy="234950"/>
            </a:xfrm>
            <a:custGeom>
              <a:avLst/>
              <a:gdLst/>
              <a:ahLst/>
              <a:cxnLst/>
              <a:rect l="l" t="t" r="r" b="b"/>
              <a:pathLst>
                <a:path w="3146" h="9398" extrusionOk="0">
                  <a:moveTo>
                    <a:pt x="2250" y="723"/>
                  </a:moveTo>
                  <a:cubicBezTo>
                    <a:pt x="2376" y="723"/>
                    <a:pt x="2493" y="801"/>
                    <a:pt x="2527" y="922"/>
                  </a:cubicBezTo>
                  <a:cubicBezTo>
                    <a:pt x="2592" y="1121"/>
                    <a:pt x="2445" y="1303"/>
                    <a:pt x="2255" y="1303"/>
                  </a:cubicBezTo>
                  <a:lnTo>
                    <a:pt x="892" y="1303"/>
                  </a:lnTo>
                  <a:cubicBezTo>
                    <a:pt x="771" y="1303"/>
                    <a:pt x="654" y="1225"/>
                    <a:pt x="615" y="1108"/>
                  </a:cubicBezTo>
                  <a:cubicBezTo>
                    <a:pt x="554" y="909"/>
                    <a:pt x="701" y="723"/>
                    <a:pt x="892" y="723"/>
                  </a:cubicBezTo>
                  <a:close/>
                  <a:moveTo>
                    <a:pt x="697" y="3959"/>
                  </a:moveTo>
                  <a:cubicBezTo>
                    <a:pt x="805" y="3959"/>
                    <a:pt x="909" y="4002"/>
                    <a:pt x="983" y="4080"/>
                  </a:cubicBezTo>
                  <a:cubicBezTo>
                    <a:pt x="1056" y="4154"/>
                    <a:pt x="1099" y="4258"/>
                    <a:pt x="1099" y="4366"/>
                  </a:cubicBezTo>
                  <a:cubicBezTo>
                    <a:pt x="1099" y="4470"/>
                    <a:pt x="1056" y="4573"/>
                    <a:pt x="983" y="4651"/>
                  </a:cubicBezTo>
                  <a:cubicBezTo>
                    <a:pt x="909" y="4725"/>
                    <a:pt x="805" y="4768"/>
                    <a:pt x="697" y="4768"/>
                  </a:cubicBezTo>
                  <a:cubicBezTo>
                    <a:pt x="589" y="4768"/>
                    <a:pt x="485" y="4725"/>
                    <a:pt x="412" y="4651"/>
                  </a:cubicBezTo>
                  <a:cubicBezTo>
                    <a:pt x="334" y="4573"/>
                    <a:pt x="290" y="4470"/>
                    <a:pt x="290" y="4366"/>
                  </a:cubicBezTo>
                  <a:cubicBezTo>
                    <a:pt x="290" y="4258"/>
                    <a:pt x="334" y="4154"/>
                    <a:pt x="412" y="4080"/>
                  </a:cubicBezTo>
                  <a:cubicBezTo>
                    <a:pt x="485" y="4002"/>
                    <a:pt x="589" y="3959"/>
                    <a:pt x="697" y="3959"/>
                  </a:cubicBezTo>
                  <a:close/>
                  <a:moveTo>
                    <a:pt x="2250" y="6763"/>
                  </a:moveTo>
                  <a:cubicBezTo>
                    <a:pt x="2376" y="6763"/>
                    <a:pt x="2493" y="6840"/>
                    <a:pt x="2527" y="6957"/>
                  </a:cubicBezTo>
                  <a:cubicBezTo>
                    <a:pt x="2592" y="7156"/>
                    <a:pt x="2445" y="7338"/>
                    <a:pt x="2255" y="7338"/>
                  </a:cubicBezTo>
                  <a:lnTo>
                    <a:pt x="892" y="7338"/>
                  </a:lnTo>
                  <a:cubicBezTo>
                    <a:pt x="771" y="7338"/>
                    <a:pt x="654" y="7260"/>
                    <a:pt x="615" y="7143"/>
                  </a:cubicBezTo>
                  <a:cubicBezTo>
                    <a:pt x="554" y="6944"/>
                    <a:pt x="701" y="6763"/>
                    <a:pt x="892" y="6763"/>
                  </a:cubicBezTo>
                  <a:close/>
                  <a:moveTo>
                    <a:pt x="2250" y="8060"/>
                  </a:moveTo>
                  <a:cubicBezTo>
                    <a:pt x="2376" y="8060"/>
                    <a:pt x="2493" y="8138"/>
                    <a:pt x="2527" y="8259"/>
                  </a:cubicBezTo>
                  <a:cubicBezTo>
                    <a:pt x="2592" y="8459"/>
                    <a:pt x="2445" y="8640"/>
                    <a:pt x="2255" y="8640"/>
                  </a:cubicBezTo>
                  <a:lnTo>
                    <a:pt x="892" y="8640"/>
                  </a:lnTo>
                  <a:cubicBezTo>
                    <a:pt x="771" y="8640"/>
                    <a:pt x="654" y="8562"/>
                    <a:pt x="615" y="8446"/>
                  </a:cubicBezTo>
                  <a:cubicBezTo>
                    <a:pt x="554" y="8247"/>
                    <a:pt x="701" y="8060"/>
                    <a:pt x="892" y="8060"/>
                  </a:cubicBezTo>
                  <a:close/>
                  <a:moveTo>
                    <a:pt x="234" y="0"/>
                  </a:moveTo>
                  <a:cubicBezTo>
                    <a:pt x="104" y="0"/>
                    <a:pt x="1" y="109"/>
                    <a:pt x="1" y="234"/>
                  </a:cubicBezTo>
                  <a:lnTo>
                    <a:pt x="1" y="9164"/>
                  </a:lnTo>
                  <a:cubicBezTo>
                    <a:pt x="1" y="9293"/>
                    <a:pt x="104" y="9397"/>
                    <a:pt x="234" y="9397"/>
                  </a:cubicBezTo>
                  <a:lnTo>
                    <a:pt x="2912" y="9397"/>
                  </a:lnTo>
                  <a:cubicBezTo>
                    <a:pt x="3042" y="9397"/>
                    <a:pt x="3146" y="9293"/>
                    <a:pt x="3146" y="9164"/>
                  </a:cubicBezTo>
                  <a:lnTo>
                    <a:pt x="3146" y="234"/>
                  </a:lnTo>
                  <a:cubicBezTo>
                    <a:pt x="3146" y="109"/>
                    <a:pt x="3042" y="0"/>
                    <a:pt x="29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3510175" y="2210100"/>
              <a:ext cx="80500" cy="234950"/>
            </a:xfrm>
            <a:custGeom>
              <a:avLst/>
              <a:gdLst/>
              <a:ahLst/>
              <a:cxnLst/>
              <a:rect l="l" t="t" r="r" b="b"/>
              <a:pathLst>
                <a:path w="3220" h="9398" extrusionOk="0">
                  <a:moveTo>
                    <a:pt x="2285" y="723"/>
                  </a:moveTo>
                  <a:cubicBezTo>
                    <a:pt x="2410" y="723"/>
                    <a:pt x="2527" y="801"/>
                    <a:pt x="2561" y="922"/>
                  </a:cubicBezTo>
                  <a:cubicBezTo>
                    <a:pt x="2626" y="1121"/>
                    <a:pt x="2479" y="1303"/>
                    <a:pt x="2289" y="1303"/>
                  </a:cubicBezTo>
                  <a:lnTo>
                    <a:pt x="926" y="1303"/>
                  </a:lnTo>
                  <a:cubicBezTo>
                    <a:pt x="801" y="1303"/>
                    <a:pt x="688" y="1225"/>
                    <a:pt x="649" y="1108"/>
                  </a:cubicBezTo>
                  <a:cubicBezTo>
                    <a:pt x="589" y="909"/>
                    <a:pt x="736" y="723"/>
                    <a:pt x="926" y="723"/>
                  </a:cubicBezTo>
                  <a:close/>
                  <a:moveTo>
                    <a:pt x="939" y="3959"/>
                  </a:moveTo>
                  <a:cubicBezTo>
                    <a:pt x="1047" y="3959"/>
                    <a:pt x="1151" y="4002"/>
                    <a:pt x="1225" y="4080"/>
                  </a:cubicBezTo>
                  <a:cubicBezTo>
                    <a:pt x="1302" y="4154"/>
                    <a:pt x="1346" y="4258"/>
                    <a:pt x="1346" y="4366"/>
                  </a:cubicBezTo>
                  <a:cubicBezTo>
                    <a:pt x="1346" y="4470"/>
                    <a:pt x="1302" y="4573"/>
                    <a:pt x="1225" y="4651"/>
                  </a:cubicBezTo>
                  <a:cubicBezTo>
                    <a:pt x="1151" y="4725"/>
                    <a:pt x="1047" y="4768"/>
                    <a:pt x="939" y="4768"/>
                  </a:cubicBezTo>
                  <a:cubicBezTo>
                    <a:pt x="835" y="4768"/>
                    <a:pt x="727" y="4725"/>
                    <a:pt x="654" y="4651"/>
                  </a:cubicBezTo>
                  <a:cubicBezTo>
                    <a:pt x="580" y="4573"/>
                    <a:pt x="537" y="4470"/>
                    <a:pt x="537" y="4366"/>
                  </a:cubicBezTo>
                  <a:cubicBezTo>
                    <a:pt x="537" y="4258"/>
                    <a:pt x="580" y="4154"/>
                    <a:pt x="654" y="4080"/>
                  </a:cubicBezTo>
                  <a:cubicBezTo>
                    <a:pt x="727" y="4002"/>
                    <a:pt x="835" y="3959"/>
                    <a:pt x="939" y="3959"/>
                  </a:cubicBezTo>
                  <a:close/>
                  <a:moveTo>
                    <a:pt x="2285" y="6763"/>
                  </a:moveTo>
                  <a:cubicBezTo>
                    <a:pt x="2410" y="6763"/>
                    <a:pt x="2527" y="6840"/>
                    <a:pt x="2561" y="6957"/>
                  </a:cubicBezTo>
                  <a:cubicBezTo>
                    <a:pt x="2626" y="7156"/>
                    <a:pt x="2479" y="7338"/>
                    <a:pt x="2289" y="7338"/>
                  </a:cubicBezTo>
                  <a:lnTo>
                    <a:pt x="926" y="7338"/>
                  </a:lnTo>
                  <a:cubicBezTo>
                    <a:pt x="805" y="7338"/>
                    <a:pt x="688" y="7260"/>
                    <a:pt x="649" y="7143"/>
                  </a:cubicBezTo>
                  <a:cubicBezTo>
                    <a:pt x="589" y="6944"/>
                    <a:pt x="736" y="6763"/>
                    <a:pt x="926" y="6763"/>
                  </a:cubicBezTo>
                  <a:close/>
                  <a:moveTo>
                    <a:pt x="2285" y="8060"/>
                  </a:moveTo>
                  <a:cubicBezTo>
                    <a:pt x="2410" y="8060"/>
                    <a:pt x="2527" y="8138"/>
                    <a:pt x="2561" y="8259"/>
                  </a:cubicBezTo>
                  <a:cubicBezTo>
                    <a:pt x="2626" y="8459"/>
                    <a:pt x="2479" y="8640"/>
                    <a:pt x="2289" y="8640"/>
                  </a:cubicBezTo>
                  <a:lnTo>
                    <a:pt x="926" y="8640"/>
                  </a:lnTo>
                  <a:cubicBezTo>
                    <a:pt x="805" y="8640"/>
                    <a:pt x="688" y="8562"/>
                    <a:pt x="649" y="8446"/>
                  </a:cubicBezTo>
                  <a:cubicBezTo>
                    <a:pt x="589" y="8247"/>
                    <a:pt x="736" y="8060"/>
                    <a:pt x="926" y="8060"/>
                  </a:cubicBezTo>
                  <a:close/>
                  <a:moveTo>
                    <a:pt x="234" y="0"/>
                  </a:moveTo>
                  <a:cubicBezTo>
                    <a:pt x="104" y="0"/>
                    <a:pt x="0" y="109"/>
                    <a:pt x="0" y="234"/>
                  </a:cubicBezTo>
                  <a:lnTo>
                    <a:pt x="0" y="9164"/>
                  </a:lnTo>
                  <a:cubicBezTo>
                    <a:pt x="0" y="9293"/>
                    <a:pt x="104" y="9397"/>
                    <a:pt x="234" y="9397"/>
                  </a:cubicBezTo>
                  <a:lnTo>
                    <a:pt x="2981" y="9397"/>
                  </a:lnTo>
                  <a:cubicBezTo>
                    <a:pt x="3111" y="9397"/>
                    <a:pt x="3219" y="9293"/>
                    <a:pt x="3219" y="9164"/>
                  </a:cubicBezTo>
                  <a:lnTo>
                    <a:pt x="3219" y="234"/>
                  </a:lnTo>
                  <a:cubicBezTo>
                    <a:pt x="3219" y="109"/>
                    <a:pt x="3111" y="0"/>
                    <a:pt x="29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3606000" y="2210100"/>
              <a:ext cx="78550" cy="234950"/>
            </a:xfrm>
            <a:custGeom>
              <a:avLst/>
              <a:gdLst/>
              <a:ahLst/>
              <a:cxnLst/>
              <a:rect l="l" t="t" r="r" b="b"/>
              <a:pathLst>
                <a:path w="3142" h="9398" extrusionOk="0">
                  <a:moveTo>
                    <a:pt x="2246" y="723"/>
                  </a:moveTo>
                  <a:cubicBezTo>
                    <a:pt x="2371" y="723"/>
                    <a:pt x="2488" y="801"/>
                    <a:pt x="2523" y="922"/>
                  </a:cubicBezTo>
                  <a:cubicBezTo>
                    <a:pt x="2588" y="1121"/>
                    <a:pt x="2441" y="1303"/>
                    <a:pt x="2250" y="1303"/>
                  </a:cubicBezTo>
                  <a:lnTo>
                    <a:pt x="887" y="1303"/>
                  </a:lnTo>
                  <a:cubicBezTo>
                    <a:pt x="766" y="1303"/>
                    <a:pt x="649" y="1225"/>
                    <a:pt x="610" y="1108"/>
                  </a:cubicBezTo>
                  <a:cubicBezTo>
                    <a:pt x="550" y="909"/>
                    <a:pt x="697" y="723"/>
                    <a:pt x="887" y="723"/>
                  </a:cubicBezTo>
                  <a:close/>
                  <a:moveTo>
                    <a:pt x="848" y="3959"/>
                  </a:moveTo>
                  <a:cubicBezTo>
                    <a:pt x="952" y="3959"/>
                    <a:pt x="1056" y="4002"/>
                    <a:pt x="1134" y="4080"/>
                  </a:cubicBezTo>
                  <a:cubicBezTo>
                    <a:pt x="1207" y="4154"/>
                    <a:pt x="1251" y="4258"/>
                    <a:pt x="1251" y="4366"/>
                  </a:cubicBezTo>
                  <a:cubicBezTo>
                    <a:pt x="1251" y="4470"/>
                    <a:pt x="1207" y="4573"/>
                    <a:pt x="1134" y="4651"/>
                  </a:cubicBezTo>
                  <a:cubicBezTo>
                    <a:pt x="1056" y="4725"/>
                    <a:pt x="952" y="4768"/>
                    <a:pt x="848" y="4768"/>
                  </a:cubicBezTo>
                  <a:cubicBezTo>
                    <a:pt x="740" y="4768"/>
                    <a:pt x="636" y="4725"/>
                    <a:pt x="563" y="4651"/>
                  </a:cubicBezTo>
                  <a:cubicBezTo>
                    <a:pt x="485" y="4573"/>
                    <a:pt x="442" y="4470"/>
                    <a:pt x="442" y="4366"/>
                  </a:cubicBezTo>
                  <a:cubicBezTo>
                    <a:pt x="442" y="4258"/>
                    <a:pt x="485" y="4154"/>
                    <a:pt x="563" y="4080"/>
                  </a:cubicBezTo>
                  <a:cubicBezTo>
                    <a:pt x="636" y="4002"/>
                    <a:pt x="740" y="3959"/>
                    <a:pt x="848" y="3959"/>
                  </a:cubicBezTo>
                  <a:close/>
                  <a:moveTo>
                    <a:pt x="2246" y="6763"/>
                  </a:moveTo>
                  <a:cubicBezTo>
                    <a:pt x="2371" y="6763"/>
                    <a:pt x="2488" y="6840"/>
                    <a:pt x="2523" y="6957"/>
                  </a:cubicBezTo>
                  <a:cubicBezTo>
                    <a:pt x="2588" y="7156"/>
                    <a:pt x="2441" y="7338"/>
                    <a:pt x="2250" y="7338"/>
                  </a:cubicBezTo>
                  <a:lnTo>
                    <a:pt x="887" y="7338"/>
                  </a:lnTo>
                  <a:cubicBezTo>
                    <a:pt x="766" y="7338"/>
                    <a:pt x="649" y="7260"/>
                    <a:pt x="610" y="7143"/>
                  </a:cubicBezTo>
                  <a:cubicBezTo>
                    <a:pt x="550" y="6944"/>
                    <a:pt x="697" y="6763"/>
                    <a:pt x="887" y="6763"/>
                  </a:cubicBezTo>
                  <a:close/>
                  <a:moveTo>
                    <a:pt x="2246" y="8060"/>
                  </a:moveTo>
                  <a:cubicBezTo>
                    <a:pt x="2371" y="8060"/>
                    <a:pt x="2488" y="8138"/>
                    <a:pt x="2523" y="8259"/>
                  </a:cubicBezTo>
                  <a:cubicBezTo>
                    <a:pt x="2588" y="8459"/>
                    <a:pt x="2441" y="8640"/>
                    <a:pt x="2250" y="8640"/>
                  </a:cubicBezTo>
                  <a:lnTo>
                    <a:pt x="887" y="8640"/>
                  </a:lnTo>
                  <a:cubicBezTo>
                    <a:pt x="766" y="8640"/>
                    <a:pt x="649" y="8562"/>
                    <a:pt x="610" y="8446"/>
                  </a:cubicBezTo>
                  <a:cubicBezTo>
                    <a:pt x="550" y="8247"/>
                    <a:pt x="697" y="8060"/>
                    <a:pt x="887" y="8060"/>
                  </a:cubicBezTo>
                  <a:close/>
                  <a:moveTo>
                    <a:pt x="234" y="0"/>
                  </a:moveTo>
                  <a:cubicBezTo>
                    <a:pt x="104" y="0"/>
                    <a:pt x="0" y="109"/>
                    <a:pt x="0" y="234"/>
                  </a:cubicBezTo>
                  <a:lnTo>
                    <a:pt x="0" y="9164"/>
                  </a:lnTo>
                  <a:cubicBezTo>
                    <a:pt x="0" y="9293"/>
                    <a:pt x="104" y="9397"/>
                    <a:pt x="234" y="9397"/>
                  </a:cubicBezTo>
                  <a:lnTo>
                    <a:pt x="2908" y="9397"/>
                  </a:lnTo>
                  <a:cubicBezTo>
                    <a:pt x="3038" y="9397"/>
                    <a:pt x="3141" y="9293"/>
                    <a:pt x="3141" y="9164"/>
                  </a:cubicBezTo>
                  <a:lnTo>
                    <a:pt x="3141" y="234"/>
                  </a:lnTo>
                  <a:cubicBezTo>
                    <a:pt x="3141" y="109"/>
                    <a:pt x="3038" y="0"/>
                    <a:pt x="29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3419850" y="2456800"/>
              <a:ext cx="18950" cy="20625"/>
            </a:xfrm>
            <a:custGeom>
              <a:avLst/>
              <a:gdLst/>
              <a:ahLst/>
              <a:cxnLst/>
              <a:rect l="l" t="t" r="r" b="b"/>
              <a:pathLst>
                <a:path w="758" h="825" extrusionOk="0">
                  <a:moveTo>
                    <a:pt x="1" y="1"/>
                  </a:moveTo>
                  <a:lnTo>
                    <a:pt x="1" y="442"/>
                  </a:lnTo>
                  <a:cubicBezTo>
                    <a:pt x="1" y="651"/>
                    <a:pt x="167" y="825"/>
                    <a:pt x="375" y="825"/>
                  </a:cubicBezTo>
                  <a:cubicBezTo>
                    <a:pt x="387" y="825"/>
                    <a:pt x="399" y="824"/>
                    <a:pt x="412" y="823"/>
                  </a:cubicBezTo>
                  <a:cubicBezTo>
                    <a:pt x="611" y="806"/>
                    <a:pt x="758" y="633"/>
                    <a:pt x="758" y="434"/>
                  </a:cubicBezTo>
                  <a:lnTo>
                    <a:pt x="7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3499350" y="2456800"/>
              <a:ext cx="18950" cy="20625"/>
            </a:xfrm>
            <a:custGeom>
              <a:avLst/>
              <a:gdLst/>
              <a:ahLst/>
              <a:cxnLst/>
              <a:rect l="l" t="t" r="r" b="b"/>
              <a:pathLst>
                <a:path w="758" h="825" extrusionOk="0">
                  <a:moveTo>
                    <a:pt x="1" y="1"/>
                  </a:moveTo>
                  <a:lnTo>
                    <a:pt x="1" y="442"/>
                  </a:lnTo>
                  <a:cubicBezTo>
                    <a:pt x="1" y="651"/>
                    <a:pt x="167" y="825"/>
                    <a:pt x="375" y="825"/>
                  </a:cubicBezTo>
                  <a:cubicBezTo>
                    <a:pt x="387" y="825"/>
                    <a:pt x="399" y="824"/>
                    <a:pt x="412" y="823"/>
                  </a:cubicBezTo>
                  <a:cubicBezTo>
                    <a:pt x="611" y="806"/>
                    <a:pt x="758" y="633"/>
                    <a:pt x="758" y="434"/>
                  </a:cubicBezTo>
                  <a:lnTo>
                    <a:pt x="7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3579725" y="2456800"/>
              <a:ext cx="19050" cy="20625"/>
            </a:xfrm>
            <a:custGeom>
              <a:avLst/>
              <a:gdLst/>
              <a:ahLst/>
              <a:cxnLst/>
              <a:rect l="l" t="t" r="r" b="b"/>
              <a:pathLst>
                <a:path w="762" h="825" extrusionOk="0">
                  <a:moveTo>
                    <a:pt x="0" y="1"/>
                  </a:moveTo>
                  <a:lnTo>
                    <a:pt x="0" y="442"/>
                  </a:lnTo>
                  <a:cubicBezTo>
                    <a:pt x="0" y="651"/>
                    <a:pt x="170" y="825"/>
                    <a:pt x="379" y="825"/>
                  </a:cubicBezTo>
                  <a:cubicBezTo>
                    <a:pt x="391" y="825"/>
                    <a:pt x="403" y="824"/>
                    <a:pt x="415" y="823"/>
                  </a:cubicBezTo>
                  <a:cubicBezTo>
                    <a:pt x="614" y="806"/>
                    <a:pt x="762" y="633"/>
                    <a:pt x="762" y="434"/>
                  </a:cubicBez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1"/>
            <p:cNvSpPr/>
            <p:nvPr/>
          </p:nvSpPr>
          <p:spPr>
            <a:xfrm>
              <a:off x="3660175" y="2456800"/>
              <a:ext cx="18975" cy="20625"/>
            </a:xfrm>
            <a:custGeom>
              <a:avLst/>
              <a:gdLst/>
              <a:ahLst/>
              <a:cxnLst/>
              <a:rect l="l" t="t" r="r" b="b"/>
              <a:pathLst>
                <a:path w="759" h="825" extrusionOk="0">
                  <a:moveTo>
                    <a:pt x="1" y="1"/>
                  </a:moveTo>
                  <a:lnTo>
                    <a:pt x="1" y="442"/>
                  </a:lnTo>
                  <a:cubicBezTo>
                    <a:pt x="1" y="651"/>
                    <a:pt x="167" y="825"/>
                    <a:pt x="376" y="825"/>
                  </a:cubicBezTo>
                  <a:cubicBezTo>
                    <a:pt x="388" y="825"/>
                    <a:pt x="400" y="824"/>
                    <a:pt x="412" y="823"/>
                  </a:cubicBezTo>
                  <a:cubicBezTo>
                    <a:pt x="611" y="806"/>
                    <a:pt x="758" y="633"/>
                    <a:pt x="758" y="434"/>
                  </a:cubicBezTo>
                  <a:lnTo>
                    <a:pt x="7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5" name="Google Shape;345;p21"/>
          <p:cNvSpPr txBox="1"/>
          <p:nvPr/>
        </p:nvSpPr>
        <p:spPr>
          <a:xfrm>
            <a:off x="310125" y="3698549"/>
            <a:ext cx="16113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Offensive Rebounds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46" name="Google Shape;346;p21"/>
          <p:cNvSpPr txBox="1"/>
          <p:nvPr/>
        </p:nvSpPr>
        <p:spPr>
          <a:xfrm>
            <a:off x="2047050" y="3698549"/>
            <a:ext cx="16113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Defensive Rebounds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47" name="Google Shape;347;p21"/>
          <p:cNvSpPr txBox="1"/>
          <p:nvPr/>
        </p:nvSpPr>
        <p:spPr>
          <a:xfrm>
            <a:off x="5520900" y="3546149"/>
            <a:ext cx="16113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Steals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48" name="Google Shape;348;p21"/>
          <p:cNvSpPr/>
          <p:nvPr/>
        </p:nvSpPr>
        <p:spPr>
          <a:xfrm>
            <a:off x="846451" y="2988800"/>
            <a:ext cx="538800" cy="557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1"/>
          <p:cNvSpPr/>
          <p:nvPr/>
        </p:nvSpPr>
        <p:spPr>
          <a:xfrm>
            <a:off x="2583376" y="2988800"/>
            <a:ext cx="538800" cy="557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1"/>
          <p:cNvSpPr/>
          <p:nvPr/>
        </p:nvSpPr>
        <p:spPr>
          <a:xfrm>
            <a:off x="6057226" y="2988800"/>
            <a:ext cx="538800" cy="557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1" name="Google Shape;351;p21"/>
          <p:cNvGrpSpPr/>
          <p:nvPr/>
        </p:nvGrpSpPr>
        <p:grpSpPr>
          <a:xfrm>
            <a:off x="998889" y="3071070"/>
            <a:ext cx="233861" cy="392618"/>
            <a:chOff x="3150525" y="2210100"/>
            <a:chExt cx="165425" cy="268475"/>
          </a:xfrm>
        </p:grpSpPr>
        <p:sp>
          <p:nvSpPr>
            <p:cNvPr id="352" name="Google Shape;352;p21"/>
            <p:cNvSpPr/>
            <p:nvPr/>
          </p:nvSpPr>
          <p:spPr>
            <a:xfrm>
              <a:off x="3205150" y="2314050"/>
              <a:ext cx="55850" cy="46100"/>
            </a:xfrm>
            <a:custGeom>
              <a:avLst/>
              <a:gdLst/>
              <a:ahLst/>
              <a:cxnLst/>
              <a:rect l="l" t="t" r="r" b="b"/>
              <a:pathLst>
                <a:path w="2234" h="1844" extrusionOk="0">
                  <a:moveTo>
                    <a:pt x="226" y="0"/>
                  </a:moveTo>
                  <a:cubicBezTo>
                    <a:pt x="96" y="0"/>
                    <a:pt x="1" y="121"/>
                    <a:pt x="35" y="242"/>
                  </a:cubicBezTo>
                  <a:lnTo>
                    <a:pt x="399" y="1709"/>
                  </a:lnTo>
                  <a:cubicBezTo>
                    <a:pt x="420" y="1787"/>
                    <a:pt x="490" y="1843"/>
                    <a:pt x="572" y="1843"/>
                  </a:cubicBezTo>
                  <a:lnTo>
                    <a:pt x="1662" y="1843"/>
                  </a:lnTo>
                  <a:cubicBezTo>
                    <a:pt x="1744" y="1843"/>
                    <a:pt x="1814" y="1787"/>
                    <a:pt x="1835" y="1709"/>
                  </a:cubicBezTo>
                  <a:lnTo>
                    <a:pt x="2203" y="242"/>
                  </a:lnTo>
                  <a:cubicBezTo>
                    <a:pt x="2233" y="121"/>
                    <a:pt x="2138" y="0"/>
                    <a:pt x="2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1"/>
            <p:cNvSpPr/>
            <p:nvPr/>
          </p:nvSpPr>
          <p:spPr>
            <a:xfrm>
              <a:off x="3177900" y="2372775"/>
              <a:ext cx="109800" cy="105800"/>
            </a:xfrm>
            <a:custGeom>
              <a:avLst/>
              <a:gdLst/>
              <a:ahLst/>
              <a:cxnLst/>
              <a:rect l="l" t="t" r="r" b="b"/>
              <a:pathLst>
                <a:path w="4392" h="4232" extrusionOk="0">
                  <a:moveTo>
                    <a:pt x="1965" y="0"/>
                  </a:moveTo>
                  <a:cubicBezTo>
                    <a:pt x="1891" y="0"/>
                    <a:pt x="1835" y="61"/>
                    <a:pt x="1835" y="130"/>
                  </a:cubicBezTo>
                  <a:lnTo>
                    <a:pt x="1835" y="3505"/>
                  </a:lnTo>
                  <a:lnTo>
                    <a:pt x="412" y="3505"/>
                  </a:lnTo>
                  <a:cubicBezTo>
                    <a:pt x="243" y="3505"/>
                    <a:pt x="91" y="3617"/>
                    <a:pt x="57" y="3782"/>
                  </a:cubicBezTo>
                  <a:cubicBezTo>
                    <a:pt x="1" y="4020"/>
                    <a:pt x="178" y="4232"/>
                    <a:pt x="407" y="4232"/>
                  </a:cubicBezTo>
                  <a:lnTo>
                    <a:pt x="3985" y="4232"/>
                  </a:lnTo>
                  <a:cubicBezTo>
                    <a:pt x="4210" y="4232"/>
                    <a:pt x="4392" y="4020"/>
                    <a:pt x="4336" y="3782"/>
                  </a:cubicBezTo>
                  <a:cubicBezTo>
                    <a:pt x="4297" y="3617"/>
                    <a:pt x="4145" y="3505"/>
                    <a:pt x="3976" y="3505"/>
                  </a:cubicBezTo>
                  <a:lnTo>
                    <a:pt x="2557" y="3505"/>
                  </a:lnTo>
                  <a:lnTo>
                    <a:pt x="2557" y="130"/>
                  </a:lnTo>
                  <a:cubicBezTo>
                    <a:pt x="2557" y="61"/>
                    <a:pt x="2497" y="0"/>
                    <a:pt x="2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1"/>
            <p:cNvSpPr/>
            <p:nvPr/>
          </p:nvSpPr>
          <p:spPr>
            <a:xfrm>
              <a:off x="3150525" y="2210100"/>
              <a:ext cx="165425" cy="123000"/>
            </a:xfrm>
            <a:custGeom>
              <a:avLst/>
              <a:gdLst/>
              <a:ahLst/>
              <a:cxnLst/>
              <a:rect l="l" t="t" r="r" b="b"/>
              <a:pathLst>
                <a:path w="6617" h="4920" extrusionOk="0">
                  <a:moveTo>
                    <a:pt x="360" y="0"/>
                  </a:moveTo>
                  <a:cubicBezTo>
                    <a:pt x="161" y="0"/>
                    <a:pt x="1" y="160"/>
                    <a:pt x="1" y="360"/>
                  </a:cubicBezTo>
                  <a:lnTo>
                    <a:pt x="1" y="4560"/>
                  </a:lnTo>
                  <a:cubicBezTo>
                    <a:pt x="1" y="4759"/>
                    <a:pt x="161" y="4920"/>
                    <a:pt x="360" y="4920"/>
                  </a:cubicBezTo>
                  <a:lnTo>
                    <a:pt x="1866" y="4920"/>
                  </a:lnTo>
                  <a:lnTo>
                    <a:pt x="1667" y="4123"/>
                  </a:lnTo>
                  <a:lnTo>
                    <a:pt x="1537" y="4123"/>
                  </a:lnTo>
                  <a:cubicBezTo>
                    <a:pt x="1407" y="4123"/>
                    <a:pt x="1295" y="4024"/>
                    <a:pt x="1290" y="3894"/>
                  </a:cubicBezTo>
                  <a:cubicBezTo>
                    <a:pt x="1290" y="3760"/>
                    <a:pt x="1394" y="3652"/>
                    <a:pt x="1528" y="3652"/>
                  </a:cubicBezTo>
                  <a:lnTo>
                    <a:pt x="1883" y="3652"/>
                  </a:lnTo>
                  <a:lnTo>
                    <a:pt x="1883" y="2133"/>
                  </a:lnTo>
                  <a:cubicBezTo>
                    <a:pt x="1883" y="1995"/>
                    <a:pt x="1991" y="1882"/>
                    <a:pt x="2130" y="1882"/>
                  </a:cubicBezTo>
                  <a:lnTo>
                    <a:pt x="4487" y="1882"/>
                  </a:lnTo>
                  <a:cubicBezTo>
                    <a:pt x="4626" y="1882"/>
                    <a:pt x="4738" y="1995"/>
                    <a:pt x="4738" y="2133"/>
                  </a:cubicBezTo>
                  <a:lnTo>
                    <a:pt x="4738" y="3652"/>
                  </a:lnTo>
                  <a:lnTo>
                    <a:pt x="5046" y="3652"/>
                  </a:lnTo>
                  <a:cubicBezTo>
                    <a:pt x="5175" y="3652"/>
                    <a:pt x="5288" y="3751"/>
                    <a:pt x="5288" y="3881"/>
                  </a:cubicBezTo>
                  <a:cubicBezTo>
                    <a:pt x="5292" y="4015"/>
                    <a:pt x="5188" y="4123"/>
                    <a:pt x="5054" y="4123"/>
                  </a:cubicBezTo>
                  <a:lnTo>
                    <a:pt x="4972" y="4123"/>
                  </a:lnTo>
                  <a:lnTo>
                    <a:pt x="4773" y="4920"/>
                  </a:lnTo>
                  <a:lnTo>
                    <a:pt x="6257" y="4920"/>
                  </a:lnTo>
                  <a:cubicBezTo>
                    <a:pt x="6456" y="4920"/>
                    <a:pt x="6616" y="4759"/>
                    <a:pt x="6616" y="4560"/>
                  </a:cubicBezTo>
                  <a:lnTo>
                    <a:pt x="6616" y="360"/>
                  </a:lnTo>
                  <a:cubicBezTo>
                    <a:pt x="6616" y="160"/>
                    <a:pt x="6456" y="0"/>
                    <a:pt x="62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1"/>
            <p:cNvSpPr/>
            <p:nvPr/>
          </p:nvSpPr>
          <p:spPr>
            <a:xfrm>
              <a:off x="3210125" y="2269800"/>
              <a:ext cx="46225" cy="31600"/>
            </a:xfrm>
            <a:custGeom>
              <a:avLst/>
              <a:gdLst/>
              <a:ahLst/>
              <a:cxnLst/>
              <a:rect l="l" t="t" r="r" b="b"/>
              <a:pathLst>
                <a:path w="1849" h="1264" extrusionOk="0">
                  <a:moveTo>
                    <a:pt x="252" y="1"/>
                  </a:moveTo>
                  <a:cubicBezTo>
                    <a:pt x="113" y="1"/>
                    <a:pt x="1" y="113"/>
                    <a:pt x="1" y="252"/>
                  </a:cubicBezTo>
                  <a:lnTo>
                    <a:pt x="1" y="1013"/>
                  </a:lnTo>
                  <a:cubicBezTo>
                    <a:pt x="1" y="1151"/>
                    <a:pt x="113" y="1264"/>
                    <a:pt x="252" y="1264"/>
                  </a:cubicBezTo>
                  <a:lnTo>
                    <a:pt x="1597" y="1264"/>
                  </a:lnTo>
                  <a:cubicBezTo>
                    <a:pt x="1736" y="1264"/>
                    <a:pt x="1848" y="1151"/>
                    <a:pt x="1848" y="1013"/>
                  </a:cubicBezTo>
                  <a:lnTo>
                    <a:pt x="1848" y="252"/>
                  </a:lnTo>
                  <a:cubicBezTo>
                    <a:pt x="1848" y="113"/>
                    <a:pt x="1736" y="1"/>
                    <a:pt x="15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" name="Google Shape;356;p21"/>
          <p:cNvGrpSpPr/>
          <p:nvPr/>
        </p:nvGrpSpPr>
        <p:grpSpPr>
          <a:xfrm>
            <a:off x="2662415" y="3120031"/>
            <a:ext cx="380603" cy="294710"/>
            <a:chOff x="4580950" y="2210100"/>
            <a:chExt cx="269225" cy="201525"/>
          </a:xfrm>
        </p:grpSpPr>
        <p:sp>
          <p:nvSpPr>
            <p:cNvPr id="357" name="Google Shape;357;p21"/>
            <p:cNvSpPr/>
            <p:nvPr/>
          </p:nvSpPr>
          <p:spPr>
            <a:xfrm>
              <a:off x="4672250" y="2211725"/>
              <a:ext cx="36150" cy="199900"/>
            </a:xfrm>
            <a:custGeom>
              <a:avLst/>
              <a:gdLst/>
              <a:ahLst/>
              <a:cxnLst/>
              <a:rect l="l" t="t" r="r" b="b"/>
              <a:pathLst>
                <a:path w="1446" h="7996" extrusionOk="0">
                  <a:moveTo>
                    <a:pt x="0" y="0"/>
                  </a:moveTo>
                  <a:lnTo>
                    <a:pt x="0" y="7995"/>
                  </a:lnTo>
                  <a:lnTo>
                    <a:pt x="1445" y="7995"/>
                  </a:lnTo>
                  <a:lnTo>
                    <a:pt x="1445" y="1359"/>
                  </a:lnTo>
                  <a:cubicBezTo>
                    <a:pt x="787" y="1242"/>
                    <a:pt x="177" y="65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1"/>
            <p:cNvSpPr/>
            <p:nvPr/>
          </p:nvSpPr>
          <p:spPr>
            <a:xfrm>
              <a:off x="4722750" y="2211725"/>
              <a:ext cx="36250" cy="199900"/>
            </a:xfrm>
            <a:custGeom>
              <a:avLst/>
              <a:gdLst/>
              <a:ahLst/>
              <a:cxnLst/>
              <a:rect l="l" t="t" r="r" b="b"/>
              <a:pathLst>
                <a:path w="1450" h="7996" extrusionOk="0">
                  <a:moveTo>
                    <a:pt x="1450" y="0"/>
                  </a:moveTo>
                  <a:cubicBezTo>
                    <a:pt x="1268" y="654"/>
                    <a:pt x="658" y="1242"/>
                    <a:pt x="0" y="1359"/>
                  </a:cubicBezTo>
                  <a:lnTo>
                    <a:pt x="0" y="7995"/>
                  </a:lnTo>
                  <a:lnTo>
                    <a:pt x="1450" y="7995"/>
                  </a:lnTo>
                  <a:lnTo>
                    <a:pt x="14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1"/>
            <p:cNvSpPr/>
            <p:nvPr/>
          </p:nvSpPr>
          <p:spPr>
            <a:xfrm>
              <a:off x="4632425" y="2210100"/>
              <a:ext cx="24475" cy="201525"/>
            </a:xfrm>
            <a:custGeom>
              <a:avLst/>
              <a:gdLst/>
              <a:ahLst/>
              <a:cxnLst/>
              <a:rect l="l" t="t" r="r" b="b"/>
              <a:pathLst>
                <a:path w="979" h="8061" extrusionOk="0">
                  <a:moveTo>
                    <a:pt x="217" y="0"/>
                  </a:moveTo>
                  <a:cubicBezTo>
                    <a:pt x="100" y="0"/>
                    <a:pt x="1" y="100"/>
                    <a:pt x="1" y="217"/>
                  </a:cubicBezTo>
                  <a:lnTo>
                    <a:pt x="1" y="7844"/>
                  </a:lnTo>
                  <a:cubicBezTo>
                    <a:pt x="1" y="7965"/>
                    <a:pt x="100" y="8060"/>
                    <a:pt x="217" y="8060"/>
                  </a:cubicBezTo>
                  <a:lnTo>
                    <a:pt x="979" y="8060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1"/>
            <p:cNvSpPr/>
            <p:nvPr/>
          </p:nvSpPr>
          <p:spPr>
            <a:xfrm>
              <a:off x="4774350" y="2210100"/>
              <a:ext cx="24350" cy="201525"/>
            </a:xfrm>
            <a:custGeom>
              <a:avLst/>
              <a:gdLst/>
              <a:ahLst/>
              <a:cxnLst/>
              <a:rect l="l" t="t" r="r" b="b"/>
              <a:pathLst>
                <a:path w="974" h="8061" extrusionOk="0">
                  <a:moveTo>
                    <a:pt x="0" y="0"/>
                  </a:moveTo>
                  <a:lnTo>
                    <a:pt x="0" y="8060"/>
                  </a:lnTo>
                  <a:lnTo>
                    <a:pt x="757" y="8060"/>
                  </a:lnTo>
                  <a:cubicBezTo>
                    <a:pt x="878" y="8060"/>
                    <a:pt x="974" y="7965"/>
                    <a:pt x="974" y="7844"/>
                  </a:cubicBezTo>
                  <a:lnTo>
                    <a:pt x="974" y="217"/>
                  </a:lnTo>
                  <a:cubicBezTo>
                    <a:pt x="974" y="100"/>
                    <a:pt x="878" y="0"/>
                    <a:pt x="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1"/>
            <p:cNvSpPr/>
            <p:nvPr/>
          </p:nvSpPr>
          <p:spPr>
            <a:xfrm>
              <a:off x="4580950" y="2214000"/>
              <a:ext cx="37025" cy="81900"/>
            </a:xfrm>
            <a:custGeom>
              <a:avLst/>
              <a:gdLst/>
              <a:ahLst/>
              <a:cxnLst/>
              <a:rect l="l" t="t" r="r" b="b"/>
              <a:pathLst>
                <a:path w="1481" h="3276" extrusionOk="0">
                  <a:moveTo>
                    <a:pt x="1480" y="0"/>
                  </a:moveTo>
                  <a:lnTo>
                    <a:pt x="143" y="640"/>
                  </a:lnTo>
                  <a:cubicBezTo>
                    <a:pt x="57" y="679"/>
                    <a:pt x="1" y="770"/>
                    <a:pt x="1" y="865"/>
                  </a:cubicBezTo>
                  <a:lnTo>
                    <a:pt x="1" y="3020"/>
                  </a:lnTo>
                  <a:cubicBezTo>
                    <a:pt x="1" y="3145"/>
                    <a:pt x="83" y="3215"/>
                    <a:pt x="117" y="3236"/>
                  </a:cubicBezTo>
                  <a:cubicBezTo>
                    <a:pt x="140" y="3250"/>
                    <a:pt x="189" y="3276"/>
                    <a:pt x="252" y="3276"/>
                  </a:cubicBezTo>
                  <a:cubicBezTo>
                    <a:pt x="286" y="3276"/>
                    <a:pt x="324" y="3269"/>
                    <a:pt x="364" y="3249"/>
                  </a:cubicBezTo>
                  <a:lnTo>
                    <a:pt x="1480" y="271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1"/>
            <p:cNvSpPr/>
            <p:nvPr/>
          </p:nvSpPr>
          <p:spPr>
            <a:xfrm>
              <a:off x="4813175" y="2214000"/>
              <a:ext cx="37000" cy="81900"/>
            </a:xfrm>
            <a:custGeom>
              <a:avLst/>
              <a:gdLst/>
              <a:ahLst/>
              <a:cxnLst/>
              <a:rect l="l" t="t" r="r" b="b"/>
              <a:pathLst>
                <a:path w="1480" h="3276" extrusionOk="0">
                  <a:moveTo>
                    <a:pt x="0" y="0"/>
                  </a:moveTo>
                  <a:lnTo>
                    <a:pt x="0" y="2717"/>
                  </a:lnTo>
                  <a:lnTo>
                    <a:pt x="1121" y="3249"/>
                  </a:lnTo>
                  <a:cubicBezTo>
                    <a:pt x="1160" y="3269"/>
                    <a:pt x="1197" y="3276"/>
                    <a:pt x="1229" y="3276"/>
                  </a:cubicBezTo>
                  <a:cubicBezTo>
                    <a:pt x="1292" y="3276"/>
                    <a:pt x="1341" y="3250"/>
                    <a:pt x="1363" y="3236"/>
                  </a:cubicBezTo>
                  <a:cubicBezTo>
                    <a:pt x="1398" y="3215"/>
                    <a:pt x="1480" y="3145"/>
                    <a:pt x="1480" y="3020"/>
                  </a:cubicBezTo>
                  <a:lnTo>
                    <a:pt x="1480" y="865"/>
                  </a:lnTo>
                  <a:cubicBezTo>
                    <a:pt x="1480" y="770"/>
                    <a:pt x="1424" y="679"/>
                    <a:pt x="1337" y="6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" name="Google Shape;363;p21"/>
          <p:cNvGrpSpPr/>
          <p:nvPr/>
        </p:nvGrpSpPr>
        <p:grpSpPr>
          <a:xfrm>
            <a:off x="6151489" y="3101051"/>
            <a:ext cx="350170" cy="333079"/>
            <a:chOff x="4943300" y="2210100"/>
            <a:chExt cx="268350" cy="246725"/>
          </a:xfrm>
        </p:grpSpPr>
        <p:sp>
          <p:nvSpPr>
            <p:cNvPr id="364" name="Google Shape;364;p21"/>
            <p:cNvSpPr/>
            <p:nvPr/>
          </p:nvSpPr>
          <p:spPr>
            <a:xfrm>
              <a:off x="5014675" y="2210100"/>
              <a:ext cx="125600" cy="37125"/>
            </a:xfrm>
            <a:custGeom>
              <a:avLst/>
              <a:gdLst/>
              <a:ahLst/>
              <a:cxnLst/>
              <a:rect l="l" t="t" r="r" b="b"/>
              <a:pathLst>
                <a:path w="5024" h="1485" extrusionOk="0">
                  <a:moveTo>
                    <a:pt x="1792" y="437"/>
                  </a:moveTo>
                  <a:cubicBezTo>
                    <a:pt x="1947" y="437"/>
                    <a:pt x="2081" y="554"/>
                    <a:pt x="2094" y="706"/>
                  </a:cubicBezTo>
                  <a:cubicBezTo>
                    <a:pt x="2103" y="874"/>
                    <a:pt x="1969" y="1013"/>
                    <a:pt x="1805" y="1013"/>
                  </a:cubicBezTo>
                  <a:lnTo>
                    <a:pt x="1134" y="1013"/>
                  </a:lnTo>
                  <a:cubicBezTo>
                    <a:pt x="978" y="1013"/>
                    <a:pt x="844" y="896"/>
                    <a:pt x="835" y="745"/>
                  </a:cubicBezTo>
                  <a:cubicBezTo>
                    <a:pt x="822" y="576"/>
                    <a:pt x="957" y="437"/>
                    <a:pt x="1121" y="437"/>
                  </a:cubicBezTo>
                  <a:close/>
                  <a:moveTo>
                    <a:pt x="3860" y="437"/>
                  </a:moveTo>
                  <a:cubicBezTo>
                    <a:pt x="4015" y="437"/>
                    <a:pt x="4149" y="554"/>
                    <a:pt x="4158" y="706"/>
                  </a:cubicBezTo>
                  <a:cubicBezTo>
                    <a:pt x="4171" y="874"/>
                    <a:pt x="4037" y="1013"/>
                    <a:pt x="3873" y="1013"/>
                  </a:cubicBezTo>
                  <a:lnTo>
                    <a:pt x="3202" y="1013"/>
                  </a:lnTo>
                  <a:cubicBezTo>
                    <a:pt x="3046" y="1013"/>
                    <a:pt x="2912" y="896"/>
                    <a:pt x="2903" y="745"/>
                  </a:cubicBezTo>
                  <a:cubicBezTo>
                    <a:pt x="2890" y="576"/>
                    <a:pt x="3025" y="437"/>
                    <a:pt x="3189" y="437"/>
                  </a:cubicBezTo>
                  <a:close/>
                  <a:moveTo>
                    <a:pt x="429" y="0"/>
                  </a:moveTo>
                  <a:cubicBezTo>
                    <a:pt x="191" y="0"/>
                    <a:pt x="0" y="195"/>
                    <a:pt x="0" y="433"/>
                  </a:cubicBezTo>
                  <a:lnTo>
                    <a:pt x="0" y="1052"/>
                  </a:lnTo>
                  <a:cubicBezTo>
                    <a:pt x="0" y="1290"/>
                    <a:pt x="191" y="1484"/>
                    <a:pt x="429" y="1484"/>
                  </a:cubicBezTo>
                  <a:lnTo>
                    <a:pt x="4595" y="1484"/>
                  </a:lnTo>
                  <a:cubicBezTo>
                    <a:pt x="4833" y="1484"/>
                    <a:pt x="5023" y="1290"/>
                    <a:pt x="5023" y="1056"/>
                  </a:cubicBezTo>
                  <a:lnTo>
                    <a:pt x="5023" y="433"/>
                  </a:lnTo>
                  <a:cubicBezTo>
                    <a:pt x="5023" y="195"/>
                    <a:pt x="4833" y="0"/>
                    <a:pt x="45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1"/>
            <p:cNvSpPr/>
            <p:nvPr/>
          </p:nvSpPr>
          <p:spPr>
            <a:xfrm>
              <a:off x="4943300" y="2263425"/>
              <a:ext cx="123750" cy="193400"/>
            </a:xfrm>
            <a:custGeom>
              <a:avLst/>
              <a:gdLst/>
              <a:ahLst/>
              <a:cxnLst/>
              <a:rect l="l" t="t" r="r" b="b"/>
              <a:pathLst>
                <a:path w="4950" h="7736" extrusionOk="0">
                  <a:moveTo>
                    <a:pt x="1346" y="801"/>
                  </a:moveTo>
                  <a:cubicBezTo>
                    <a:pt x="1423" y="801"/>
                    <a:pt x="1497" y="831"/>
                    <a:pt x="1553" y="887"/>
                  </a:cubicBezTo>
                  <a:cubicBezTo>
                    <a:pt x="1605" y="943"/>
                    <a:pt x="1640" y="1017"/>
                    <a:pt x="1640" y="1095"/>
                  </a:cubicBezTo>
                  <a:cubicBezTo>
                    <a:pt x="1640" y="1168"/>
                    <a:pt x="1605" y="1246"/>
                    <a:pt x="1553" y="1298"/>
                  </a:cubicBezTo>
                  <a:cubicBezTo>
                    <a:pt x="1497" y="1354"/>
                    <a:pt x="1423" y="1385"/>
                    <a:pt x="1346" y="1385"/>
                  </a:cubicBezTo>
                  <a:cubicBezTo>
                    <a:pt x="1268" y="1385"/>
                    <a:pt x="1194" y="1354"/>
                    <a:pt x="1138" y="1298"/>
                  </a:cubicBezTo>
                  <a:cubicBezTo>
                    <a:pt x="1086" y="1246"/>
                    <a:pt x="1051" y="1173"/>
                    <a:pt x="1051" y="1095"/>
                  </a:cubicBezTo>
                  <a:cubicBezTo>
                    <a:pt x="1051" y="1017"/>
                    <a:pt x="1086" y="943"/>
                    <a:pt x="1138" y="887"/>
                  </a:cubicBezTo>
                  <a:cubicBezTo>
                    <a:pt x="1194" y="831"/>
                    <a:pt x="1268" y="801"/>
                    <a:pt x="1346" y="801"/>
                  </a:cubicBezTo>
                  <a:close/>
                  <a:moveTo>
                    <a:pt x="2414" y="801"/>
                  </a:moveTo>
                  <a:cubicBezTo>
                    <a:pt x="2492" y="801"/>
                    <a:pt x="2566" y="831"/>
                    <a:pt x="2622" y="887"/>
                  </a:cubicBezTo>
                  <a:cubicBezTo>
                    <a:pt x="2678" y="943"/>
                    <a:pt x="2708" y="1017"/>
                    <a:pt x="2708" y="1095"/>
                  </a:cubicBezTo>
                  <a:cubicBezTo>
                    <a:pt x="2708" y="1173"/>
                    <a:pt x="2678" y="1246"/>
                    <a:pt x="2622" y="1298"/>
                  </a:cubicBezTo>
                  <a:cubicBezTo>
                    <a:pt x="2566" y="1354"/>
                    <a:pt x="2492" y="1385"/>
                    <a:pt x="2414" y="1385"/>
                  </a:cubicBezTo>
                  <a:cubicBezTo>
                    <a:pt x="2336" y="1385"/>
                    <a:pt x="2263" y="1354"/>
                    <a:pt x="2206" y="1298"/>
                  </a:cubicBezTo>
                  <a:cubicBezTo>
                    <a:pt x="2155" y="1246"/>
                    <a:pt x="2124" y="1173"/>
                    <a:pt x="2124" y="1095"/>
                  </a:cubicBezTo>
                  <a:cubicBezTo>
                    <a:pt x="2124" y="1017"/>
                    <a:pt x="2155" y="943"/>
                    <a:pt x="2206" y="887"/>
                  </a:cubicBezTo>
                  <a:cubicBezTo>
                    <a:pt x="2263" y="831"/>
                    <a:pt x="2336" y="801"/>
                    <a:pt x="2414" y="801"/>
                  </a:cubicBezTo>
                  <a:close/>
                  <a:moveTo>
                    <a:pt x="3483" y="801"/>
                  </a:moveTo>
                  <a:cubicBezTo>
                    <a:pt x="3561" y="801"/>
                    <a:pt x="3639" y="831"/>
                    <a:pt x="3690" y="887"/>
                  </a:cubicBezTo>
                  <a:cubicBezTo>
                    <a:pt x="3747" y="943"/>
                    <a:pt x="3777" y="1017"/>
                    <a:pt x="3777" y="1095"/>
                  </a:cubicBezTo>
                  <a:cubicBezTo>
                    <a:pt x="3777" y="1173"/>
                    <a:pt x="3747" y="1246"/>
                    <a:pt x="3690" y="1298"/>
                  </a:cubicBezTo>
                  <a:cubicBezTo>
                    <a:pt x="3634" y="1354"/>
                    <a:pt x="3561" y="1385"/>
                    <a:pt x="3483" y="1385"/>
                  </a:cubicBezTo>
                  <a:cubicBezTo>
                    <a:pt x="3405" y="1385"/>
                    <a:pt x="3331" y="1354"/>
                    <a:pt x="3275" y="1298"/>
                  </a:cubicBezTo>
                  <a:cubicBezTo>
                    <a:pt x="3223" y="1246"/>
                    <a:pt x="3193" y="1173"/>
                    <a:pt x="3193" y="1095"/>
                  </a:cubicBezTo>
                  <a:cubicBezTo>
                    <a:pt x="3193" y="1017"/>
                    <a:pt x="3223" y="939"/>
                    <a:pt x="3275" y="887"/>
                  </a:cubicBezTo>
                  <a:cubicBezTo>
                    <a:pt x="3331" y="831"/>
                    <a:pt x="3405" y="801"/>
                    <a:pt x="3483" y="801"/>
                  </a:cubicBezTo>
                  <a:close/>
                  <a:moveTo>
                    <a:pt x="3197" y="2099"/>
                  </a:moveTo>
                  <a:cubicBezTo>
                    <a:pt x="3427" y="2099"/>
                    <a:pt x="3613" y="2285"/>
                    <a:pt x="3613" y="2514"/>
                  </a:cubicBezTo>
                  <a:lnTo>
                    <a:pt x="3613" y="4643"/>
                  </a:lnTo>
                  <a:cubicBezTo>
                    <a:pt x="3613" y="4876"/>
                    <a:pt x="3427" y="5062"/>
                    <a:pt x="3197" y="5062"/>
                  </a:cubicBezTo>
                  <a:lnTo>
                    <a:pt x="2206" y="5062"/>
                  </a:lnTo>
                  <a:lnTo>
                    <a:pt x="2206" y="6364"/>
                  </a:lnTo>
                  <a:lnTo>
                    <a:pt x="3193" y="6364"/>
                  </a:lnTo>
                  <a:cubicBezTo>
                    <a:pt x="3422" y="6364"/>
                    <a:pt x="3621" y="6542"/>
                    <a:pt x="3621" y="6771"/>
                  </a:cubicBezTo>
                  <a:cubicBezTo>
                    <a:pt x="3626" y="7005"/>
                    <a:pt x="3440" y="7195"/>
                    <a:pt x="3206" y="7195"/>
                  </a:cubicBezTo>
                  <a:lnTo>
                    <a:pt x="1791" y="7195"/>
                  </a:lnTo>
                  <a:cubicBezTo>
                    <a:pt x="1562" y="7195"/>
                    <a:pt x="1371" y="7009"/>
                    <a:pt x="1371" y="6775"/>
                  </a:cubicBezTo>
                  <a:lnTo>
                    <a:pt x="1371" y="4647"/>
                  </a:lnTo>
                  <a:cubicBezTo>
                    <a:pt x="1371" y="4418"/>
                    <a:pt x="1562" y="4232"/>
                    <a:pt x="1791" y="4232"/>
                  </a:cubicBezTo>
                  <a:lnTo>
                    <a:pt x="2782" y="4232"/>
                  </a:lnTo>
                  <a:lnTo>
                    <a:pt x="2782" y="2929"/>
                  </a:lnTo>
                  <a:lnTo>
                    <a:pt x="1795" y="2929"/>
                  </a:lnTo>
                  <a:cubicBezTo>
                    <a:pt x="1566" y="2929"/>
                    <a:pt x="1367" y="2748"/>
                    <a:pt x="1363" y="2518"/>
                  </a:cubicBezTo>
                  <a:cubicBezTo>
                    <a:pt x="1363" y="2289"/>
                    <a:pt x="1549" y="2099"/>
                    <a:pt x="1778" y="2099"/>
                  </a:cubicBezTo>
                  <a:close/>
                  <a:moveTo>
                    <a:pt x="428" y="0"/>
                  </a:moveTo>
                  <a:cubicBezTo>
                    <a:pt x="190" y="0"/>
                    <a:pt x="0" y="195"/>
                    <a:pt x="0" y="433"/>
                  </a:cubicBezTo>
                  <a:lnTo>
                    <a:pt x="0" y="7308"/>
                  </a:lnTo>
                  <a:cubicBezTo>
                    <a:pt x="0" y="7546"/>
                    <a:pt x="190" y="7736"/>
                    <a:pt x="428" y="7736"/>
                  </a:cubicBezTo>
                  <a:lnTo>
                    <a:pt x="4949" y="7736"/>
                  </a:lnTo>
                  <a:lnTo>
                    <a:pt x="49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1"/>
            <p:cNvSpPr/>
            <p:nvPr/>
          </p:nvSpPr>
          <p:spPr>
            <a:xfrm>
              <a:off x="5087900" y="2263425"/>
              <a:ext cx="123750" cy="193400"/>
            </a:xfrm>
            <a:custGeom>
              <a:avLst/>
              <a:gdLst/>
              <a:ahLst/>
              <a:cxnLst/>
              <a:rect l="l" t="t" r="r" b="b"/>
              <a:pathLst>
                <a:path w="4950" h="7736" extrusionOk="0">
                  <a:moveTo>
                    <a:pt x="1264" y="801"/>
                  </a:moveTo>
                  <a:cubicBezTo>
                    <a:pt x="1342" y="801"/>
                    <a:pt x="1415" y="831"/>
                    <a:pt x="1471" y="887"/>
                  </a:cubicBezTo>
                  <a:cubicBezTo>
                    <a:pt x="1523" y="939"/>
                    <a:pt x="1554" y="1017"/>
                    <a:pt x="1554" y="1095"/>
                  </a:cubicBezTo>
                  <a:cubicBezTo>
                    <a:pt x="1554" y="1173"/>
                    <a:pt x="1523" y="1246"/>
                    <a:pt x="1471" y="1298"/>
                  </a:cubicBezTo>
                  <a:cubicBezTo>
                    <a:pt x="1415" y="1354"/>
                    <a:pt x="1342" y="1385"/>
                    <a:pt x="1264" y="1385"/>
                  </a:cubicBezTo>
                  <a:cubicBezTo>
                    <a:pt x="1186" y="1385"/>
                    <a:pt x="1112" y="1354"/>
                    <a:pt x="1056" y="1298"/>
                  </a:cubicBezTo>
                  <a:cubicBezTo>
                    <a:pt x="1004" y="1246"/>
                    <a:pt x="970" y="1173"/>
                    <a:pt x="970" y="1095"/>
                  </a:cubicBezTo>
                  <a:cubicBezTo>
                    <a:pt x="970" y="1017"/>
                    <a:pt x="1004" y="939"/>
                    <a:pt x="1056" y="887"/>
                  </a:cubicBezTo>
                  <a:cubicBezTo>
                    <a:pt x="1112" y="831"/>
                    <a:pt x="1186" y="801"/>
                    <a:pt x="1264" y="801"/>
                  </a:cubicBezTo>
                  <a:close/>
                  <a:moveTo>
                    <a:pt x="2332" y="801"/>
                  </a:moveTo>
                  <a:cubicBezTo>
                    <a:pt x="2410" y="801"/>
                    <a:pt x="2484" y="831"/>
                    <a:pt x="2540" y="887"/>
                  </a:cubicBezTo>
                  <a:cubicBezTo>
                    <a:pt x="2592" y="943"/>
                    <a:pt x="2627" y="1017"/>
                    <a:pt x="2627" y="1095"/>
                  </a:cubicBezTo>
                  <a:cubicBezTo>
                    <a:pt x="2627" y="1173"/>
                    <a:pt x="2592" y="1246"/>
                    <a:pt x="2540" y="1298"/>
                  </a:cubicBezTo>
                  <a:cubicBezTo>
                    <a:pt x="2484" y="1354"/>
                    <a:pt x="2410" y="1385"/>
                    <a:pt x="2332" y="1385"/>
                  </a:cubicBezTo>
                  <a:cubicBezTo>
                    <a:pt x="2254" y="1385"/>
                    <a:pt x="2181" y="1354"/>
                    <a:pt x="2125" y="1298"/>
                  </a:cubicBezTo>
                  <a:cubicBezTo>
                    <a:pt x="2073" y="1246"/>
                    <a:pt x="2038" y="1173"/>
                    <a:pt x="2038" y="1095"/>
                  </a:cubicBezTo>
                  <a:cubicBezTo>
                    <a:pt x="2038" y="1017"/>
                    <a:pt x="2073" y="939"/>
                    <a:pt x="2125" y="887"/>
                  </a:cubicBezTo>
                  <a:cubicBezTo>
                    <a:pt x="2181" y="831"/>
                    <a:pt x="2254" y="801"/>
                    <a:pt x="2332" y="801"/>
                  </a:cubicBezTo>
                  <a:close/>
                  <a:moveTo>
                    <a:pt x="3401" y="801"/>
                  </a:moveTo>
                  <a:cubicBezTo>
                    <a:pt x="3479" y="801"/>
                    <a:pt x="3552" y="831"/>
                    <a:pt x="3609" y="887"/>
                  </a:cubicBezTo>
                  <a:cubicBezTo>
                    <a:pt x="3661" y="939"/>
                    <a:pt x="3695" y="1017"/>
                    <a:pt x="3695" y="1095"/>
                  </a:cubicBezTo>
                  <a:cubicBezTo>
                    <a:pt x="3695" y="1173"/>
                    <a:pt x="3661" y="1246"/>
                    <a:pt x="3609" y="1298"/>
                  </a:cubicBezTo>
                  <a:cubicBezTo>
                    <a:pt x="3552" y="1354"/>
                    <a:pt x="3479" y="1385"/>
                    <a:pt x="3401" y="1385"/>
                  </a:cubicBezTo>
                  <a:cubicBezTo>
                    <a:pt x="3323" y="1385"/>
                    <a:pt x="3250" y="1354"/>
                    <a:pt x="3193" y="1298"/>
                  </a:cubicBezTo>
                  <a:cubicBezTo>
                    <a:pt x="3141" y="1246"/>
                    <a:pt x="3111" y="1173"/>
                    <a:pt x="3111" y="1095"/>
                  </a:cubicBezTo>
                  <a:cubicBezTo>
                    <a:pt x="3111" y="1017"/>
                    <a:pt x="3141" y="943"/>
                    <a:pt x="3193" y="887"/>
                  </a:cubicBezTo>
                  <a:cubicBezTo>
                    <a:pt x="3250" y="831"/>
                    <a:pt x="3323" y="801"/>
                    <a:pt x="3401" y="801"/>
                  </a:cubicBezTo>
                  <a:close/>
                  <a:moveTo>
                    <a:pt x="3124" y="2099"/>
                  </a:moveTo>
                  <a:cubicBezTo>
                    <a:pt x="3353" y="2099"/>
                    <a:pt x="3539" y="2285"/>
                    <a:pt x="3539" y="2514"/>
                  </a:cubicBezTo>
                  <a:lnTo>
                    <a:pt x="3539" y="6767"/>
                  </a:lnTo>
                  <a:cubicBezTo>
                    <a:pt x="3539" y="7000"/>
                    <a:pt x="3349" y="7186"/>
                    <a:pt x="3120" y="7186"/>
                  </a:cubicBezTo>
                  <a:cubicBezTo>
                    <a:pt x="2890" y="7182"/>
                    <a:pt x="2709" y="6983"/>
                    <a:pt x="2709" y="6754"/>
                  </a:cubicBezTo>
                  <a:lnTo>
                    <a:pt x="2709" y="2929"/>
                  </a:lnTo>
                  <a:lnTo>
                    <a:pt x="1722" y="2929"/>
                  </a:lnTo>
                  <a:cubicBezTo>
                    <a:pt x="1493" y="2929"/>
                    <a:pt x="1294" y="2748"/>
                    <a:pt x="1290" y="2518"/>
                  </a:cubicBezTo>
                  <a:cubicBezTo>
                    <a:pt x="1285" y="2289"/>
                    <a:pt x="1476" y="2099"/>
                    <a:pt x="1705" y="2099"/>
                  </a:cubicBezTo>
                  <a:close/>
                  <a:moveTo>
                    <a:pt x="0" y="0"/>
                  </a:moveTo>
                  <a:lnTo>
                    <a:pt x="0" y="7736"/>
                  </a:lnTo>
                  <a:lnTo>
                    <a:pt x="4521" y="7736"/>
                  </a:lnTo>
                  <a:cubicBezTo>
                    <a:pt x="4759" y="7736"/>
                    <a:pt x="4950" y="7546"/>
                    <a:pt x="4950" y="7308"/>
                  </a:cubicBezTo>
                  <a:lnTo>
                    <a:pt x="4950" y="433"/>
                  </a:lnTo>
                  <a:cubicBezTo>
                    <a:pt x="4950" y="195"/>
                    <a:pt x="4759" y="0"/>
                    <a:pt x="45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7" name="Google Shape;367;p21"/>
          <p:cNvSpPr txBox="1"/>
          <p:nvPr/>
        </p:nvSpPr>
        <p:spPr>
          <a:xfrm>
            <a:off x="3783975" y="3546149"/>
            <a:ext cx="16113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Assists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68" name="Google Shape;368;p21"/>
          <p:cNvSpPr/>
          <p:nvPr/>
        </p:nvSpPr>
        <p:spPr>
          <a:xfrm>
            <a:off x="4320301" y="2988800"/>
            <a:ext cx="538800" cy="557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9" name="Google Shape;369;p21"/>
          <p:cNvGrpSpPr/>
          <p:nvPr/>
        </p:nvGrpSpPr>
        <p:grpSpPr>
          <a:xfrm>
            <a:off x="4425462" y="3078270"/>
            <a:ext cx="327847" cy="378489"/>
            <a:chOff x="6423450" y="2223725"/>
            <a:chExt cx="241650" cy="269675"/>
          </a:xfrm>
        </p:grpSpPr>
        <p:sp>
          <p:nvSpPr>
            <p:cNvPr id="370" name="Google Shape;370;p21"/>
            <p:cNvSpPr/>
            <p:nvPr/>
          </p:nvSpPr>
          <p:spPr>
            <a:xfrm>
              <a:off x="6503500" y="2223725"/>
              <a:ext cx="81575" cy="50525"/>
            </a:xfrm>
            <a:custGeom>
              <a:avLst/>
              <a:gdLst/>
              <a:ahLst/>
              <a:cxnLst/>
              <a:rect l="l" t="t" r="r" b="b"/>
              <a:pathLst>
                <a:path w="3263" h="2021" extrusionOk="0">
                  <a:moveTo>
                    <a:pt x="1631" y="784"/>
                  </a:moveTo>
                  <a:cubicBezTo>
                    <a:pt x="2099" y="784"/>
                    <a:pt x="2384" y="926"/>
                    <a:pt x="2462" y="1009"/>
                  </a:cubicBezTo>
                  <a:cubicBezTo>
                    <a:pt x="2384" y="1091"/>
                    <a:pt x="2099" y="1238"/>
                    <a:pt x="1631" y="1238"/>
                  </a:cubicBezTo>
                  <a:cubicBezTo>
                    <a:pt x="1164" y="1238"/>
                    <a:pt x="879" y="1091"/>
                    <a:pt x="801" y="1009"/>
                  </a:cubicBezTo>
                  <a:cubicBezTo>
                    <a:pt x="879" y="926"/>
                    <a:pt x="1164" y="784"/>
                    <a:pt x="1631" y="784"/>
                  </a:cubicBezTo>
                  <a:close/>
                  <a:moveTo>
                    <a:pt x="1631" y="1"/>
                  </a:moveTo>
                  <a:cubicBezTo>
                    <a:pt x="688" y="1"/>
                    <a:pt x="0" y="425"/>
                    <a:pt x="0" y="1009"/>
                  </a:cubicBezTo>
                  <a:cubicBezTo>
                    <a:pt x="0" y="1597"/>
                    <a:pt x="688" y="2021"/>
                    <a:pt x="1631" y="2021"/>
                  </a:cubicBezTo>
                  <a:cubicBezTo>
                    <a:pt x="2575" y="2021"/>
                    <a:pt x="3262" y="1597"/>
                    <a:pt x="3262" y="1009"/>
                  </a:cubicBezTo>
                  <a:cubicBezTo>
                    <a:pt x="3262" y="425"/>
                    <a:pt x="2575" y="1"/>
                    <a:pt x="16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1"/>
            <p:cNvSpPr/>
            <p:nvPr/>
          </p:nvSpPr>
          <p:spPr>
            <a:xfrm>
              <a:off x="6538650" y="2384450"/>
              <a:ext cx="11375" cy="11375"/>
            </a:xfrm>
            <a:custGeom>
              <a:avLst/>
              <a:gdLst/>
              <a:ahLst/>
              <a:cxnLst/>
              <a:rect l="l" t="t" r="r" b="b"/>
              <a:pathLst>
                <a:path w="455" h="455" extrusionOk="0">
                  <a:moveTo>
                    <a:pt x="225" y="1"/>
                  </a:moveTo>
                  <a:cubicBezTo>
                    <a:pt x="100" y="1"/>
                    <a:pt x="0" y="104"/>
                    <a:pt x="0" y="230"/>
                  </a:cubicBezTo>
                  <a:cubicBezTo>
                    <a:pt x="0" y="355"/>
                    <a:pt x="100" y="455"/>
                    <a:pt x="225" y="455"/>
                  </a:cubicBezTo>
                  <a:cubicBezTo>
                    <a:pt x="351" y="455"/>
                    <a:pt x="455" y="355"/>
                    <a:pt x="455" y="230"/>
                  </a:cubicBezTo>
                  <a:cubicBezTo>
                    <a:pt x="455" y="104"/>
                    <a:pt x="351" y="1"/>
                    <a:pt x="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1"/>
            <p:cNvSpPr/>
            <p:nvPr/>
          </p:nvSpPr>
          <p:spPr>
            <a:xfrm>
              <a:off x="6554450" y="2286575"/>
              <a:ext cx="93475" cy="169400"/>
            </a:xfrm>
            <a:custGeom>
              <a:avLst/>
              <a:gdLst/>
              <a:ahLst/>
              <a:cxnLst/>
              <a:rect l="l" t="t" r="r" b="b"/>
              <a:pathLst>
                <a:path w="3739" h="6776" extrusionOk="0">
                  <a:moveTo>
                    <a:pt x="0" y="0"/>
                  </a:moveTo>
                  <a:lnTo>
                    <a:pt x="0" y="3189"/>
                  </a:lnTo>
                  <a:cubicBezTo>
                    <a:pt x="368" y="3344"/>
                    <a:pt x="627" y="3712"/>
                    <a:pt x="627" y="4136"/>
                  </a:cubicBezTo>
                  <a:cubicBezTo>
                    <a:pt x="627" y="4275"/>
                    <a:pt x="597" y="4404"/>
                    <a:pt x="550" y="4521"/>
                  </a:cubicBezTo>
                  <a:lnTo>
                    <a:pt x="2804" y="6775"/>
                  </a:lnTo>
                  <a:cubicBezTo>
                    <a:pt x="3318" y="6152"/>
                    <a:pt x="3656" y="5382"/>
                    <a:pt x="3738" y="4534"/>
                  </a:cubicBezTo>
                  <a:lnTo>
                    <a:pt x="2743" y="4534"/>
                  </a:lnTo>
                  <a:cubicBezTo>
                    <a:pt x="2488" y="4534"/>
                    <a:pt x="2293" y="4301"/>
                    <a:pt x="2354" y="4037"/>
                  </a:cubicBezTo>
                  <a:cubicBezTo>
                    <a:pt x="2397" y="3859"/>
                    <a:pt x="2561" y="3738"/>
                    <a:pt x="2747" y="3738"/>
                  </a:cubicBezTo>
                  <a:lnTo>
                    <a:pt x="3738" y="3738"/>
                  </a:lnTo>
                  <a:cubicBezTo>
                    <a:pt x="3656" y="2890"/>
                    <a:pt x="3318" y="2116"/>
                    <a:pt x="2804" y="1493"/>
                  </a:cubicBezTo>
                  <a:lnTo>
                    <a:pt x="2393" y="1904"/>
                  </a:lnTo>
                  <a:cubicBezTo>
                    <a:pt x="2315" y="1982"/>
                    <a:pt x="2215" y="2021"/>
                    <a:pt x="2111" y="2021"/>
                  </a:cubicBezTo>
                  <a:cubicBezTo>
                    <a:pt x="2012" y="2021"/>
                    <a:pt x="1908" y="1982"/>
                    <a:pt x="1830" y="1904"/>
                  </a:cubicBezTo>
                  <a:cubicBezTo>
                    <a:pt x="1674" y="1748"/>
                    <a:pt x="1674" y="1497"/>
                    <a:pt x="1830" y="1341"/>
                  </a:cubicBezTo>
                  <a:lnTo>
                    <a:pt x="2241" y="930"/>
                  </a:lnTo>
                  <a:cubicBezTo>
                    <a:pt x="1618" y="416"/>
                    <a:pt x="844" y="8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1"/>
            <p:cNvSpPr/>
            <p:nvPr/>
          </p:nvSpPr>
          <p:spPr>
            <a:xfrm>
              <a:off x="6441075" y="2287875"/>
              <a:ext cx="169425" cy="205525"/>
            </a:xfrm>
            <a:custGeom>
              <a:avLst/>
              <a:gdLst/>
              <a:ahLst/>
              <a:cxnLst/>
              <a:rect l="l" t="t" r="r" b="b"/>
              <a:pathLst>
                <a:path w="6777" h="8221" extrusionOk="0">
                  <a:moveTo>
                    <a:pt x="3739" y="0"/>
                  </a:moveTo>
                  <a:cubicBezTo>
                    <a:pt x="2891" y="82"/>
                    <a:pt x="2117" y="411"/>
                    <a:pt x="1494" y="917"/>
                  </a:cubicBezTo>
                  <a:lnTo>
                    <a:pt x="1896" y="1315"/>
                  </a:lnTo>
                  <a:cubicBezTo>
                    <a:pt x="2052" y="1467"/>
                    <a:pt x="2060" y="1726"/>
                    <a:pt x="1900" y="1882"/>
                  </a:cubicBezTo>
                  <a:cubicBezTo>
                    <a:pt x="1827" y="1956"/>
                    <a:pt x="1723" y="1995"/>
                    <a:pt x="1623" y="1995"/>
                  </a:cubicBezTo>
                  <a:cubicBezTo>
                    <a:pt x="1520" y="1995"/>
                    <a:pt x="1420" y="1956"/>
                    <a:pt x="1342" y="1878"/>
                  </a:cubicBezTo>
                  <a:lnTo>
                    <a:pt x="931" y="1475"/>
                  </a:lnTo>
                  <a:cubicBezTo>
                    <a:pt x="416" y="2085"/>
                    <a:pt x="79" y="2851"/>
                    <a:pt x="1" y="3686"/>
                  </a:cubicBezTo>
                  <a:lnTo>
                    <a:pt x="987" y="3686"/>
                  </a:lnTo>
                  <a:cubicBezTo>
                    <a:pt x="1173" y="3686"/>
                    <a:pt x="1338" y="3807"/>
                    <a:pt x="1381" y="3985"/>
                  </a:cubicBezTo>
                  <a:cubicBezTo>
                    <a:pt x="1442" y="4249"/>
                    <a:pt x="1247" y="4482"/>
                    <a:pt x="996" y="4482"/>
                  </a:cubicBezTo>
                  <a:lnTo>
                    <a:pt x="1" y="4482"/>
                  </a:lnTo>
                  <a:cubicBezTo>
                    <a:pt x="79" y="5330"/>
                    <a:pt x="416" y="6105"/>
                    <a:pt x="931" y="6723"/>
                  </a:cubicBezTo>
                  <a:lnTo>
                    <a:pt x="1342" y="6317"/>
                  </a:lnTo>
                  <a:cubicBezTo>
                    <a:pt x="1420" y="6239"/>
                    <a:pt x="1522" y="6200"/>
                    <a:pt x="1623" y="6200"/>
                  </a:cubicBezTo>
                  <a:cubicBezTo>
                    <a:pt x="1725" y="6200"/>
                    <a:pt x="1827" y="6239"/>
                    <a:pt x="1905" y="6317"/>
                  </a:cubicBezTo>
                  <a:cubicBezTo>
                    <a:pt x="2060" y="6468"/>
                    <a:pt x="2060" y="6723"/>
                    <a:pt x="1905" y="6879"/>
                  </a:cubicBezTo>
                  <a:lnTo>
                    <a:pt x="1494" y="7286"/>
                  </a:lnTo>
                  <a:cubicBezTo>
                    <a:pt x="2117" y="7801"/>
                    <a:pt x="2891" y="8138"/>
                    <a:pt x="3739" y="8220"/>
                  </a:cubicBezTo>
                  <a:lnTo>
                    <a:pt x="3739" y="7229"/>
                  </a:lnTo>
                  <a:cubicBezTo>
                    <a:pt x="3739" y="7048"/>
                    <a:pt x="3860" y="6879"/>
                    <a:pt x="4038" y="6840"/>
                  </a:cubicBezTo>
                  <a:cubicBezTo>
                    <a:pt x="4072" y="6832"/>
                    <a:pt x="4105" y="6828"/>
                    <a:pt x="4138" y="6828"/>
                  </a:cubicBezTo>
                  <a:cubicBezTo>
                    <a:pt x="4358" y="6828"/>
                    <a:pt x="4535" y="7007"/>
                    <a:pt x="4535" y="7225"/>
                  </a:cubicBezTo>
                  <a:lnTo>
                    <a:pt x="4535" y="8155"/>
                  </a:lnTo>
                  <a:cubicBezTo>
                    <a:pt x="5379" y="8073"/>
                    <a:pt x="6153" y="7744"/>
                    <a:pt x="6776" y="7234"/>
                  </a:cubicBezTo>
                  <a:lnTo>
                    <a:pt x="4522" y="5014"/>
                  </a:lnTo>
                  <a:cubicBezTo>
                    <a:pt x="4398" y="5063"/>
                    <a:pt x="4263" y="5089"/>
                    <a:pt x="4124" y="5089"/>
                  </a:cubicBezTo>
                  <a:cubicBezTo>
                    <a:pt x="4088" y="5089"/>
                    <a:pt x="4052" y="5087"/>
                    <a:pt x="4016" y="5084"/>
                  </a:cubicBezTo>
                  <a:cubicBezTo>
                    <a:pt x="3549" y="5027"/>
                    <a:pt x="3172" y="4660"/>
                    <a:pt x="3116" y="4197"/>
                  </a:cubicBezTo>
                  <a:cubicBezTo>
                    <a:pt x="3064" y="3729"/>
                    <a:pt x="3337" y="3314"/>
                    <a:pt x="3739" y="3145"/>
                  </a:cubicBezTo>
                  <a:lnTo>
                    <a:pt x="37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1"/>
            <p:cNvSpPr/>
            <p:nvPr/>
          </p:nvSpPr>
          <p:spPr>
            <a:xfrm>
              <a:off x="6423450" y="2268900"/>
              <a:ext cx="58125" cy="56725"/>
            </a:xfrm>
            <a:custGeom>
              <a:avLst/>
              <a:gdLst/>
              <a:ahLst/>
              <a:cxnLst/>
              <a:rect l="l" t="t" r="r" b="b"/>
              <a:pathLst>
                <a:path w="2325" h="2269" extrusionOk="0">
                  <a:moveTo>
                    <a:pt x="1306" y="1"/>
                  </a:moveTo>
                  <a:cubicBezTo>
                    <a:pt x="1206" y="1"/>
                    <a:pt x="1106" y="39"/>
                    <a:pt x="1030" y="114"/>
                  </a:cubicBezTo>
                  <a:lnTo>
                    <a:pt x="152" y="988"/>
                  </a:lnTo>
                  <a:cubicBezTo>
                    <a:pt x="1" y="1144"/>
                    <a:pt x="1" y="1391"/>
                    <a:pt x="152" y="1542"/>
                  </a:cubicBezTo>
                  <a:lnTo>
                    <a:pt x="879" y="2269"/>
                  </a:lnTo>
                  <a:cubicBezTo>
                    <a:pt x="1251" y="1702"/>
                    <a:pt x="1744" y="1218"/>
                    <a:pt x="2324" y="854"/>
                  </a:cubicBezTo>
                  <a:lnTo>
                    <a:pt x="1584" y="114"/>
                  </a:lnTo>
                  <a:cubicBezTo>
                    <a:pt x="1506" y="39"/>
                    <a:pt x="1406" y="1"/>
                    <a:pt x="13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1"/>
            <p:cNvSpPr/>
            <p:nvPr/>
          </p:nvSpPr>
          <p:spPr>
            <a:xfrm>
              <a:off x="6607125" y="2268900"/>
              <a:ext cx="57975" cy="56725"/>
            </a:xfrm>
            <a:custGeom>
              <a:avLst/>
              <a:gdLst/>
              <a:ahLst/>
              <a:cxnLst/>
              <a:rect l="l" t="t" r="r" b="b"/>
              <a:pathLst>
                <a:path w="2319" h="2269" extrusionOk="0">
                  <a:moveTo>
                    <a:pt x="1014" y="1"/>
                  </a:moveTo>
                  <a:cubicBezTo>
                    <a:pt x="914" y="1"/>
                    <a:pt x="813" y="39"/>
                    <a:pt x="736" y="114"/>
                  </a:cubicBezTo>
                  <a:lnTo>
                    <a:pt x="0" y="854"/>
                  </a:lnTo>
                  <a:cubicBezTo>
                    <a:pt x="575" y="1218"/>
                    <a:pt x="1069" y="1702"/>
                    <a:pt x="1441" y="2269"/>
                  </a:cubicBezTo>
                  <a:lnTo>
                    <a:pt x="2168" y="1542"/>
                  </a:lnTo>
                  <a:cubicBezTo>
                    <a:pt x="2319" y="1391"/>
                    <a:pt x="2319" y="1144"/>
                    <a:pt x="2168" y="988"/>
                  </a:cubicBezTo>
                  <a:lnTo>
                    <a:pt x="1289" y="114"/>
                  </a:lnTo>
                  <a:cubicBezTo>
                    <a:pt x="1214" y="39"/>
                    <a:pt x="1114" y="1"/>
                    <a:pt x="10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6" name="Google Shape;376;p21"/>
          <p:cNvSpPr txBox="1"/>
          <p:nvPr/>
        </p:nvSpPr>
        <p:spPr>
          <a:xfrm>
            <a:off x="7257825" y="3546149"/>
            <a:ext cx="16113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Blocks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77" name="Google Shape;377;p21"/>
          <p:cNvSpPr/>
          <p:nvPr/>
        </p:nvSpPr>
        <p:spPr>
          <a:xfrm>
            <a:off x="7794151" y="2988800"/>
            <a:ext cx="538800" cy="557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8" name="Google Shape;378;p21"/>
          <p:cNvGrpSpPr/>
          <p:nvPr/>
        </p:nvGrpSpPr>
        <p:grpSpPr>
          <a:xfrm>
            <a:off x="7946589" y="3071070"/>
            <a:ext cx="233861" cy="392618"/>
            <a:chOff x="3150525" y="2210100"/>
            <a:chExt cx="165425" cy="268475"/>
          </a:xfrm>
        </p:grpSpPr>
        <p:sp>
          <p:nvSpPr>
            <p:cNvPr id="379" name="Google Shape;379;p21"/>
            <p:cNvSpPr/>
            <p:nvPr/>
          </p:nvSpPr>
          <p:spPr>
            <a:xfrm>
              <a:off x="3205150" y="2314050"/>
              <a:ext cx="55850" cy="46100"/>
            </a:xfrm>
            <a:custGeom>
              <a:avLst/>
              <a:gdLst/>
              <a:ahLst/>
              <a:cxnLst/>
              <a:rect l="l" t="t" r="r" b="b"/>
              <a:pathLst>
                <a:path w="2234" h="1844" extrusionOk="0">
                  <a:moveTo>
                    <a:pt x="226" y="0"/>
                  </a:moveTo>
                  <a:cubicBezTo>
                    <a:pt x="96" y="0"/>
                    <a:pt x="1" y="121"/>
                    <a:pt x="35" y="242"/>
                  </a:cubicBezTo>
                  <a:lnTo>
                    <a:pt x="399" y="1709"/>
                  </a:lnTo>
                  <a:cubicBezTo>
                    <a:pt x="420" y="1787"/>
                    <a:pt x="490" y="1843"/>
                    <a:pt x="572" y="1843"/>
                  </a:cubicBezTo>
                  <a:lnTo>
                    <a:pt x="1662" y="1843"/>
                  </a:lnTo>
                  <a:cubicBezTo>
                    <a:pt x="1744" y="1843"/>
                    <a:pt x="1814" y="1787"/>
                    <a:pt x="1835" y="1709"/>
                  </a:cubicBezTo>
                  <a:lnTo>
                    <a:pt x="2203" y="242"/>
                  </a:lnTo>
                  <a:cubicBezTo>
                    <a:pt x="2233" y="121"/>
                    <a:pt x="2138" y="0"/>
                    <a:pt x="2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1"/>
            <p:cNvSpPr/>
            <p:nvPr/>
          </p:nvSpPr>
          <p:spPr>
            <a:xfrm>
              <a:off x="3177900" y="2372775"/>
              <a:ext cx="109800" cy="105800"/>
            </a:xfrm>
            <a:custGeom>
              <a:avLst/>
              <a:gdLst/>
              <a:ahLst/>
              <a:cxnLst/>
              <a:rect l="l" t="t" r="r" b="b"/>
              <a:pathLst>
                <a:path w="4392" h="4232" extrusionOk="0">
                  <a:moveTo>
                    <a:pt x="1965" y="0"/>
                  </a:moveTo>
                  <a:cubicBezTo>
                    <a:pt x="1891" y="0"/>
                    <a:pt x="1835" y="61"/>
                    <a:pt x="1835" y="130"/>
                  </a:cubicBezTo>
                  <a:lnTo>
                    <a:pt x="1835" y="3505"/>
                  </a:lnTo>
                  <a:lnTo>
                    <a:pt x="412" y="3505"/>
                  </a:lnTo>
                  <a:cubicBezTo>
                    <a:pt x="243" y="3505"/>
                    <a:pt x="91" y="3617"/>
                    <a:pt x="57" y="3782"/>
                  </a:cubicBezTo>
                  <a:cubicBezTo>
                    <a:pt x="1" y="4020"/>
                    <a:pt x="178" y="4232"/>
                    <a:pt x="407" y="4232"/>
                  </a:cubicBezTo>
                  <a:lnTo>
                    <a:pt x="3985" y="4232"/>
                  </a:lnTo>
                  <a:cubicBezTo>
                    <a:pt x="4210" y="4232"/>
                    <a:pt x="4392" y="4020"/>
                    <a:pt x="4336" y="3782"/>
                  </a:cubicBezTo>
                  <a:cubicBezTo>
                    <a:pt x="4297" y="3617"/>
                    <a:pt x="4145" y="3505"/>
                    <a:pt x="3976" y="3505"/>
                  </a:cubicBezTo>
                  <a:lnTo>
                    <a:pt x="2557" y="3505"/>
                  </a:lnTo>
                  <a:lnTo>
                    <a:pt x="2557" y="130"/>
                  </a:lnTo>
                  <a:cubicBezTo>
                    <a:pt x="2557" y="61"/>
                    <a:pt x="2497" y="0"/>
                    <a:pt x="2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1"/>
            <p:cNvSpPr/>
            <p:nvPr/>
          </p:nvSpPr>
          <p:spPr>
            <a:xfrm>
              <a:off x="3150525" y="2210100"/>
              <a:ext cx="165425" cy="123000"/>
            </a:xfrm>
            <a:custGeom>
              <a:avLst/>
              <a:gdLst/>
              <a:ahLst/>
              <a:cxnLst/>
              <a:rect l="l" t="t" r="r" b="b"/>
              <a:pathLst>
                <a:path w="6617" h="4920" extrusionOk="0">
                  <a:moveTo>
                    <a:pt x="360" y="0"/>
                  </a:moveTo>
                  <a:cubicBezTo>
                    <a:pt x="161" y="0"/>
                    <a:pt x="1" y="160"/>
                    <a:pt x="1" y="360"/>
                  </a:cubicBezTo>
                  <a:lnTo>
                    <a:pt x="1" y="4560"/>
                  </a:lnTo>
                  <a:cubicBezTo>
                    <a:pt x="1" y="4759"/>
                    <a:pt x="161" y="4920"/>
                    <a:pt x="360" y="4920"/>
                  </a:cubicBezTo>
                  <a:lnTo>
                    <a:pt x="1866" y="4920"/>
                  </a:lnTo>
                  <a:lnTo>
                    <a:pt x="1667" y="4123"/>
                  </a:lnTo>
                  <a:lnTo>
                    <a:pt x="1537" y="4123"/>
                  </a:lnTo>
                  <a:cubicBezTo>
                    <a:pt x="1407" y="4123"/>
                    <a:pt x="1295" y="4024"/>
                    <a:pt x="1290" y="3894"/>
                  </a:cubicBezTo>
                  <a:cubicBezTo>
                    <a:pt x="1290" y="3760"/>
                    <a:pt x="1394" y="3652"/>
                    <a:pt x="1528" y="3652"/>
                  </a:cubicBezTo>
                  <a:lnTo>
                    <a:pt x="1883" y="3652"/>
                  </a:lnTo>
                  <a:lnTo>
                    <a:pt x="1883" y="2133"/>
                  </a:lnTo>
                  <a:cubicBezTo>
                    <a:pt x="1883" y="1995"/>
                    <a:pt x="1991" y="1882"/>
                    <a:pt x="2130" y="1882"/>
                  </a:cubicBezTo>
                  <a:lnTo>
                    <a:pt x="4487" y="1882"/>
                  </a:lnTo>
                  <a:cubicBezTo>
                    <a:pt x="4626" y="1882"/>
                    <a:pt x="4738" y="1995"/>
                    <a:pt x="4738" y="2133"/>
                  </a:cubicBezTo>
                  <a:lnTo>
                    <a:pt x="4738" y="3652"/>
                  </a:lnTo>
                  <a:lnTo>
                    <a:pt x="5046" y="3652"/>
                  </a:lnTo>
                  <a:cubicBezTo>
                    <a:pt x="5175" y="3652"/>
                    <a:pt x="5288" y="3751"/>
                    <a:pt x="5288" y="3881"/>
                  </a:cubicBezTo>
                  <a:cubicBezTo>
                    <a:pt x="5292" y="4015"/>
                    <a:pt x="5188" y="4123"/>
                    <a:pt x="5054" y="4123"/>
                  </a:cubicBezTo>
                  <a:lnTo>
                    <a:pt x="4972" y="4123"/>
                  </a:lnTo>
                  <a:lnTo>
                    <a:pt x="4773" y="4920"/>
                  </a:lnTo>
                  <a:lnTo>
                    <a:pt x="6257" y="4920"/>
                  </a:lnTo>
                  <a:cubicBezTo>
                    <a:pt x="6456" y="4920"/>
                    <a:pt x="6616" y="4759"/>
                    <a:pt x="6616" y="4560"/>
                  </a:cubicBezTo>
                  <a:lnTo>
                    <a:pt x="6616" y="360"/>
                  </a:lnTo>
                  <a:cubicBezTo>
                    <a:pt x="6616" y="160"/>
                    <a:pt x="6456" y="0"/>
                    <a:pt x="62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1"/>
            <p:cNvSpPr/>
            <p:nvPr/>
          </p:nvSpPr>
          <p:spPr>
            <a:xfrm>
              <a:off x="3210125" y="2269800"/>
              <a:ext cx="46225" cy="31600"/>
            </a:xfrm>
            <a:custGeom>
              <a:avLst/>
              <a:gdLst/>
              <a:ahLst/>
              <a:cxnLst/>
              <a:rect l="l" t="t" r="r" b="b"/>
              <a:pathLst>
                <a:path w="1849" h="1264" extrusionOk="0">
                  <a:moveTo>
                    <a:pt x="252" y="1"/>
                  </a:moveTo>
                  <a:cubicBezTo>
                    <a:pt x="113" y="1"/>
                    <a:pt x="1" y="113"/>
                    <a:pt x="1" y="252"/>
                  </a:cubicBezTo>
                  <a:lnTo>
                    <a:pt x="1" y="1013"/>
                  </a:lnTo>
                  <a:cubicBezTo>
                    <a:pt x="1" y="1151"/>
                    <a:pt x="113" y="1264"/>
                    <a:pt x="252" y="1264"/>
                  </a:cubicBezTo>
                  <a:lnTo>
                    <a:pt x="1597" y="1264"/>
                  </a:lnTo>
                  <a:cubicBezTo>
                    <a:pt x="1736" y="1264"/>
                    <a:pt x="1848" y="1151"/>
                    <a:pt x="1848" y="1013"/>
                  </a:cubicBezTo>
                  <a:lnTo>
                    <a:pt x="1848" y="252"/>
                  </a:lnTo>
                  <a:cubicBezTo>
                    <a:pt x="1848" y="113"/>
                    <a:pt x="1736" y="1"/>
                    <a:pt x="15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Google Shape;383;p21"/>
          <p:cNvSpPr txBox="1"/>
          <p:nvPr/>
        </p:nvSpPr>
        <p:spPr>
          <a:xfrm>
            <a:off x="2950100" y="4617317"/>
            <a:ext cx="16113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Turnovers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84" name="Google Shape;384;p21"/>
          <p:cNvSpPr/>
          <p:nvPr/>
        </p:nvSpPr>
        <p:spPr>
          <a:xfrm>
            <a:off x="3486426" y="4059968"/>
            <a:ext cx="538800" cy="557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21"/>
          <p:cNvGrpSpPr/>
          <p:nvPr/>
        </p:nvGrpSpPr>
        <p:grpSpPr>
          <a:xfrm>
            <a:off x="3580673" y="4158252"/>
            <a:ext cx="350176" cy="360835"/>
            <a:chOff x="3416175" y="2210100"/>
            <a:chExt cx="268375" cy="267325"/>
          </a:xfrm>
        </p:grpSpPr>
        <p:sp>
          <p:nvSpPr>
            <p:cNvPr id="386" name="Google Shape;386;p21"/>
            <p:cNvSpPr/>
            <p:nvPr/>
          </p:nvSpPr>
          <p:spPr>
            <a:xfrm>
              <a:off x="3416175" y="2210100"/>
              <a:ext cx="78650" cy="234950"/>
            </a:xfrm>
            <a:custGeom>
              <a:avLst/>
              <a:gdLst/>
              <a:ahLst/>
              <a:cxnLst/>
              <a:rect l="l" t="t" r="r" b="b"/>
              <a:pathLst>
                <a:path w="3146" h="9398" extrusionOk="0">
                  <a:moveTo>
                    <a:pt x="2250" y="723"/>
                  </a:moveTo>
                  <a:cubicBezTo>
                    <a:pt x="2376" y="723"/>
                    <a:pt x="2493" y="801"/>
                    <a:pt x="2527" y="922"/>
                  </a:cubicBezTo>
                  <a:cubicBezTo>
                    <a:pt x="2592" y="1121"/>
                    <a:pt x="2445" y="1303"/>
                    <a:pt x="2255" y="1303"/>
                  </a:cubicBezTo>
                  <a:lnTo>
                    <a:pt x="892" y="1303"/>
                  </a:lnTo>
                  <a:cubicBezTo>
                    <a:pt x="771" y="1303"/>
                    <a:pt x="654" y="1225"/>
                    <a:pt x="615" y="1108"/>
                  </a:cubicBezTo>
                  <a:cubicBezTo>
                    <a:pt x="554" y="909"/>
                    <a:pt x="701" y="723"/>
                    <a:pt x="892" y="723"/>
                  </a:cubicBezTo>
                  <a:close/>
                  <a:moveTo>
                    <a:pt x="697" y="3959"/>
                  </a:moveTo>
                  <a:cubicBezTo>
                    <a:pt x="805" y="3959"/>
                    <a:pt x="909" y="4002"/>
                    <a:pt x="983" y="4080"/>
                  </a:cubicBezTo>
                  <a:cubicBezTo>
                    <a:pt x="1056" y="4154"/>
                    <a:pt x="1099" y="4258"/>
                    <a:pt x="1099" y="4366"/>
                  </a:cubicBezTo>
                  <a:cubicBezTo>
                    <a:pt x="1099" y="4470"/>
                    <a:pt x="1056" y="4573"/>
                    <a:pt x="983" y="4651"/>
                  </a:cubicBezTo>
                  <a:cubicBezTo>
                    <a:pt x="909" y="4725"/>
                    <a:pt x="805" y="4768"/>
                    <a:pt x="697" y="4768"/>
                  </a:cubicBezTo>
                  <a:cubicBezTo>
                    <a:pt x="589" y="4768"/>
                    <a:pt x="485" y="4725"/>
                    <a:pt x="412" y="4651"/>
                  </a:cubicBezTo>
                  <a:cubicBezTo>
                    <a:pt x="334" y="4573"/>
                    <a:pt x="290" y="4470"/>
                    <a:pt x="290" y="4366"/>
                  </a:cubicBezTo>
                  <a:cubicBezTo>
                    <a:pt x="290" y="4258"/>
                    <a:pt x="334" y="4154"/>
                    <a:pt x="412" y="4080"/>
                  </a:cubicBezTo>
                  <a:cubicBezTo>
                    <a:pt x="485" y="4002"/>
                    <a:pt x="589" y="3959"/>
                    <a:pt x="697" y="3959"/>
                  </a:cubicBezTo>
                  <a:close/>
                  <a:moveTo>
                    <a:pt x="2250" y="6763"/>
                  </a:moveTo>
                  <a:cubicBezTo>
                    <a:pt x="2376" y="6763"/>
                    <a:pt x="2493" y="6840"/>
                    <a:pt x="2527" y="6957"/>
                  </a:cubicBezTo>
                  <a:cubicBezTo>
                    <a:pt x="2592" y="7156"/>
                    <a:pt x="2445" y="7338"/>
                    <a:pt x="2255" y="7338"/>
                  </a:cubicBezTo>
                  <a:lnTo>
                    <a:pt x="892" y="7338"/>
                  </a:lnTo>
                  <a:cubicBezTo>
                    <a:pt x="771" y="7338"/>
                    <a:pt x="654" y="7260"/>
                    <a:pt x="615" y="7143"/>
                  </a:cubicBezTo>
                  <a:cubicBezTo>
                    <a:pt x="554" y="6944"/>
                    <a:pt x="701" y="6763"/>
                    <a:pt x="892" y="6763"/>
                  </a:cubicBezTo>
                  <a:close/>
                  <a:moveTo>
                    <a:pt x="2250" y="8060"/>
                  </a:moveTo>
                  <a:cubicBezTo>
                    <a:pt x="2376" y="8060"/>
                    <a:pt x="2493" y="8138"/>
                    <a:pt x="2527" y="8259"/>
                  </a:cubicBezTo>
                  <a:cubicBezTo>
                    <a:pt x="2592" y="8459"/>
                    <a:pt x="2445" y="8640"/>
                    <a:pt x="2255" y="8640"/>
                  </a:cubicBezTo>
                  <a:lnTo>
                    <a:pt x="892" y="8640"/>
                  </a:lnTo>
                  <a:cubicBezTo>
                    <a:pt x="771" y="8640"/>
                    <a:pt x="654" y="8562"/>
                    <a:pt x="615" y="8446"/>
                  </a:cubicBezTo>
                  <a:cubicBezTo>
                    <a:pt x="554" y="8247"/>
                    <a:pt x="701" y="8060"/>
                    <a:pt x="892" y="8060"/>
                  </a:cubicBezTo>
                  <a:close/>
                  <a:moveTo>
                    <a:pt x="234" y="0"/>
                  </a:moveTo>
                  <a:cubicBezTo>
                    <a:pt x="104" y="0"/>
                    <a:pt x="1" y="109"/>
                    <a:pt x="1" y="234"/>
                  </a:cubicBezTo>
                  <a:lnTo>
                    <a:pt x="1" y="9164"/>
                  </a:lnTo>
                  <a:cubicBezTo>
                    <a:pt x="1" y="9293"/>
                    <a:pt x="104" y="9397"/>
                    <a:pt x="234" y="9397"/>
                  </a:cubicBezTo>
                  <a:lnTo>
                    <a:pt x="2912" y="9397"/>
                  </a:lnTo>
                  <a:cubicBezTo>
                    <a:pt x="3042" y="9397"/>
                    <a:pt x="3146" y="9293"/>
                    <a:pt x="3146" y="9164"/>
                  </a:cubicBezTo>
                  <a:lnTo>
                    <a:pt x="3146" y="234"/>
                  </a:lnTo>
                  <a:cubicBezTo>
                    <a:pt x="3146" y="109"/>
                    <a:pt x="3042" y="0"/>
                    <a:pt x="29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1"/>
            <p:cNvSpPr/>
            <p:nvPr/>
          </p:nvSpPr>
          <p:spPr>
            <a:xfrm>
              <a:off x="3510175" y="2210100"/>
              <a:ext cx="80500" cy="234950"/>
            </a:xfrm>
            <a:custGeom>
              <a:avLst/>
              <a:gdLst/>
              <a:ahLst/>
              <a:cxnLst/>
              <a:rect l="l" t="t" r="r" b="b"/>
              <a:pathLst>
                <a:path w="3220" h="9398" extrusionOk="0">
                  <a:moveTo>
                    <a:pt x="2285" y="723"/>
                  </a:moveTo>
                  <a:cubicBezTo>
                    <a:pt x="2410" y="723"/>
                    <a:pt x="2527" y="801"/>
                    <a:pt x="2561" y="922"/>
                  </a:cubicBezTo>
                  <a:cubicBezTo>
                    <a:pt x="2626" y="1121"/>
                    <a:pt x="2479" y="1303"/>
                    <a:pt x="2289" y="1303"/>
                  </a:cubicBezTo>
                  <a:lnTo>
                    <a:pt x="926" y="1303"/>
                  </a:lnTo>
                  <a:cubicBezTo>
                    <a:pt x="801" y="1303"/>
                    <a:pt x="688" y="1225"/>
                    <a:pt x="649" y="1108"/>
                  </a:cubicBezTo>
                  <a:cubicBezTo>
                    <a:pt x="589" y="909"/>
                    <a:pt x="736" y="723"/>
                    <a:pt x="926" y="723"/>
                  </a:cubicBezTo>
                  <a:close/>
                  <a:moveTo>
                    <a:pt x="939" y="3959"/>
                  </a:moveTo>
                  <a:cubicBezTo>
                    <a:pt x="1047" y="3959"/>
                    <a:pt x="1151" y="4002"/>
                    <a:pt x="1225" y="4080"/>
                  </a:cubicBezTo>
                  <a:cubicBezTo>
                    <a:pt x="1302" y="4154"/>
                    <a:pt x="1346" y="4258"/>
                    <a:pt x="1346" y="4366"/>
                  </a:cubicBezTo>
                  <a:cubicBezTo>
                    <a:pt x="1346" y="4470"/>
                    <a:pt x="1302" y="4573"/>
                    <a:pt x="1225" y="4651"/>
                  </a:cubicBezTo>
                  <a:cubicBezTo>
                    <a:pt x="1151" y="4725"/>
                    <a:pt x="1047" y="4768"/>
                    <a:pt x="939" y="4768"/>
                  </a:cubicBezTo>
                  <a:cubicBezTo>
                    <a:pt x="835" y="4768"/>
                    <a:pt x="727" y="4725"/>
                    <a:pt x="654" y="4651"/>
                  </a:cubicBezTo>
                  <a:cubicBezTo>
                    <a:pt x="580" y="4573"/>
                    <a:pt x="537" y="4470"/>
                    <a:pt x="537" y="4366"/>
                  </a:cubicBezTo>
                  <a:cubicBezTo>
                    <a:pt x="537" y="4258"/>
                    <a:pt x="580" y="4154"/>
                    <a:pt x="654" y="4080"/>
                  </a:cubicBezTo>
                  <a:cubicBezTo>
                    <a:pt x="727" y="4002"/>
                    <a:pt x="835" y="3959"/>
                    <a:pt x="939" y="3959"/>
                  </a:cubicBezTo>
                  <a:close/>
                  <a:moveTo>
                    <a:pt x="2285" y="6763"/>
                  </a:moveTo>
                  <a:cubicBezTo>
                    <a:pt x="2410" y="6763"/>
                    <a:pt x="2527" y="6840"/>
                    <a:pt x="2561" y="6957"/>
                  </a:cubicBezTo>
                  <a:cubicBezTo>
                    <a:pt x="2626" y="7156"/>
                    <a:pt x="2479" y="7338"/>
                    <a:pt x="2289" y="7338"/>
                  </a:cubicBezTo>
                  <a:lnTo>
                    <a:pt x="926" y="7338"/>
                  </a:lnTo>
                  <a:cubicBezTo>
                    <a:pt x="805" y="7338"/>
                    <a:pt x="688" y="7260"/>
                    <a:pt x="649" y="7143"/>
                  </a:cubicBezTo>
                  <a:cubicBezTo>
                    <a:pt x="589" y="6944"/>
                    <a:pt x="736" y="6763"/>
                    <a:pt x="926" y="6763"/>
                  </a:cubicBezTo>
                  <a:close/>
                  <a:moveTo>
                    <a:pt x="2285" y="8060"/>
                  </a:moveTo>
                  <a:cubicBezTo>
                    <a:pt x="2410" y="8060"/>
                    <a:pt x="2527" y="8138"/>
                    <a:pt x="2561" y="8259"/>
                  </a:cubicBezTo>
                  <a:cubicBezTo>
                    <a:pt x="2626" y="8459"/>
                    <a:pt x="2479" y="8640"/>
                    <a:pt x="2289" y="8640"/>
                  </a:cubicBezTo>
                  <a:lnTo>
                    <a:pt x="926" y="8640"/>
                  </a:lnTo>
                  <a:cubicBezTo>
                    <a:pt x="805" y="8640"/>
                    <a:pt x="688" y="8562"/>
                    <a:pt x="649" y="8446"/>
                  </a:cubicBezTo>
                  <a:cubicBezTo>
                    <a:pt x="589" y="8247"/>
                    <a:pt x="736" y="8060"/>
                    <a:pt x="926" y="8060"/>
                  </a:cubicBezTo>
                  <a:close/>
                  <a:moveTo>
                    <a:pt x="234" y="0"/>
                  </a:moveTo>
                  <a:cubicBezTo>
                    <a:pt x="104" y="0"/>
                    <a:pt x="0" y="109"/>
                    <a:pt x="0" y="234"/>
                  </a:cubicBezTo>
                  <a:lnTo>
                    <a:pt x="0" y="9164"/>
                  </a:lnTo>
                  <a:cubicBezTo>
                    <a:pt x="0" y="9293"/>
                    <a:pt x="104" y="9397"/>
                    <a:pt x="234" y="9397"/>
                  </a:cubicBezTo>
                  <a:lnTo>
                    <a:pt x="2981" y="9397"/>
                  </a:lnTo>
                  <a:cubicBezTo>
                    <a:pt x="3111" y="9397"/>
                    <a:pt x="3219" y="9293"/>
                    <a:pt x="3219" y="9164"/>
                  </a:cubicBezTo>
                  <a:lnTo>
                    <a:pt x="3219" y="234"/>
                  </a:lnTo>
                  <a:cubicBezTo>
                    <a:pt x="3219" y="109"/>
                    <a:pt x="3111" y="0"/>
                    <a:pt x="29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1"/>
            <p:cNvSpPr/>
            <p:nvPr/>
          </p:nvSpPr>
          <p:spPr>
            <a:xfrm>
              <a:off x="3606000" y="2210100"/>
              <a:ext cx="78550" cy="234950"/>
            </a:xfrm>
            <a:custGeom>
              <a:avLst/>
              <a:gdLst/>
              <a:ahLst/>
              <a:cxnLst/>
              <a:rect l="l" t="t" r="r" b="b"/>
              <a:pathLst>
                <a:path w="3142" h="9398" extrusionOk="0">
                  <a:moveTo>
                    <a:pt x="2246" y="723"/>
                  </a:moveTo>
                  <a:cubicBezTo>
                    <a:pt x="2371" y="723"/>
                    <a:pt x="2488" y="801"/>
                    <a:pt x="2523" y="922"/>
                  </a:cubicBezTo>
                  <a:cubicBezTo>
                    <a:pt x="2588" y="1121"/>
                    <a:pt x="2441" y="1303"/>
                    <a:pt x="2250" y="1303"/>
                  </a:cubicBezTo>
                  <a:lnTo>
                    <a:pt x="887" y="1303"/>
                  </a:lnTo>
                  <a:cubicBezTo>
                    <a:pt x="766" y="1303"/>
                    <a:pt x="649" y="1225"/>
                    <a:pt x="610" y="1108"/>
                  </a:cubicBezTo>
                  <a:cubicBezTo>
                    <a:pt x="550" y="909"/>
                    <a:pt x="697" y="723"/>
                    <a:pt x="887" y="723"/>
                  </a:cubicBezTo>
                  <a:close/>
                  <a:moveTo>
                    <a:pt x="848" y="3959"/>
                  </a:moveTo>
                  <a:cubicBezTo>
                    <a:pt x="952" y="3959"/>
                    <a:pt x="1056" y="4002"/>
                    <a:pt x="1134" y="4080"/>
                  </a:cubicBezTo>
                  <a:cubicBezTo>
                    <a:pt x="1207" y="4154"/>
                    <a:pt x="1251" y="4258"/>
                    <a:pt x="1251" y="4366"/>
                  </a:cubicBezTo>
                  <a:cubicBezTo>
                    <a:pt x="1251" y="4470"/>
                    <a:pt x="1207" y="4573"/>
                    <a:pt x="1134" y="4651"/>
                  </a:cubicBezTo>
                  <a:cubicBezTo>
                    <a:pt x="1056" y="4725"/>
                    <a:pt x="952" y="4768"/>
                    <a:pt x="848" y="4768"/>
                  </a:cubicBezTo>
                  <a:cubicBezTo>
                    <a:pt x="740" y="4768"/>
                    <a:pt x="636" y="4725"/>
                    <a:pt x="563" y="4651"/>
                  </a:cubicBezTo>
                  <a:cubicBezTo>
                    <a:pt x="485" y="4573"/>
                    <a:pt x="442" y="4470"/>
                    <a:pt x="442" y="4366"/>
                  </a:cubicBezTo>
                  <a:cubicBezTo>
                    <a:pt x="442" y="4258"/>
                    <a:pt x="485" y="4154"/>
                    <a:pt x="563" y="4080"/>
                  </a:cubicBezTo>
                  <a:cubicBezTo>
                    <a:pt x="636" y="4002"/>
                    <a:pt x="740" y="3959"/>
                    <a:pt x="848" y="3959"/>
                  </a:cubicBezTo>
                  <a:close/>
                  <a:moveTo>
                    <a:pt x="2246" y="6763"/>
                  </a:moveTo>
                  <a:cubicBezTo>
                    <a:pt x="2371" y="6763"/>
                    <a:pt x="2488" y="6840"/>
                    <a:pt x="2523" y="6957"/>
                  </a:cubicBezTo>
                  <a:cubicBezTo>
                    <a:pt x="2588" y="7156"/>
                    <a:pt x="2441" y="7338"/>
                    <a:pt x="2250" y="7338"/>
                  </a:cubicBezTo>
                  <a:lnTo>
                    <a:pt x="887" y="7338"/>
                  </a:lnTo>
                  <a:cubicBezTo>
                    <a:pt x="766" y="7338"/>
                    <a:pt x="649" y="7260"/>
                    <a:pt x="610" y="7143"/>
                  </a:cubicBezTo>
                  <a:cubicBezTo>
                    <a:pt x="550" y="6944"/>
                    <a:pt x="697" y="6763"/>
                    <a:pt x="887" y="6763"/>
                  </a:cubicBezTo>
                  <a:close/>
                  <a:moveTo>
                    <a:pt x="2246" y="8060"/>
                  </a:moveTo>
                  <a:cubicBezTo>
                    <a:pt x="2371" y="8060"/>
                    <a:pt x="2488" y="8138"/>
                    <a:pt x="2523" y="8259"/>
                  </a:cubicBezTo>
                  <a:cubicBezTo>
                    <a:pt x="2588" y="8459"/>
                    <a:pt x="2441" y="8640"/>
                    <a:pt x="2250" y="8640"/>
                  </a:cubicBezTo>
                  <a:lnTo>
                    <a:pt x="887" y="8640"/>
                  </a:lnTo>
                  <a:cubicBezTo>
                    <a:pt x="766" y="8640"/>
                    <a:pt x="649" y="8562"/>
                    <a:pt x="610" y="8446"/>
                  </a:cubicBezTo>
                  <a:cubicBezTo>
                    <a:pt x="550" y="8247"/>
                    <a:pt x="697" y="8060"/>
                    <a:pt x="887" y="8060"/>
                  </a:cubicBezTo>
                  <a:close/>
                  <a:moveTo>
                    <a:pt x="234" y="0"/>
                  </a:moveTo>
                  <a:cubicBezTo>
                    <a:pt x="104" y="0"/>
                    <a:pt x="0" y="109"/>
                    <a:pt x="0" y="234"/>
                  </a:cubicBezTo>
                  <a:lnTo>
                    <a:pt x="0" y="9164"/>
                  </a:lnTo>
                  <a:cubicBezTo>
                    <a:pt x="0" y="9293"/>
                    <a:pt x="104" y="9397"/>
                    <a:pt x="234" y="9397"/>
                  </a:cubicBezTo>
                  <a:lnTo>
                    <a:pt x="2908" y="9397"/>
                  </a:lnTo>
                  <a:cubicBezTo>
                    <a:pt x="3038" y="9397"/>
                    <a:pt x="3141" y="9293"/>
                    <a:pt x="3141" y="9164"/>
                  </a:cubicBezTo>
                  <a:lnTo>
                    <a:pt x="3141" y="234"/>
                  </a:lnTo>
                  <a:cubicBezTo>
                    <a:pt x="3141" y="109"/>
                    <a:pt x="3038" y="0"/>
                    <a:pt x="29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1"/>
            <p:cNvSpPr/>
            <p:nvPr/>
          </p:nvSpPr>
          <p:spPr>
            <a:xfrm>
              <a:off x="3419850" y="2456800"/>
              <a:ext cx="18950" cy="20625"/>
            </a:xfrm>
            <a:custGeom>
              <a:avLst/>
              <a:gdLst/>
              <a:ahLst/>
              <a:cxnLst/>
              <a:rect l="l" t="t" r="r" b="b"/>
              <a:pathLst>
                <a:path w="758" h="825" extrusionOk="0">
                  <a:moveTo>
                    <a:pt x="1" y="1"/>
                  </a:moveTo>
                  <a:lnTo>
                    <a:pt x="1" y="442"/>
                  </a:lnTo>
                  <a:cubicBezTo>
                    <a:pt x="1" y="651"/>
                    <a:pt x="167" y="825"/>
                    <a:pt x="375" y="825"/>
                  </a:cubicBezTo>
                  <a:cubicBezTo>
                    <a:pt x="387" y="825"/>
                    <a:pt x="399" y="824"/>
                    <a:pt x="412" y="823"/>
                  </a:cubicBezTo>
                  <a:cubicBezTo>
                    <a:pt x="611" y="806"/>
                    <a:pt x="758" y="633"/>
                    <a:pt x="758" y="434"/>
                  </a:cubicBezTo>
                  <a:lnTo>
                    <a:pt x="7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1"/>
            <p:cNvSpPr/>
            <p:nvPr/>
          </p:nvSpPr>
          <p:spPr>
            <a:xfrm>
              <a:off x="3499350" y="2456800"/>
              <a:ext cx="18950" cy="20625"/>
            </a:xfrm>
            <a:custGeom>
              <a:avLst/>
              <a:gdLst/>
              <a:ahLst/>
              <a:cxnLst/>
              <a:rect l="l" t="t" r="r" b="b"/>
              <a:pathLst>
                <a:path w="758" h="825" extrusionOk="0">
                  <a:moveTo>
                    <a:pt x="1" y="1"/>
                  </a:moveTo>
                  <a:lnTo>
                    <a:pt x="1" y="442"/>
                  </a:lnTo>
                  <a:cubicBezTo>
                    <a:pt x="1" y="651"/>
                    <a:pt x="167" y="825"/>
                    <a:pt x="375" y="825"/>
                  </a:cubicBezTo>
                  <a:cubicBezTo>
                    <a:pt x="387" y="825"/>
                    <a:pt x="399" y="824"/>
                    <a:pt x="412" y="823"/>
                  </a:cubicBezTo>
                  <a:cubicBezTo>
                    <a:pt x="611" y="806"/>
                    <a:pt x="758" y="633"/>
                    <a:pt x="758" y="434"/>
                  </a:cubicBezTo>
                  <a:lnTo>
                    <a:pt x="7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1"/>
            <p:cNvSpPr/>
            <p:nvPr/>
          </p:nvSpPr>
          <p:spPr>
            <a:xfrm>
              <a:off x="3579725" y="2456800"/>
              <a:ext cx="19050" cy="20625"/>
            </a:xfrm>
            <a:custGeom>
              <a:avLst/>
              <a:gdLst/>
              <a:ahLst/>
              <a:cxnLst/>
              <a:rect l="l" t="t" r="r" b="b"/>
              <a:pathLst>
                <a:path w="762" h="825" extrusionOk="0">
                  <a:moveTo>
                    <a:pt x="0" y="1"/>
                  </a:moveTo>
                  <a:lnTo>
                    <a:pt x="0" y="442"/>
                  </a:lnTo>
                  <a:cubicBezTo>
                    <a:pt x="0" y="651"/>
                    <a:pt x="170" y="825"/>
                    <a:pt x="379" y="825"/>
                  </a:cubicBezTo>
                  <a:cubicBezTo>
                    <a:pt x="391" y="825"/>
                    <a:pt x="403" y="824"/>
                    <a:pt x="415" y="823"/>
                  </a:cubicBezTo>
                  <a:cubicBezTo>
                    <a:pt x="614" y="806"/>
                    <a:pt x="762" y="633"/>
                    <a:pt x="762" y="434"/>
                  </a:cubicBez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1"/>
            <p:cNvSpPr/>
            <p:nvPr/>
          </p:nvSpPr>
          <p:spPr>
            <a:xfrm>
              <a:off x="3660175" y="2456800"/>
              <a:ext cx="18975" cy="20625"/>
            </a:xfrm>
            <a:custGeom>
              <a:avLst/>
              <a:gdLst/>
              <a:ahLst/>
              <a:cxnLst/>
              <a:rect l="l" t="t" r="r" b="b"/>
              <a:pathLst>
                <a:path w="759" h="825" extrusionOk="0">
                  <a:moveTo>
                    <a:pt x="1" y="1"/>
                  </a:moveTo>
                  <a:lnTo>
                    <a:pt x="1" y="442"/>
                  </a:lnTo>
                  <a:cubicBezTo>
                    <a:pt x="1" y="651"/>
                    <a:pt x="167" y="825"/>
                    <a:pt x="376" y="825"/>
                  </a:cubicBezTo>
                  <a:cubicBezTo>
                    <a:pt x="388" y="825"/>
                    <a:pt x="400" y="824"/>
                    <a:pt x="412" y="823"/>
                  </a:cubicBezTo>
                  <a:cubicBezTo>
                    <a:pt x="611" y="806"/>
                    <a:pt x="758" y="633"/>
                    <a:pt x="758" y="434"/>
                  </a:cubicBezTo>
                  <a:lnTo>
                    <a:pt x="7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3" name="Google Shape;393;p21"/>
          <p:cNvSpPr txBox="1"/>
          <p:nvPr/>
        </p:nvSpPr>
        <p:spPr>
          <a:xfrm>
            <a:off x="4774650" y="4617317"/>
            <a:ext cx="16113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Personal Fouls</a:t>
            </a:r>
            <a:endParaRPr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94" name="Google Shape;394;p21"/>
          <p:cNvSpPr/>
          <p:nvPr/>
        </p:nvSpPr>
        <p:spPr>
          <a:xfrm>
            <a:off x="5310976" y="4059968"/>
            <a:ext cx="538800" cy="557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5" name="Google Shape;395;p21"/>
          <p:cNvGrpSpPr/>
          <p:nvPr/>
        </p:nvGrpSpPr>
        <p:grpSpPr>
          <a:xfrm>
            <a:off x="5463352" y="4130182"/>
            <a:ext cx="233865" cy="416995"/>
            <a:chOff x="1699675" y="2252500"/>
            <a:chExt cx="155775" cy="268475"/>
          </a:xfrm>
        </p:grpSpPr>
        <p:sp>
          <p:nvSpPr>
            <p:cNvPr id="396" name="Google Shape;396;p21"/>
            <p:cNvSpPr/>
            <p:nvPr/>
          </p:nvSpPr>
          <p:spPr>
            <a:xfrm>
              <a:off x="1773125" y="2253800"/>
              <a:ext cx="52575" cy="63400"/>
            </a:xfrm>
            <a:custGeom>
              <a:avLst/>
              <a:gdLst/>
              <a:ahLst/>
              <a:cxnLst/>
              <a:rect l="l" t="t" r="r" b="b"/>
              <a:pathLst>
                <a:path w="2103" h="2536" extrusionOk="0">
                  <a:moveTo>
                    <a:pt x="770" y="0"/>
                  </a:moveTo>
                  <a:lnTo>
                    <a:pt x="770" y="0"/>
                  </a:lnTo>
                  <a:cubicBezTo>
                    <a:pt x="809" y="857"/>
                    <a:pt x="532" y="1696"/>
                    <a:pt x="0" y="2358"/>
                  </a:cubicBezTo>
                  <a:lnTo>
                    <a:pt x="178" y="2536"/>
                  </a:lnTo>
                  <a:lnTo>
                    <a:pt x="2103" y="610"/>
                  </a:lnTo>
                  <a:cubicBezTo>
                    <a:pt x="1705" y="299"/>
                    <a:pt x="1246" y="91"/>
                    <a:pt x="7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1"/>
            <p:cNvSpPr/>
            <p:nvPr/>
          </p:nvSpPr>
          <p:spPr>
            <a:xfrm>
              <a:off x="1701075" y="2325925"/>
              <a:ext cx="63425" cy="52600"/>
            </a:xfrm>
            <a:custGeom>
              <a:avLst/>
              <a:gdLst/>
              <a:ahLst/>
              <a:cxnLst/>
              <a:rect l="l" t="t" r="r" b="b"/>
              <a:pathLst>
                <a:path w="2537" h="2104" extrusionOk="0">
                  <a:moveTo>
                    <a:pt x="2354" y="1"/>
                  </a:moveTo>
                  <a:cubicBezTo>
                    <a:pt x="1736" y="499"/>
                    <a:pt x="801" y="775"/>
                    <a:pt x="1" y="775"/>
                  </a:cubicBezTo>
                  <a:cubicBezTo>
                    <a:pt x="92" y="1251"/>
                    <a:pt x="295" y="1706"/>
                    <a:pt x="611" y="2104"/>
                  </a:cubicBezTo>
                  <a:lnTo>
                    <a:pt x="2536" y="178"/>
                  </a:lnTo>
                  <a:lnTo>
                    <a:pt x="23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1"/>
            <p:cNvSpPr/>
            <p:nvPr/>
          </p:nvSpPr>
          <p:spPr>
            <a:xfrm>
              <a:off x="1790750" y="2282250"/>
              <a:ext cx="63400" cy="52575"/>
            </a:xfrm>
            <a:custGeom>
              <a:avLst/>
              <a:gdLst/>
              <a:ahLst/>
              <a:cxnLst/>
              <a:rect l="l" t="t" r="r" b="b"/>
              <a:pathLst>
                <a:path w="2536" h="2103" extrusionOk="0">
                  <a:moveTo>
                    <a:pt x="1926" y="0"/>
                  </a:moveTo>
                  <a:lnTo>
                    <a:pt x="0" y="1925"/>
                  </a:lnTo>
                  <a:lnTo>
                    <a:pt x="178" y="2103"/>
                  </a:lnTo>
                  <a:cubicBezTo>
                    <a:pt x="799" y="1604"/>
                    <a:pt x="1576" y="1329"/>
                    <a:pt x="2377" y="1329"/>
                  </a:cubicBezTo>
                  <a:cubicBezTo>
                    <a:pt x="2430" y="1329"/>
                    <a:pt x="2483" y="1330"/>
                    <a:pt x="2536" y="1333"/>
                  </a:cubicBezTo>
                  <a:cubicBezTo>
                    <a:pt x="2445" y="857"/>
                    <a:pt x="2242" y="398"/>
                    <a:pt x="19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1"/>
            <p:cNvSpPr/>
            <p:nvPr/>
          </p:nvSpPr>
          <p:spPr>
            <a:xfrm>
              <a:off x="1729425" y="2252500"/>
              <a:ext cx="45450" cy="46975"/>
            </a:xfrm>
            <a:custGeom>
              <a:avLst/>
              <a:gdLst/>
              <a:ahLst/>
              <a:cxnLst/>
              <a:rect l="l" t="t" r="r" b="b"/>
              <a:pathLst>
                <a:path w="1818" h="1879" extrusionOk="0">
                  <a:moveTo>
                    <a:pt x="1774" y="0"/>
                  </a:moveTo>
                  <a:lnTo>
                    <a:pt x="1774" y="0"/>
                  </a:lnTo>
                  <a:cubicBezTo>
                    <a:pt x="1143" y="31"/>
                    <a:pt x="524" y="251"/>
                    <a:pt x="0" y="662"/>
                  </a:cubicBezTo>
                  <a:lnTo>
                    <a:pt x="1216" y="1878"/>
                  </a:lnTo>
                  <a:cubicBezTo>
                    <a:pt x="1618" y="1350"/>
                    <a:pt x="1817" y="671"/>
                    <a:pt x="17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1"/>
            <p:cNvSpPr/>
            <p:nvPr/>
          </p:nvSpPr>
          <p:spPr>
            <a:xfrm>
              <a:off x="1808475" y="2334100"/>
              <a:ext cx="46975" cy="44425"/>
            </a:xfrm>
            <a:custGeom>
              <a:avLst/>
              <a:gdLst/>
              <a:ahLst/>
              <a:cxnLst/>
              <a:rect l="l" t="t" r="r" b="b"/>
              <a:pathLst>
                <a:path w="1879" h="1777" extrusionOk="0">
                  <a:moveTo>
                    <a:pt x="1683" y="0"/>
                  </a:moveTo>
                  <a:cubicBezTo>
                    <a:pt x="1077" y="0"/>
                    <a:pt x="477" y="198"/>
                    <a:pt x="1" y="561"/>
                  </a:cubicBezTo>
                  <a:lnTo>
                    <a:pt x="1217" y="1777"/>
                  </a:lnTo>
                  <a:cubicBezTo>
                    <a:pt x="1628" y="1253"/>
                    <a:pt x="1848" y="634"/>
                    <a:pt x="1879" y="7"/>
                  </a:cubicBezTo>
                  <a:cubicBezTo>
                    <a:pt x="1813" y="2"/>
                    <a:pt x="1748" y="0"/>
                    <a:pt x="16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1"/>
            <p:cNvSpPr/>
            <p:nvPr/>
          </p:nvSpPr>
          <p:spPr>
            <a:xfrm>
              <a:off x="1746400" y="2417325"/>
              <a:ext cx="65025" cy="44925"/>
            </a:xfrm>
            <a:custGeom>
              <a:avLst/>
              <a:gdLst/>
              <a:ahLst/>
              <a:cxnLst/>
              <a:rect l="l" t="t" r="r" b="b"/>
              <a:pathLst>
                <a:path w="2601" h="1797" extrusionOk="0">
                  <a:moveTo>
                    <a:pt x="1" y="1"/>
                  </a:moveTo>
                  <a:lnTo>
                    <a:pt x="1" y="1550"/>
                  </a:lnTo>
                  <a:cubicBezTo>
                    <a:pt x="1" y="1684"/>
                    <a:pt x="109" y="1796"/>
                    <a:pt x="247" y="1796"/>
                  </a:cubicBezTo>
                  <a:lnTo>
                    <a:pt x="2354" y="1796"/>
                  </a:lnTo>
                  <a:cubicBezTo>
                    <a:pt x="2488" y="1796"/>
                    <a:pt x="2601" y="1684"/>
                    <a:pt x="2601" y="1550"/>
                  </a:cubicBezTo>
                  <a:lnTo>
                    <a:pt x="2601" y="1"/>
                  </a:lnTo>
                  <a:cubicBezTo>
                    <a:pt x="2151" y="195"/>
                    <a:pt x="1805" y="269"/>
                    <a:pt x="1299" y="269"/>
                  </a:cubicBezTo>
                  <a:cubicBezTo>
                    <a:pt x="901" y="269"/>
                    <a:pt x="368" y="19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1"/>
            <p:cNvSpPr/>
            <p:nvPr/>
          </p:nvSpPr>
          <p:spPr>
            <a:xfrm>
              <a:off x="1702050" y="2476700"/>
              <a:ext cx="152750" cy="44275"/>
            </a:xfrm>
            <a:custGeom>
              <a:avLst/>
              <a:gdLst/>
              <a:ahLst/>
              <a:cxnLst/>
              <a:rect l="l" t="t" r="r" b="b"/>
              <a:pathLst>
                <a:path w="6110" h="1771" extrusionOk="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lnTo>
                    <a:pt x="1" y="1450"/>
                  </a:lnTo>
                  <a:cubicBezTo>
                    <a:pt x="1" y="1628"/>
                    <a:pt x="144" y="1770"/>
                    <a:pt x="321" y="1770"/>
                  </a:cubicBezTo>
                  <a:lnTo>
                    <a:pt x="5790" y="1770"/>
                  </a:lnTo>
                  <a:cubicBezTo>
                    <a:pt x="5967" y="1770"/>
                    <a:pt x="6110" y="1628"/>
                    <a:pt x="6110" y="1450"/>
                  </a:cubicBezTo>
                  <a:lnTo>
                    <a:pt x="6110" y="321"/>
                  </a:lnTo>
                  <a:cubicBezTo>
                    <a:pt x="6110" y="144"/>
                    <a:pt x="5967" y="1"/>
                    <a:pt x="5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1"/>
            <p:cNvSpPr/>
            <p:nvPr/>
          </p:nvSpPr>
          <p:spPr>
            <a:xfrm>
              <a:off x="1780250" y="2361200"/>
              <a:ext cx="45450" cy="47075"/>
            </a:xfrm>
            <a:custGeom>
              <a:avLst/>
              <a:gdLst/>
              <a:ahLst/>
              <a:cxnLst/>
              <a:rect l="l" t="t" r="r" b="b"/>
              <a:pathLst>
                <a:path w="1818" h="1883" extrusionOk="0">
                  <a:moveTo>
                    <a:pt x="602" y="0"/>
                  </a:moveTo>
                  <a:cubicBezTo>
                    <a:pt x="200" y="528"/>
                    <a:pt x="1" y="1212"/>
                    <a:pt x="48" y="1882"/>
                  </a:cubicBezTo>
                  <a:cubicBezTo>
                    <a:pt x="676" y="1848"/>
                    <a:pt x="1299" y="1627"/>
                    <a:pt x="1818" y="1220"/>
                  </a:cubicBezTo>
                  <a:lnTo>
                    <a:pt x="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1"/>
            <p:cNvSpPr/>
            <p:nvPr/>
          </p:nvSpPr>
          <p:spPr>
            <a:xfrm>
              <a:off x="1699675" y="2282250"/>
              <a:ext cx="47075" cy="44425"/>
            </a:xfrm>
            <a:custGeom>
              <a:avLst/>
              <a:gdLst/>
              <a:ahLst/>
              <a:cxnLst/>
              <a:rect l="l" t="t" r="r" b="b"/>
              <a:pathLst>
                <a:path w="1883" h="1777" extrusionOk="0">
                  <a:moveTo>
                    <a:pt x="667" y="0"/>
                  </a:moveTo>
                  <a:cubicBezTo>
                    <a:pt x="256" y="519"/>
                    <a:pt x="35" y="1142"/>
                    <a:pt x="1" y="1770"/>
                  </a:cubicBezTo>
                  <a:cubicBezTo>
                    <a:pt x="66" y="1774"/>
                    <a:pt x="131" y="1777"/>
                    <a:pt x="197" y="1777"/>
                  </a:cubicBezTo>
                  <a:cubicBezTo>
                    <a:pt x="803" y="1777"/>
                    <a:pt x="1406" y="1579"/>
                    <a:pt x="1883" y="1216"/>
                  </a:cubicBezTo>
                  <a:lnTo>
                    <a:pt x="6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1"/>
            <p:cNvSpPr/>
            <p:nvPr/>
          </p:nvSpPr>
          <p:spPr>
            <a:xfrm>
              <a:off x="1729425" y="2343450"/>
              <a:ext cx="52600" cy="63425"/>
            </a:xfrm>
            <a:custGeom>
              <a:avLst/>
              <a:gdLst/>
              <a:ahLst/>
              <a:cxnLst/>
              <a:rect l="l" t="t" r="r" b="b"/>
              <a:pathLst>
                <a:path w="2104" h="2537" extrusionOk="0">
                  <a:moveTo>
                    <a:pt x="1926" y="1"/>
                  </a:moveTo>
                  <a:lnTo>
                    <a:pt x="0" y="1930"/>
                  </a:lnTo>
                  <a:cubicBezTo>
                    <a:pt x="398" y="2242"/>
                    <a:pt x="857" y="2445"/>
                    <a:pt x="1333" y="2536"/>
                  </a:cubicBezTo>
                  <a:cubicBezTo>
                    <a:pt x="1294" y="1679"/>
                    <a:pt x="1571" y="844"/>
                    <a:pt x="2103" y="183"/>
                  </a:cubicBezTo>
                  <a:lnTo>
                    <a:pt x="19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2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Analiza czynnikowa</a:t>
            </a:r>
            <a:endParaRPr sz="2400"/>
          </a:p>
        </p:txBody>
      </p:sp>
      <p:grpSp>
        <p:nvGrpSpPr>
          <p:cNvPr id="411" name="Google Shape;411;p22"/>
          <p:cNvGrpSpPr/>
          <p:nvPr/>
        </p:nvGrpSpPr>
        <p:grpSpPr>
          <a:xfrm>
            <a:off x="3005895" y="1142874"/>
            <a:ext cx="3132228" cy="3587210"/>
            <a:chOff x="3053699" y="1875245"/>
            <a:chExt cx="2493018" cy="2855150"/>
          </a:xfrm>
        </p:grpSpPr>
        <p:sp>
          <p:nvSpPr>
            <p:cNvPr id="412" name="Google Shape;412;p22"/>
            <p:cNvSpPr/>
            <p:nvPr/>
          </p:nvSpPr>
          <p:spPr>
            <a:xfrm>
              <a:off x="4403111" y="2620090"/>
              <a:ext cx="43524" cy="2107295"/>
            </a:xfrm>
            <a:custGeom>
              <a:avLst/>
              <a:gdLst/>
              <a:ahLst/>
              <a:cxnLst/>
              <a:rect l="l" t="t" r="r" b="b"/>
              <a:pathLst>
                <a:path w="247" h="11959" extrusionOk="0">
                  <a:moveTo>
                    <a:pt x="0" y="1"/>
                  </a:moveTo>
                  <a:lnTo>
                    <a:pt x="0" y="11959"/>
                  </a:lnTo>
                  <a:lnTo>
                    <a:pt x="247" y="1195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3921354" y="1875245"/>
              <a:ext cx="967569" cy="745016"/>
            </a:xfrm>
            <a:custGeom>
              <a:avLst/>
              <a:gdLst/>
              <a:ahLst/>
              <a:cxnLst/>
              <a:rect l="l" t="t" r="r" b="b"/>
              <a:pathLst>
                <a:path w="5491" h="4228" extrusionOk="0">
                  <a:moveTo>
                    <a:pt x="0" y="1"/>
                  </a:moveTo>
                  <a:lnTo>
                    <a:pt x="0" y="4228"/>
                  </a:lnTo>
                  <a:lnTo>
                    <a:pt x="5490" y="4228"/>
                  </a:lnTo>
                  <a:lnTo>
                    <a:pt x="5490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3986023" y="1921765"/>
              <a:ext cx="838055" cy="651977"/>
            </a:xfrm>
            <a:custGeom>
              <a:avLst/>
              <a:gdLst/>
              <a:ahLst/>
              <a:cxnLst/>
              <a:rect l="l" t="t" r="r" b="b"/>
              <a:pathLst>
                <a:path w="4756" h="3700" extrusionOk="0">
                  <a:moveTo>
                    <a:pt x="4570" y="182"/>
                  </a:moveTo>
                  <a:lnTo>
                    <a:pt x="4570" y="3518"/>
                  </a:lnTo>
                  <a:lnTo>
                    <a:pt x="187" y="3518"/>
                  </a:lnTo>
                  <a:lnTo>
                    <a:pt x="187" y="182"/>
                  </a:lnTo>
                  <a:close/>
                  <a:moveTo>
                    <a:pt x="1" y="1"/>
                  </a:moveTo>
                  <a:lnTo>
                    <a:pt x="1" y="3700"/>
                  </a:lnTo>
                  <a:lnTo>
                    <a:pt x="4756" y="3700"/>
                  </a:lnTo>
                  <a:lnTo>
                    <a:pt x="47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4239941" y="2152073"/>
              <a:ext cx="331099" cy="346253"/>
            </a:xfrm>
            <a:custGeom>
              <a:avLst/>
              <a:gdLst/>
              <a:ahLst/>
              <a:cxnLst/>
              <a:rect l="l" t="t" r="r" b="b"/>
              <a:pathLst>
                <a:path w="1879" h="1965" extrusionOk="0">
                  <a:moveTo>
                    <a:pt x="1692" y="182"/>
                  </a:moveTo>
                  <a:lnTo>
                    <a:pt x="1692" y="1778"/>
                  </a:lnTo>
                  <a:lnTo>
                    <a:pt x="182" y="1778"/>
                  </a:lnTo>
                  <a:lnTo>
                    <a:pt x="182" y="182"/>
                  </a:lnTo>
                  <a:close/>
                  <a:moveTo>
                    <a:pt x="1" y="0"/>
                  </a:moveTo>
                  <a:lnTo>
                    <a:pt x="1" y="1964"/>
                  </a:lnTo>
                  <a:lnTo>
                    <a:pt x="1878" y="1964"/>
                  </a:lnTo>
                  <a:lnTo>
                    <a:pt x="18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4213333" y="2454628"/>
              <a:ext cx="379028" cy="45991"/>
            </a:xfrm>
            <a:custGeom>
              <a:avLst/>
              <a:gdLst/>
              <a:ahLst/>
              <a:cxnLst/>
              <a:rect l="l" t="t" r="r" b="b"/>
              <a:pathLst>
                <a:path w="2151" h="261" extrusionOk="0">
                  <a:moveTo>
                    <a:pt x="0" y="1"/>
                  </a:moveTo>
                  <a:lnTo>
                    <a:pt x="0" y="260"/>
                  </a:lnTo>
                  <a:lnTo>
                    <a:pt x="2150" y="260"/>
                  </a:lnTo>
                  <a:lnTo>
                    <a:pt x="215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4761344" y="3859736"/>
              <a:ext cx="190131" cy="795941"/>
            </a:xfrm>
            <a:custGeom>
              <a:avLst/>
              <a:gdLst/>
              <a:ahLst/>
              <a:cxnLst/>
              <a:rect l="l" t="t" r="r" b="b"/>
              <a:pathLst>
                <a:path w="1079" h="4517" extrusionOk="0">
                  <a:moveTo>
                    <a:pt x="1" y="0"/>
                  </a:moveTo>
                  <a:lnTo>
                    <a:pt x="693" y="4517"/>
                  </a:lnTo>
                  <a:lnTo>
                    <a:pt x="1078" y="451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4734032" y="4602290"/>
              <a:ext cx="218148" cy="103788"/>
            </a:xfrm>
            <a:custGeom>
              <a:avLst/>
              <a:gdLst/>
              <a:ahLst/>
              <a:cxnLst/>
              <a:rect l="l" t="t" r="r" b="b"/>
              <a:pathLst>
                <a:path w="1238" h="589" extrusionOk="0">
                  <a:moveTo>
                    <a:pt x="1237" y="0"/>
                  </a:moveTo>
                  <a:lnTo>
                    <a:pt x="809" y="39"/>
                  </a:lnTo>
                  <a:cubicBezTo>
                    <a:pt x="796" y="199"/>
                    <a:pt x="813" y="108"/>
                    <a:pt x="407" y="281"/>
                  </a:cubicBezTo>
                  <a:cubicBezTo>
                    <a:pt x="0" y="454"/>
                    <a:pt x="78" y="589"/>
                    <a:pt x="78" y="589"/>
                  </a:cubicBezTo>
                  <a:lnTo>
                    <a:pt x="1237" y="589"/>
                  </a:lnTo>
                  <a:lnTo>
                    <a:pt x="1237" y="134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4746895" y="4705902"/>
              <a:ext cx="205285" cy="17797"/>
            </a:xfrm>
            <a:custGeom>
              <a:avLst/>
              <a:gdLst/>
              <a:ahLst/>
              <a:cxnLst/>
              <a:rect l="l" t="t" r="r" b="b"/>
              <a:pathLst>
                <a:path w="1165" h="101" extrusionOk="0">
                  <a:moveTo>
                    <a:pt x="1" y="1"/>
                  </a:moveTo>
                  <a:lnTo>
                    <a:pt x="1" y="100"/>
                  </a:lnTo>
                  <a:lnTo>
                    <a:pt x="1164" y="100"/>
                  </a:lnTo>
                  <a:lnTo>
                    <a:pt x="1164" y="1"/>
                  </a:lnTo>
                  <a:close/>
                </a:path>
              </a:pathLst>
            </a:custGeom>
            <a:solidFill>
              <a:srgbClr val="005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4873413" y="4588545"/>
              <a:ext cx="78766" cy="31365"/>
            </a:xfrm>
            <a:custGeom>
              <a:avLst/>
              <a:gdLst/>
              <a:ahLst/>
              <a:cxnLst/>
              <a:rect l="l" t="t" r="r" b="b"/>
              <a:pathLst>
                <a:path w="447" h="178" extrusionOk="0">
                  <a:moveTo>
                    <a:pt x="1" y="0"/>
                  </a:moveTo>
                  <a:lnTo>
                    <a:pt x="1" y="178"/>
                  </a:lnTo>
                  <a:lnTo>
                    <a:pt x="446" y="178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005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4797291" y="4653038"/>
              <a:ext cx="54978" cy="23612"/>
            </a:xfrm>
            <a:custGeom>
              <a:avLst/>
              <a:gdLst/>
              <a:ahLst/>
              <a:cxnLst/>
              <a:rect l="l" t="t" r="r" b="b"/>
              <a:pathLst>
                <a:path w="312" h="134" extrusionOk="0">
                  <a:moveTo>
                    <a:pt x="23" y="0"/>
                  </a:moveTo>
                  <a:cubicBezTo>
                    <a:pt x="16" y="0"/>
                    <a:pt x="8" y="5"/>
                    <a:pt x="4" y="15"/>
                  </a:cubicBezTo>
                  <a:cubicBezTo>
                    <a:pt x="0" y="24"/>
                    <a:pt x="4" y="37"/>
                    <a:pt x="17" y="41"/>
                  </a:cubicBezTo>
                  <a:lnTo>
                    <a:pt x="281" y="132"/>
                  </a:lnTo>
                  <a:cubicBezTo>
                    <a:pt x="284" y="133"/>
                    <a:pt x="286" y="133"/>
                    <a:pt x="288" y="133"/>
                  </a:cubicBezTo>
                  <a:cubicBezTo>
                    <a:pt x="296" y="133"/>
                    <a:pt x="304" y="129"/>
                    <a:pt x="307" y="119"/>
                  </a:cubicBezTo>
                  <a:cubicBezTo>
                    <a:pt x="312" y="110"/>
                    <a:pt x="307" y="97"/>
                    <a:pt x="294" y="93"/>
                  </a:cubicBezTo>
                  <a:lnTo>
                    <a:pt x="30" y="2"/>
                  </a:lnTo>
                  <a:cubicBezTo>
                    <a:pt x="28" y="1"/>
                    <a:pt x="26" y="0"/>
                    <a:pt x="23" y="0"/>
                  </a:cubicBezTo>
                  <a:close/>
                </a:path>
              </a:pathLst>
            </a:custGeom>
            <a:solidFill>
              <a:srgbClr val="005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4819317" y="4640880"/>
              <a:ext cx="55154" cy="24317"/>
            </a:xfrm>
            <a:custGeom>
              <a:avLst/>
              <a:gdLst/>
              <a:ahLst/>
              <a:cxnLst/>
              <a:rect l="l" t="t" r="r" b="b"/>
              <a:pathLst>
                <a:path w="313" h="138" extrusionOk="0">
                  <a:moveTo>
                    <a:pt x="26" y="1"/>
                  </a:moveTo>
                  <a:cubicBezTo>
                    <a:pt x="18" y="1"/>
                    <a:pt x="8" y="8"/>
                    <a:pt x="5" y="15"/>
                  </a:cubicBezTo>
                  <a:cubicBezTo>
                    <a:pt x="1" y="28"/>
                    <a:pt x="5" y="41"/>
                    <a:pt x="18" y="41"/>
                  </a:cubicBezTo>
                  <a:lnTo>
                    <a:pt x="282" y="136"/>
                  </a:lnTo>
                  <a:cubicBezTo>
                    <a:pt x="283" y="137"/>
                    <a:pt x="285" y="137"/>
                    <a:pt x="287" y="137"/>
                  </a:cubicBezTo>
                  <a:cubicBezTo>
                    <a:pt x="295" y="137"/>
                    <a:pt x="304" y="130"/>
                    <a:pt x="308" y="123"/>
                  </a:cubicBezTo>
                  <a:cubicBezTo>
                    <a:pt x="312" y="110"/>
                    <a:pt x="303" y="97"/>
                    <a:pt x="295" y="93"/>
                  </a:cubicBezTo>
                  <a:lnTo>
                    <a:pt x="31" y="2"/>
                  </a:lnTo>
                  <a:cubicBezTo>
                    <a:pt x="29" y="1"/>
                    <a:pt x="28" y="1"/>
                    <a:pt x="26" y="1"/>
                  </a:cubicBezTo>
                  <a:close/>
                </a:path>
              </a:pathLst>
            </a:custGeom>
            <a:solidFill>
              <a:srgbClr val="005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4846101" y="4631717"/>
              <a:ext cx="54978" cy="23612"/>
            </a:xfrm>
            <a:custGeom>
              <a:avLst/>
              <a:gdLst/>
              <a:ahLst/>
              <a:cxnLst/>
              <a:rect l="l" t="t" r="r" b="b"/>
              <a:pathLst>
                <a:path w="312" h="134" extrusionOk="0">
                  <a:moveTo>
                    <a:pt x="25" y="0"/>
                  </a:moveTo>
                  <a:cubicBezTo>
                    <a:pt x="16" y="0"/>
                    <a:pt x="8" y="5"/>
                    <a:pt x="4" y="15"/>
                  </a:cubicBezTo>
                  <a:cubicBezTo>
                    <a:pt x="0" y="24"/>
                    <a:pt x="9" y="36"/>
                    <a:pt x="17" y="41"/>
                  </a:cubicBezTo>
                  <a:lnTo>
                    <a:pt x="281" y="132"/>
                  </a:lnTo>
                  <a:cubicBezTo>
                    <a:pt x="283" y="133"/>
                    <a:pt x="286" y="133"/>
                    <a:pt x="288" y="133"/>
                  </a:cubicBezTo>
                  <a:cubicBezTo>
                    <a:pt x="296" y="133"/>
                    <a:pt x="304" y="128"/>
                    <a:pt x="307" y="119"/>
                  </a:cubicBezTo>
                  <a:cubicBezTo>
                    <a:pt x="312" y="110"/>
                    <a:pt x="307" y="97"/>
                    <a:pt x="294" y="93"/>
                  </a:cubicBezTo>
                  <a:lnTo>
                    <a:pt x="35" y="2"/>
                  </a:lnTo>
                  <a:cubicBezTo>
                    <a:pt x="31" y="1"/>
                    <a:pt x="28" y="0"/>
                    <a:pt x="25" y="0"/>
                  </a:cubicBezTo>
                  <a:close/>
                </a:path>
              </a:pathLst>
            </a:custGeom>
            <a:solidFill>
              <a:srgbClr val="005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4743900" y="3859736"/>
              <a:ext cx="236474" cy="467485"/>
            </a:xfrm>
            <a:custGeom>
              <a:avLst/>
              <a:gdLst/>
              <a:ahLst/>
              <a:cxnLst/>
              <a:rect l="l" t="t" r="r" b="b"/>
              <a:pathLst>
                <a:path w="1342" h="2653" extrusionOk="0">
                  <a:moveTo>
                    <a:pt x="0" y="0"/>
                  </a:moveTo>
                  <a:lnTo>
                    <a:pt x="243" y="2652"/>
                  </a:lnTo>
                  <a:lnTo>
                    <a:pt x="1233" y="2652"/>
                  </a:lnTo>
                  <a:lnTo>
                    <a:pt x="1341" y="0"/>
                  </a:lnTo>
                  <a:close/>
                </a:path>
              </a:pathLst>
            </a:custGeom>
            <a:solidFill>
              <a:srgbClr val="C18F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3593429" y="3562996"/>
              <a:ext cx="554533" cy="272597"/>
            </a:xfrm>
            <a:custGeom>
              <a:avLst/>
              <a:gdLst/>
              <a:ahLst/>
              <a:cxnLst/>
              <a:rect l="l" t="t" r="r" b="b"/>
              <a:pathLst>
                <a:path w="3147" h="1547" extrusionOk="0">
                  <a:moveTo>
                    <a:pt x="2640" y="0"/>
                  </a:moveTo>
                  <a:cubicBezTo>
                    <a:pt x="2617" y="0"/>
                    <a:pt x="2594" y="2"/>
                    <a:pt x="2571" y="6"/>
                  </a:cubicBezTo>
                  <a:lnTo>
                    <a:pt x="611" y="304"/>
                  </a:lnTo>
                  <a:cubicBezTo>
                    <a:pt x="239" y="360"/>
                    <a:pt x="1" y="732"/>
                    <a:pt x="105" y="1096"/>
                  </a:cubicBezTo>
                  <a:cubicBezTo>
                    <a:pt x="185" y="1372"/>
                    <a:pt x="437" y="1546"/>
                    <a:pt x="707" y="1546"/>
                  </a:cubicBezTo>
                  <a:cubicBezTo>
                    <a:pt x="771" y="1546"/>
                    <a:pt x="837" y="1536"/>
                    <a:pt x="901" y="1516"/>
                  </a:cubicBezTo>
                  <a:lnTo>
                    <a:pt x="2783" y="893"/>
                  </a:lnTo>
                  <a:cubicBezTo>
                    <a:pt x="3016" y="815"/>
                    <a:pt x="3146" y="564"/>
                    <a:pt x="3077" y="326"/>
                  </a:cubicBezTo>
                  <a:cubicBezTo>
                    <a:pt x="3019" y="132"/>
                    <a:pt x="2839" y="0"/>
                    <a:pt x="2640" y="0"/>
                  </a:cubicBezTo>
                  <a:close/>
                </a:path>
              </a:pathLst>
            </a:custGeom>
            <a:solidFill>
              <a:srgbClr val="F37A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3970164" y="3566344"/>
              <a:ext cx="350834" cy="558057"/>
            </a:xfrm>
            <a:custGeom>
              <a:avLst/>
              <a:gdLst/>
              <a:ahLst/>
              <a:cxnLst/>
              <a:rect l="l" t="t" r="r" b="b"/>
              <a:pathLst>
                <a:path w="1991" h="3167" extrusionOk="0">
                  <a:moveTo>
                    <a:pt x="535" y="1"/>
                  </a:moveTo>
                  <a:cubicBezTo>
                    <a:pt x="482" y="1"/>
                    <a:pt x="429" y="10"/>
                    <a:pt x="376" y="30"/>
                  </a:cubicBezTo>
                  <a:cubicBezTo>
                    <a:pt x="112" y="129"/>
                    <a:pt x="0" y="441"/>
                    <a:pt x="138" y="683"/>
                  </a:cubicBezTo>
                  <a:lnTo>
                    <a:pt x="1679" y="3166"/>
                  </a:lnTo>
                  <a:lnTo>
                    <a:pt x="1990" y="2993"/>
                  </a:lnTo>
                  <a:lnTo>
                    <a:pt x="952" y="285"/>
                  </a:lnTo>
                  <a:cubicBezTo>
                    <a:pt x="882" y="108"/>
                    <a:pt x="714" y="1"/>
                    <a:pt x="535" y="1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4281879" y="4089163"/>
              <a:ext cx="155770" cy="96915"/>
            </a:xfrm>
            <a:custGeom>
              <a:avLst/>
              <a:gdLst/>
              <a:ahLst/>
              <a:cxnLst/>
              <a:rect l="l" t="t" r="r" b="b"/>
              <a:pathLst>
                <a:path w="884" h="550" extrusionOk="0">
                  <a:moveTo>
                    <a:pt x="690" y="1"/>
                  </a:moveTo>
                  <a:cubicBezTo>
                    <a:pt x="656" y="1"/>
                    <a:pt x="621" y="9"/>
                    <a:pt x="589" y="26"/>
                  </a:cubicBezTo>
                  <a:lnTo>
                    <a:pt x="1" y="360"/>
                  </a:lnTo>
                  <a:lnTo>
                    <a:pt x="104" y="550"/>
                  </a:lnTo>
                  <a:lnTo>
                    <a:pt x="883" y="117"/>
                  </a:lnTo>
                  <a:cubicBezTo>
                    <a:pt x="883" y="113"/>
                    <a:pt x="883" y="113"/>
                    <a:pt x="879" y="113"/>
                  </a:cubicBezTo>
                  <a:cubicBezTo>
                    <a:pt x="840" y="41"/>
                    <a:pt x="766" y="1"/>
                    <a:pt x="6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4265844" y="4093744"/>
              <a:ext cx="70308" cy="58854"/>
            </a:xfrm>
            <a:custGeom>
              <a:avLst/>
              <a:gdLst/>
              <a:ahLst/>
              <a:cxnLst/>
              <a:rect l="l" t="t" r="r" b="b"/>
              <a:pathLst>
                <a:path w="399" h="334" extrusionOk="0">
                  <a:moveTo>
                    <a:pt x="312" y="0"/>
                  </a:moveTo>
                  <a:lnTo>
                    <a:pt x="1" y="173"/>
                  </a:lnTo>
                  <a:lnTo>
                    <a:pt x="92" y="334"/>
                  </a:lnTo>
                  <a:lnTo>
                    <a:pt x="399" y="161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6B2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4300204" y="4109779"/>
              <a:ext cx="148016" cy="95506"/>
            </a:xfrm>
            <a:custGeom>
              <a:avLst/>
              <a:gdLst/>
              <a:ahLst/>
              <a:cxnLst/>
              <a:rect l="l" t="t" r="r" b="b"/>
              <a:pathLst>
                <a:path w="840" h="542" extrusionOk="0">
                  <a:moveTo>
                    <a:pt x="779" y="0"/>
                  </a:moveTo>
                  <a:lnTo>
                    <a:pt x="0" y="433"/>
                  </a:lnTo>
                  <a:lnTo>
                    <a:pt x="61" y="541"/>
                  </a:lnTo>
                  <a:lnTo>
                    <a:pt x="840" y="108"/>
                  </a:lnTo>
                  <a:lnTo>
                    <a:pt x="779" y="0"/>
                  </a:lnTo>
                  <a:close/>
                </a:path>
              </a:pathLst>
            </a:custGeom>
            <a:solidFill>
              <a:srgbClr val="374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2"/>
            <p:cNvSpPr/>
            <p:nvPr/>
          </p:nvSpPr>
          <p:spPr>
            <a:xfrm>
              <a:off x="3590433" y="3537974"/>
              <a:ext cx="450745" cy="319116"/>
            </a:xfrm>
            <a:custGeom>
              <a:avLst/>
              <a:gdLst/>
              <a:ahLst/>
              <a:cxnLst/>
              <a:rect l="l" t="t" r="r" b="b"/>
              <a:pathLst>
                <a:path w="2558" h="1811" extrusionOk="0">
                  <a:moveTo>
                    <a:pt x="2557" y="1"/>
                  </a:moveTo>
                  <a:lnTo>
                    <a:pt x="853" y="83"/>
                  </a:lnTo>
                  <a:cubicBezTo>
                    <a:pt x="329" y="161"/>
                    <a:pt x="0" y="684"/>
                    <a:pt x="148" y="1186"/>
                  </a:cubicBezTo>
                  <a:cubicBezTo>
                    <a:pt x="259" y="1565"/>
                    <a:pt x="606" y="1810"/>
                    <a:pt x="981" y="1810"/>
                  </a:cubicBezTo>
                  <a:cubicBezTo>
                    <a:pt x="1071" y="1810"/>
                    <a:pt x="1164" y="1796"/>
                    <a:pt x="1255" y="1766"/>
                  </a:cubicBezTo>
                  <a:lnTo>
                    <a:pt x="2449" y="1216"/>
                  </a:lnTo>
                  <a:lnTo>
                    <a:pt x="2557" y="1"/>
                  </a:lnTo>
                  <a:close/>
                </a:path>
              </a:pathLst>
            </a:custGeom>
            <a:solidFill>
              <a:srgbClr val="022F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3592724" y="3606696"/>
              <a:ext cx="412684" cy="569158"/>
            </a:xfrm>
            <a:custGeom>
              <a:avLst/>
              <a:gdLst/>
              <a:ahLst/>
              <a:cxnLst/>
              <a:rect l="l" t="t" r="r" b="b"/>
              <a:pathLst>
                <a:path w="2342" h="3230" extrusionOk="0">
                  <a:moveTo>
                    <a:pt x="717" y="0"/>
                  </a:moveTo>
                  <a:cubicBezTo>
                    <a:pt x="612" y="0"/>
                    <a:pt x="506" y="26"/>
                    <a:pt x="407" y="82"/>
                  </a:cubicBezTo>
                  <a:cubicBezTo>
                    <a:pt x="100" y="259"/>
                    <a:pt x="0" y="653"/>
                    <a:pt x="186" y="956"/>
                  </a:cubicBezTo>
                  <a:lnTo>
                    <a:pt x="1441" y="3011"/>
                  </a:lnTo>
                  <a:cubicBezTo>
                    <a:pt x="1527" y="3152"/>
                    <a:pt x="1676" y="3229"/>
                    <a:pt x="1829" y="3229"/>
                  </a:cubicBezTo>
                  <a:cubicBezTo>
                    <a:pt x="1907" y="3229"/>
                    <a:pt x="1987" y="3209"/>
                    <a:pt x="2060" y="3167"/>
                  </a:cubicBezTo>
                  <a:cubicBezTo>
                    <a:pt x="2259" y="3054"/>
                    <a:pt x="2341" y="2812"/>
                    <a:pt x="2254" y="2600"/>
                  </a:cubicBezTo>
                  <a:lnTo>
                    <a:pt x="1294" y="389"/>
                  </a:lnTo>
                  <a:cubicBezTo>
                    <a:pt x="1197" y="144"/>
                    <a:pt x="962" y="0"/>
                    <a:pt x="717" y="0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3639948" y="4033656"/>
              <a:ext cx="358587" cy="550480"/>
            </a:xfrm>
            <a:custGeom>
              <a:avLst/>
              <a:gdLst/>
              <a:ahLst/>
              <a:cxnLst/>
              <a:rect l="l" t="t" r="r" b="b"/>
              <a:pathLst>
                <a:path w="2035" h="3124" extrusionOk="0">
                  <a:moveTo>
                    <a:pt x="1520" y="1"/>
                  </a:moveTo>
                  <a:cubicBezTo>
                    <a:pt x="1348" y="1"/>
                    <a:pt x="1182" y="98"/>
                    <a:pt x="1104" y="268"/>
                  </a:cubicBezTo>
                  <a:lnTo>
                    <a:pt x="1" y="2972"/>
                  </a:lnTo>
                  <a:lnTo>
                    <a:pt x="321" y="3123"/>
                  </a:lnTo>
                  <a:lnTo>
                    <a:pt x="1909" y="692"/>
                  </a:lnTo>
                  <a:cubicBezTo>
                    <a:pt x="2034" y="484"/>
                    <a:pt x="1978" y="212"/>
                    <a:pt x="1775" y="78"/>
                  </a:cubicBezTo>
                  <a:cubicBezTo>
                    <a:pt x="1695" y="25"/>
                    <a:pt x="1607" y="1"/>
                    <a:pt x="1520" y="1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3610168" y="4586254"/>
              <a:ext cx="151188" cy="101497"/>
            </a:xfrm>
            <a:custGeom>
              <a:avLst/>
              <a:gdLst/>
              <a:ahLst/>
              <a:cxnLst/>
              <a:rect l="l" t="t" r="r" b="b"/>
              <a:pathLst>
                <a:path w="858" h="576" extrusionOk="0">
                  <a:moveTo>
                    <a:pt x="92" y="0"/>
                  </a:moveTo>
                  <a:lnTo>
                    <a:pt x="1" y="199"/>
                  </a:lnTo>
                  <a:lnTo>
                    <a:pt x="806" y="576"/>
                  </a:lnTo>
                  <a:cubicBezTo>
                    <a:pt x="806" y="576"/>
                    <a:pt x="810" y="571"/>
                    <a:pt x="810" y="571"/>
                  </a:cubicBezTo>
                  <a:cubicBezTo>
                    <a:pt x="858" y="463"/>
                    <a:pt x="810" y="338"/>
                    <a:pt x="706" y="28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3626204" y="4557180"/>
              <a:ext cx="70308" cy="55859"/>
            </a:xfrm>
            <a:custGeom>
              <a:avLst/>
              <a:gdLst/>
              <a:ahLst/>
              <a:cxnLst/>
              <a:rect l="l" t="t" r="r" b="b"/>
              <a:pathLst>
                <a:path w="399" h="317" extrusionOk="0">
                  <a:moveTo>
                    <a:pt x="79" y="1"/>
                  </a:moveTo>
                  <a:lnTo>
                    <a:pt x="1" y="165"/>
                  </a:lnTo>
                  <a:lnTo>
                    <a:pt x="321" y="317"/>
                  </a:lnTo>
                  <a:lnTo>
                    <a:pt x="399" y="152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6B23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3600301" y="4621320"/>
              <a:ext cx="151893" cy="86343"/>
            </a:xfrm>
            <a:custGeom>
              <a:avLst/>
              <a:gdLst/>
              <a:ahLst/>
              <a:cxnLst/>
              <a:rect l="l" t="t" r="r" b="b"/>
              <a:pathLst>
                <a:path w="862" h="490" extrusionOk="0">
                  <a:moveTo>
                    <a:pt x="57" y="0"/>
                  </a:moveTo>
                  <a:lnTo>
                    <a:pt x="1" y="113"/>
                  </a:lnTo>
                  <a:lnTo>
                    <a:pt x="810" y="489"/>
                  </a:lnTo>
                  <a:lnTo>
                    <a:pt x="862" y="377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374C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3583561" y="3604406"/>
              <a:ext cx="388895" cy="415503"/>
            </a:xfrm>
            <a:custGeom>
              <a:avLst/>
              <a:gdLst/>
              <a:ahLst/>
              <a:cxnLst/>
              <a:rect l="l" t="t" r="r" b="b"/>
              <a:pathLst>
                <a:path w="2207" h="2358" extrusionOk="0">
                  <a:moveTo>
                    <a:pt x="887" y="1"/>
                  </a:moveTo>
                  <a:cubicBezTo>
                    <a:pt x="733" y="1"/>
                    <a:pt x="576" y="42"/>
                    <a:pt x="433" y="130"/>
                  </a:cubicBezTo>
                  <a:cubicBezTo>
                    <a:pt x="14" y="385"/>
                    <a:pt x="1" y="623"/>
                    <a:pt x="364" y="1311"/>
                  </a:cubicBezTo>
                  <a:lnTo>
                    <a:pt x="1004" y="2358"/>
                  </a:lnTo>
                  <a:lnTo>
                    <a:pt x="2207" y="2146"/>
                  </a:lnTo>
                  <a:lnTo>
                    <a:pt x="1683" y="519"/>
                  </a:lnTo>
                  <a:cubicBezTo>
                    <a:pt x="1539" y="191"/>
                    <a:pt x="1219" y="1"/>
                    <a:pt x="8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3469201" y="2876301"/>
              <a:ext cx="129867" cy="137620"/>
            </a:xfrm>
            <a:custGeom>
              <a:avLst/>
              <a:gdLst/>
              <a:ahLst/>
              <a:cxnLst/>
              <a:rect l="l" t="t" r="r" b="b"/>
              <a:pathLst>
                <a:path w="737" h="781" extrusionOk="0">
                  <a:moveTo>
                    <a:pt x="324" y="1"/>
                  </a:moveTo>
                  <a:cubicBezTo>
                    <a:pt x="290" y="1"/>
                    <a:pt x="255" y="6"/>
                    <a:pt x="221" y="18"/>
                  </a:cubicBezTo>
                  <a:cubicBezTo>
                    <a:pt x="139" y="48"/>
                    <a:pt x="57" y="113"/>
                    <a:pt x="1" y="191"/>
                  </a:cubicBezTo>
                  <a:lnTo>
                    <a:pt x="200" y="757"/>
                  </a:lnTo>
                  <a:cubicBezTo>
                    <a:pt x="245" y="772"/>
                    <a:pt x="295" y="780"/>
                    <a:pt x="343" y="780"/>
                  </a:cubicBezTo>
                  <a:cubicBezTo>
                    <a:pt x="391" y="780"/>
                    <a:pt x="438" y="772"/>
                    <a:pt x="476" y="757"/>
                  </a:cubicBezTo>
                  <a:cubicBezTo>
                    <a:pt x="645" y="701"/>
                    <a:pt x="736" y="515"/>
                    <a:pt x="675" y="346"/>
                  </a:cubicBezTo>
                  <a:lnTo>
                    <a:pt x="632" y="217"/>
                  </a:lnTo>
                  <a:cubicBezTo>
                    <a:pt x="587" y="85"/>
                    <a:pt x="460" y="1"/>
                    <a:pt x="324" y="1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3452461" y="2879297"/>
              <a:ext cx="147312" cy="284579"/>
            </a:xfrm>
            <a:custGeom>
              <a:avLst/>
              <a:gdLst/>
              <a:ahLst/>
              <a:cxnLst/>
              <a:rect l="l" t="t" r="r" b="b"/>
              <a:pathLst>
                <a:path w="836" h="1615" extrusionOk="0">
                  <a:moveTo>
                    <a:pt x="316" y="1"/>
                  </a:moveTo>
                  <a:lnTo>
                    <a:pt x="135" y="65"/>
                  </a:lnTo>
                  <a:cubicBezTo>
                    <a:pt x="22" y="104"/>
                    <a:pt x="0" y="221"/>
                    <a:pt x="31" y="329"/>
                  </a:cubicBezTo>
                  <a:lnTo>
                    <a:pt x="476" y="1614"/>
                  </a:lnTo>
                  <a:lnTo>
                    <a:pt x="835" y="1489"/>
                  </a:lnTo>
                  <a:lnTo>
                    <a:pt x="316" y="1"/>
                  </a:ln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3548495" y="3001235"/>
              <a:ext cx="90220" cy="142025"/>
            </a:xfrm>
            <a:custGeom>
              <a:avLst/>
              <a:gdLst/>
              <a:ahLst/>
              <a:cxnLst/>
              <a:rect l="l" t="t" r="r" b="b"/>
              <a:pathLst>
                <a:path w="512" h="806" extrusionOk="0">
                  <a:moveTo>
                    <a:pt x="113" y="1"/>
                  </a:moveTo>
                  <a:lnTo>
                    <a:pt x="1" y="40"/>
                  </a:lnTo>
                  <a:lnTo>
                    <a:pt x="269" y="805"/>
                  </a:lnTo>
                  <a:lnTo>
                    <a:pt x="511" y="719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3405237" y="3056213"/>
              <a:ext cx="587837" cy="632065"/>
            </a:xfrm>
            <a:custGeom>
              <a:avLst/>
              <a:gdLst/>
              <a:ahLst/>
              <a:cxnLst/>
              <a:rect l="l" t="t" r="r" b="b"/>
              <a:pathLst>
                <a:path w="3336" h="3587" extrusionOk="0">
                  <a:moveTo>
                    <a:pt x="2375" y="0"/>
                  </a:moveTo>
                  <a:lnTo>
                    <a:pt x="0" y="822"/>
                  </a:lnTo>
                  <a:lnTo>
                    <a:pt x="961" y="3587"/>
                  </a:lnTo>
                  <a:lnTo>
                    <a:pt x="3336" y="2760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3479950" y="3270309"/>
              <a:ext cx="438410" cy="203875"/>
            </a:xfrm>
            <a:custGeom>
              <a:avLst/>
              <a:gdLst/>
              <a:ahLst/>
              <a:cxnLst/>
              <a:rect l="l" t="t" r="r" b="b"/>
              <a:pathLst>
                <a:path w="2488" h="1157" extrusionOk="0">
                  <a:moveTo>
                    <a:pt x="2371" y="1"/>
                  </a:moveTo>
                  <a:lnTo>
                    <a:pt x="0" y="827"/>
                  </a:lnTo>
                  <a:lnTo>
                    <a:pt x="113" y="1156"/>
                  </a:lnTo>
                  <a:lnTo>
                    <a:pt x="2488" y="33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3573693" y="3539560"/>
              <a:ext cx="435415" cy="195241"/>
            </a:xfrm>
            <a:custGeom>
              <a:avLst/>
              <a:gdLst/>
              <a:ahLst/>
              <a:cxnLst/>
              <a:rect l="l" t="t" r="r" b="b"/>
              <a:pathLst>
                <a:path w="2471" h="1108" extrusionOk="0">
                  <a:moveTo>
                    <a:pt x="2371" y="0"/>
                  </a:moveTo>
                  <a:lnTo>
                    <a:pt x="0" y="826"/>
                  </a:lnTo>
                  <a:lnTo>
                    <a:pt x="100" y="1108"/>
                  </a:lnTo>
                  <a:lnTo>
                    <a:pt x="2471" y="281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2E1E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3494399" y="3108019"/>
              <a:ext cx="179382" cy="93039"/>
            </a:xfrm>
            <a:custGeom>
              <a:avLst/>
              <a:gdLst/>
              <a:ahLst/>
              <a:cxnLst/>
              <a:rect l="l" t="t" r="r" b="b"/>
              <a:pathLst>
                <a:path w="1018" h="528" extrusionOk="0">
                  <a:moveTo>
                    <a:pt x="1017" y="0"/>
                  </a:moveTo>
                  <a:lnTo>
                    <a:pt x="0" y="355"/>
                  </a:lnTo>
                  <a:cubicBezTo>
                    <a:pt x="110" y="465"/>
                    <a:pt x="261" y="528"/>
                    <a:pt x="418" y="528"/>
                  </a:cubicBezTo>
                  <a:cubicBezTo>
                    <a:pt x="483" y="528"/>
                    <a:pt x="550" y="517"/>
                    <a:pt x="615" y="494"/>
                  </a:cubicBezTo>
                  <a:cubicBezTo>
                    <a:pt x="840" y="416"/>
                    <a:pt x="987" y="221"/>
                    <a:pt x="1017" y="0"/>
                  </a:cubicBezTo>
                  <a:close/>
                </a:path>
              </a:pathLst>
            </a:custGeom>
            <a:solidFill>
              <a:srgbClr val="F37A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3445589" y="2947138"/>
              <a:ext cx="29956" cy="39471"/>
            </a:xfrm>
            <a:custGeom>
              <a:avLst/>
              <a:gdLst/>
              <a:ahLst/>
              <a:cxnLst/>
              <a:rect l="l" t="t" r="r" b="b"/>
              <a:pathLst>
                <a:path w="170" h="224" extrusionOk="0">
                  <a:moveTo>
                    <a:pt x="96" y="1"/>
                  </a:moveTo>
                  <a:cubicBezTo>
                    <a:pt x="96" y="1"/>
                    <a:pt x="91" y="1"/>
                    <a:pt x="91" y="5"/>
                  </a:cubicBezTo>
                  <a:cubicBezTo>
                    <a:pt x="31" y="22"/>
                    <a:pt x="0" y="87"/>
                    <a:pt x="22" y="148"/>
                  </a:cubicBezTo>
                  <a:cubicBezTo>
                    <a:pt x="36" y="192"/>
                    <a:pt x="80" y="223"/>
                    <a:pt x="127" y="223"/>
                  </a:cubicBezTo>
                  <a:cubicBezTo>
                    <a:pt x="140" y="223"/>
                    <a:pt x="152" y="221"/>
                    <a:pt x="165" y="217"/>
                  </a:cubicBezTo>
                  <a:lnTo>
                    <a:pt x="169" y="217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3453166" y="2912072"/>
              <a:ext cx="25727" cy="39119"/>
            </a:xfrm>
            <a:custGeom>
              <a:avLst/>
              <a:gdLst/>
              <a:ahLst/>
              <a:cxnLst/>
              <a:rect l="l" t="t" r="r" b="b"/>
              <a:pathLst>
                <a:path w="146" h="222" extrusionOk="0">
                  <a:moveTo>
                    <a:pt x="31" y="0"/>
                  </a:moveTo>
                  <a:cubicBezTo>
                    <a:pt x="21" y="0"/>
                    <a:pt x="11" y="2"/>
                    <a:pt x="1" y="5"/>
                  </a:cubicBezTo>
                  <a:lnTo>
                    <a:pt x="18" y="221"/>
                  </a:lnTo>
                  <a:lnTo>
                    <a:pt x="87" y="191"/>
                  </a:lnTo>
                  <a:cubicBezTo>
                    <a:pt x="113" y="169"/>
                    <a:pt x="126" y="143"/>
                    <a:pt x="131" y="122"/>
                  </a:cubicBezTo>
                  <a:cubicBezTo>
                    <a:pt x="145" y="55"/>
                    <a:pt x="93" y="0"/>
                    <a:pt x="31" y="0"/>
                  </a:cubicBezTo>
                  <a:close/>
                </a:path>
              </a:pathLst>
            </a:custGeom>
            <a:solidFill>
              <a:srgbClr val="2E1E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3847346" y="2545376"/>
              <a:ext cx="113832" cy="365283"/>
            </a:xfrm>
            <a:custGeom>
              <a:avLst/>
              <a:gdLst/>
              <a:ahLst/>
              <a:cxnLst/>
              <a:rect l="l" t="t" r="r" b="b"/>
              <a:pathLst>
                <a:path w="646" h="2073" extrusionOk="0">
                  <a:moveTo>
                    <a:pt x="0" y="1"/>
                  </a:moveTo>
                  <a:lnTo>
                    <a:pt x="0" y="1757"/>
                  </a:lnTo>
                  <a:cubicBezTo>
                    <a:pt x="0" y="1930"/>
                    <a:pt x="139" y="2073"/>
                    <a:pt x="312" y="2073"/>
                  </a:cubicBezTo>
                  <a:cubicBezTo>
                    <a:pt x="498" y="2073"/>
                    <a:pt x="645" y="1904"/>
                    <a:pt x="619" y="1718"/>
                  </a:cubicBezTo>
                  <a:lnTo>
                    <a:pt x="321" y="1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3803118" y="2827314"/>
              <a:ext cx="161761" cy="178677"/>
            </a:xfrm>
            <a:custGeom>
              <a:avLst/>
              <a:gdLst/>
              <a:ahLst/>
              <a:cxnLst/>
              <a:rect l="l" t="t" r="r" b="b"/>
              <a:pathLst>
                <a:path w="918" h="1014" extrusionOk="0">
                  <a:moveTo>
                    <a:pt x="533" y="1"/>
                  </a:moveTo>
                  <a:cubicBezTo>
                    <a:pt x="400" y="1"/>
                    <a:pt x="274" y="79"/>
                    <a:pt x="221" y="205"/>
                  </a:cubicBezTo>
                  <a:lnTo>
                    <a:pt x="1" y="711"/>
                  </a:lnTo>
                  <a:lnTo>
                    <a:pt x="662" y="1014"/>
                  </a:lnTo>
                  <a:lnTo>
                    <a:pt x="857" y="451"/>
                  </a:lnTo>
                  <a:cubicBezTo>
                    <a:pt x="918" y="265"/>
                    <a:pt x="814" y="66"/>
                    <a:pt x="628" y="14"/>
                  </a:cubicBezTo>
                  <a:cubicBezTo>
                    <a:pt x="596" y="5"/>
                    <a:pt x="564" y="1"/>
                    <a:pt x="533" y="1"/>
                  </a:cubicBezTo>
                  <a:close/>
                </a:path>
              </a:pathLst>
            </a:custGeom>
            <a:solidFill>
              <a:srgbClr val="F37A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3712370" y="2919649"/>
              <a:ext cx="250218" cy="295152"/>
            </a:xfrm>
            <a:custGeom>
              <a:avLst/>
              <a:gdLst/>
              <a:ahLst/>
              <a:cxnLst/>
              <a:rect l="l" t="t" r="r" b="b"/>
              <a:pathLst>
                <a:path w="1420" h="1675" extrusionOk="0">
                  <a:moveTo>
                    <a:pt x="541" y="1"/>
                  </a:moveTo>
                  <a:lnTo>
                    <a:pt x="105" y="1000"/>
                  </a:lnTo>
                  <a:cubicBezTo>
                    <a:pt x="1" y="1242"/>
                    <a:pt x="113" y="1528"/>
                    <a:pt x="355" y="1636"/>
                  </a:cubicBezTo>
                  <a:cubicBezTo>
                    <a:pt x="418" y="1662"/>
                    <a:pt x="483" y="1675"/>
                    <a:pt x="546" y="1675"/>
                  </a:cubicBezTo>
                  <a:cubicBezTo>
                    <a:pt x="735" y="1675"/>
                    <a:pt x="914" y="1566"/>
                    <a:pt x="991" y="1385"/>
                  </a:cubicBezTo>
                  <a:lnTo>
                    <a:pt x="1420" y="399"/>
                  </a:lnTo>
                  <a:lnTo>
                    <a:pt x="5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3845760" y="2460266"/>
              <a:ext cx="80528" cy="111189"/>
            </a:xfrm>
            <a:custGeom>
              <a:avLst/>
              <a:gdLst/>
              <a:ahLst/>
              <a:cxnLst/>
              <a:rect l="l" t="t" r="r" b="b"/>
              <a:pathLst>
                <a:path w="457" h="631" extrusionOk="0">
                  <a:moveTo>
                    <a:pt x="238" y="1"/>
                  </a:moveTo>
                  <a:cubicBezTo>
                    <a:pt x="236" y="1"/>
                    <a:pt x="233" y="2"/>
                    <a:pt x="230" y="3"/>
                  </a:cubicBezTo>
                  <a:cubicBezTo>
                    <a:pt x="174" y="42"/>
                    <a:pt x="79" y="349"/>
                    <a:pt x="79" y="349"/>
                  </a:cubicBezTo>
                  <a:cubicBezTo>
                    <a:pt x="79" y="349"/>
                    <a:pt x="106" y="97"/>
                    <a:pt x="60" y="97"/>
                  </a:cubicBezTo>
                  <a:cubicBezTo>
                    <a:pt x="58" y="97"/>
                    <a:pt x="55" y="97"/>
                    <a:pt x="53" y="99"/>
                  </a:cubicBezTo>
                  <a:cubicBezTo>
                    <a:pt x="1" y="129"/>
                    <a:pt x="9" y="484"/>
                    <a:pt x="9" y="484"/>
                  </a:cubicBezTo>
                  <a:lnTo>
                    <a:pt x="317" y="631"/>
                  </a:lnTo>
                  <a:cubicBezTo>
                    <a:pt x="317" y="631"/>
                    <a:pt x="457" y="137"/>
                    <a:pt x="426" y="137"/>
                  </a:cubicBezTo>
                  <a:cubicBezTo>
                    <a:pt x="425" y="137"/>
                    <a:pt x="425" y="137"/>
                    <a:pt x="425" y="137"/>
                  </a:cubicBezTo>
                  <a:cubicBezTo>
                    <a:pt x="386" y="146"/>
                    <a:pt x="291" y="336"/>
                    <a:pt x="291" y="336"/>
                  </a:cubicBezTo>
                  <a:cubicBezTo>
                    <a:pt x="291" y="336"/>
                    <a:pt x="394" y="55"/>
                    <a:pt x="346" y="55"/>
                  </a:cubicBezTo>
                  <a:cubicBezTo>
                    <a:pt x="345" y="55"/>
                    <a:pt x="344" y="55"/>
                    <a:pt x="343" y="55"/>
                  </a:cubicBezTo>
                  <a:cubicBezTo>
                    <a:pt x="282" y="68"/>
                    <a:pt x="204" y="293"/>
                    <a:pt x="204" y="293"/>
                  </a:cubicBezTo>
                  <a:cubicBezTo>
                    <a:pt x="204" y="293"/>
                    <a:pt x="282" y="1"/>
                    <a:pt x="238" y="1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3110086" y="3428018"/>
              <a:ext cx="189250" cy="358587"/>
            </a:xfrm>
            <a:custGeom>
              <a:avLst/>
              <a:gdLst/>
              <a:ahLst/>
              <a:cxnLst/>
              <a:rect l="l" t="t" r="r" b="b"/>
              <a:pathLst>
                <a:path w="1074" h="2035" extrusionOk="0">
                  <a:moveTo>
                    <a:pt x="719" y="1"/>
                  </a:moveTo>
                  <a:cubicBezTo>
                    <a:pt x="589" y="1"/>
                    <a:pt x="465" y="83"/>
                    <a:pt x="420" y="218"/>
                  </a:cubicBezTo>
                  <a:lnTo>
                    <a:pt x="1" y="1797"/>
                  </a:lnTo>
                  <a:lnTo>
                    <a:pt x="243" y="2035"/>
                  </a:lnTo>
                  <a:lnTo>
                    <a:pt x="1000" y="447"/>
                  </a:lnTo>
                  <a:cubicBezTo>
                    <a:pt x="1074" y="291"/>
                    <a:pt x="1009" y="105"/>
                    <a:pt x="853" y="32"/>
                  </a:cubicBezTo>
                  <a:cubicBezTo>
                    <a:pt x="810" y="11"/>
                    <a:pt x="764" y="1"/>
                    <a:pt x="719" y="1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3187971" y="3339736"/>
              <a:ext cx="180791" cy="177091"/>
            </a:xfrm>
            <a:custGeom>
              <a:avLst/>
              <a:gdLst/>
              <a:ahLst/>
              <a:cxnLst/>
              <a:rect l="l" t="t" r="r" b="b"/>
              <a:pathLst>
                <a:path w="1026" h="1005" extrusionOk="0">
                  <a:moveTo>
                    <a:pt x="554" y="1"/>
                  </a:moveTo>
                  <a:lnTo>
                    <a:pt x="139" y="425"/>
                  </a:lnTo>
                  <a:cubicBezTo>
                    <a:pt x="0" y="563"/>
                    <a:pt x="9" y="788"/>
                    <a:pt x="156" y="918"/>
                  </a:cubicBezTo>
                  <a:cubicBezTo>
                    <a:pt x="222" y="975"/>
                    <a:pt x="304" y="1004"/>
                    <a:pt x="385" y="1004"/>
                  </a:cubicBezTo>
                  <a:cubicBezTo>
                    <a:pt x="464" y="1004"/>
                    <a:pt x="542" y="977"/>
                    <a:pt x="606" y="922"/>
                  </a:cubicBezTo>
                  <a:lnTo>
                    <a:pt x="1025" y="559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F37A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3239776" y="3190309"/>
              <a:ext cx="294447" cy="276121"/>
            </a:xfrm>
            <a:custGeom>
              <a:avLst/>
              <a:gdLst/>
              <a:ahLst/>
              <a:cxnLst/>
              <a:rect l="l" t="t" r="r" b="b"/>
              <a:pathLst>
                <a:path w="1671" h="1567" extrusionOk="0">
                  <a:moveTo>
                    <a:pt x="1127" y="1"/>
                  </a:moveTo>
                  <a:cubicBezTo>
                    <a:pt x="1015" y="1"/>
                    <a:pt x="903" y="39"/>
                    <a:pt x="814" y="117"/>
                  </a:cubicBezTo>
                  <a:lnTo>
                    <a:pt x="0" y="823"/>
                  </a:lnTo>
                  <a:lnTo>
                    <a:pt x="623" y="1567"/>
                  </a:lnTo>
                  <a:lnTo>
                    <a:pt x="1445" y="849"/>
                  </a:lnTo>
                  <a:cubicBezTo>
                    <a:pt x="1649" y="676"/>
                    <a:pt x="1670" y="368"/>
                    <a:pt x="1497" y="169"/>
                  </a:cubicBezTo>
                  <a:cubicBezTo>
                    <a:pt x="1400" y="58"/>
                    <a:pt x="1263" y="1"/>
                    <a:pt x="11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2"/>
            <p:cNvSpPr/>
            <p:nvPr/>
          </p:nvSpPr>
          <p:spPr>
            <a:xfrm>
              <a:off x="3053699" y="3739207"/>
              <a:ext cx="99382" cy="106255"/>
            </a:xfrm>
            <a:custGeom>
              <a:avLst/>
              <a:gdLst/>
              <a:ahLst/>
              <a:cxnLst/>
              <a:rect l="l" t="t" r="r" b="b"/>
              <a:pathLst>
                <a:path w="564" h="603" extrusionOk="0">
                  <a:moveTo>
                    <a:pt x="347" y="1"/>
                  </a:moveTo>
                  <a:cubicBezTo>
                    <a:pt x="347" y="1"/>
                    <a:pt x="1" y="394"/>
                    <a:pt x="40" y="403"/>
                  </a:cubicBezTo>
                  <a:cubicBezTo>
                    <a:pt x="40" y="403"/>
                    <a:pt x="41" y="403"/>
                    <a:pt x="42" y="403"/>
                  </a:cubicBezTo>
                  <a:cubicBezTo>
                    <a:pt x="84" y="403"/>
                    <a:pt x="243" y="278"/>
                    <a:pt x="243" y="278"/>
                  </a:cubicBezTo>
                  <a:lnTo>
                    <a:pt x="243" y="278"/>
                  </a:lnTo>
                  <a:cubicBezTo>
                    <a:pt x="243" y="278"/>
                    <a:pt x="18" y="498"/>
                    <a:pt x="79" y="511"/>
                  </a:cubicBezTo>
                  <a:cubicBezTo>
                    <a:pt x="81" y="512"/>
                    <a:pt x="83" y="512"/>
                    <a:pt x="85" y="512"/>
                  </a:cubicBezTo>
                  <a:cubicBezTo>
                    <a:pt x="147" y="512"/>
                    <a:pt x="303" y="356"/>
                    <a:pt x="304" y="355"/>
                  </a:cubicBezTo>
                  <a:lnTo>
                    <a:pt x="304" y="355"/>
                  </a:lnTo>
                  <a:cubicBezTo>
                    <a:pt x="303" y="356"/>
                    <a:pt x="94" y="602"/>
                    <a:pt x="153" y="602"/>
                  </a:cubicBezTo>
                  <a:cubicBezTo>
                    <a:pt x="154" y="602"/>
                    <a:pt x="155" y="602"/>
                    <a:pt x="156" y="602"/>
                  </a:cubicBezTo>
                  <a:cubicBezTo>
                    <a:pt x="226" y="593"/>
                    <a:pt x="442" y="356"/>
                    <a:pt x="442" y="355"/>
                  </a:cubicBezTo>
                  <a:lnTo>
                    <a:pt x="442" y="355"/>
                  </a:lnTo>
                  <a:cubicBezTo>
                    <a:pt x="442" y="356"/>
                    <a:pt x="297" y="593"/>
                    <a:pt x="354" y="593"/>
                  </a:cubicBezTo>
                  <a:cubicBezTo>
                    <a:pt x="354" y="593"/>
                    <a:pt x="355" y="593"/>
                    <a:pt x="355" y="593"/>
                  </a:cubicBezTo>
                  <a:cubicBezTo>
                    <a:pt x="416" y="593"/>
                    <a:pt x="563" y="269"/>
                    <a:pt x="563" y="269"/>
                  </a:cubicBezTo>
                  <a:lnTo>
                    <a:pt x="347" y="1"/>
                  </a:ln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3460038" y="2931103"/>
              <a:ext cx="135153" cy="86343"/>
            </a:xfrm>
            <a:custGeom>
              <a:avLst/>
              <a:gdLst/>
              <a:ahLst/>
              <a:cxnLst/>
              <a:rect l="l" t="t" r="r" b="b"/>
              <a:pathLst>
                <a:path w="767" h="490" extrusionOk="0">
                  <a:moveTo>
                    <a:pt x="719" y="1"/>
                  </a:moveTo>
                  <a:cubicBezTo>
                    <a:pt x="719" y="1"/>
                    <a:pt x="230" y="191"/>
                    <a:pt x="204" y="195"/>
                  </a:cubicBezTo>
                  <a:cubicBezTo>
                    <a:pt x="204" y="195"/>
                    <a:pt x="203" y="196"/>
                    <a:pt x="202" y="196"/>
                  </a:cubicBezTo>
                  <a:cubicBezTo>
                    <a:pt x="173" y="196"/>
                    <a:pt x="48" y="83"/>
                    <a:pt x="48" y="83"/>
                  </a:cubicBezTo>
                  <a:lnTo>
                    <a:pt x="1" y="92"/>
                  </a:lnTo>
                  <a:cubicBezTo>
                    <a:pt x="1" y="92"/>
                    <a:pt x="5" y="118"/>
                    <a:pt x="83" y="291"/>
                  </a:cubicBezTo>
                  <a:cubicBezTo>
                    <a:pt x="100" y="330"/>
                    <a:pt x="117" y="364"/>
                    <a:pt x="139" y="390"/>
                  </a:cubicBezTo>
                  <a:cubicBezTo>
                    <a:pt x="181" y="452"/>
                    <a:pt x="253" y="489"/>
                    <a:pt x="326" y="489"/>
                  </a:cubicBezTo>
                  <a:cubicBezTo>
                    <a:pt x="351" y="489"/>
                    <a:pt x="375" y="485"/>
                    <a:pt x="399" y="477"/>
                  </a:cubicBezTo>
                  <a:lnTo>
                    <a:pt x="576" y="416"/>
                  </a:lnTo>
                  <a:cubicBezTo>
                    <a:pt x="576" y="416"/>
                    <a:pt x="689" y="381"/>
                    <a:pt x="727" y="256"/>
                  </a:cubicBezTo>
                  <a:cubicBezTo>
                    <a:pt x="766" y="126"/>
                    <a:pt x="719" y="1"/>
                    <a:pt x="719" y="1"/>
                  </a:cubicBezTo>
                  <a:close/>
                </a:path>
              </a:pathLst>
            </a:custGeom>
            <a:solidFill>
              <a:srgbClr val="2E1E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4047873" y="2355597"/>
              <a:ext cx="243346" cy="243346"/>
            </a:xfrm>
            <a:custGeom>
              <a:avLst/>
              <a:gdLst/>
              <a:ahLst/>
              <a:cxnLst/>
              <a:rect l="l" t="t" r="r" b="b"/>
              <a:pathLst>
                <a:path w="1381" h="1381" extrusionOk="0">
                  <a:moveTo>
                    <a:pt x="688" y="0"/>
                  </a:moveTo>
                  <a:cubicBezTo>
                    <a:pt x="307" y="0"/>
                    <a:pt x="0" y="312"/>
                    <a:pt x="0" y="693"/>
                  </a:cubicBezTo>
                  <a:cubicBezTo>
                    <a:pt x="0" y="1073"/>
                    <a:pt x="307" y="1380"/>
                    <a:pt x="688" y="1380"/>
                  </a:cubicBezTo>
                  <a:cubicBezTo>
                    <a:pt x="1069" y="1380"/>
                    <a:pt x="1380" y="1073"/>
                    <a:pt x="1380" y="693"/>
                  </a:cubicBezTo>
                  <a:cubicBezTo>
                    <a:pt x="1380" y="312"/>
                    <a:pt x="1069" y="0"/>
                    <a:pt x="6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4906188" y="3859736"/>
              <a:ext cx="190131" cy="795941"/>
            </a:xfrm>
            <a:custGeom>
              <a:avLst/>
              <a:gdLst/>
              <a:ahLst/>
              <a:cxnLst/>
              <a:rect l="l" t="t" r="r" b="b"/>
              <a:pathLst>
                <a:path w="1079" h="4517" extrusionOk="0">
                  <a:moveTo>
                    <a:pt x="1" y="0"/>
                  </a:moveTo>
                  <a:lnTo>
                    <a:pt x="693" y="4517"/>
                  </a:lnTo>
                  <a:lnTo>
                    <a:pt x="1078" y="451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2"/>
            <p:cNvSpPr/>
            <p:nvPr/>
          </p:nvSpPr>
          <p:spPr>
            <a:xfrm>
              <a:off x="4823194" y="3145376"/>
              <a:ext cx="197531" cy="342376"/>
            </a:xfrm>
            <a:custGeom>
              <a:avLst/>
              <a:gdLst/>
              <a:ahLst/>
              <a:cxnLst/>
              <a:rect l="l" t="t" r="r" b="b"/>
              <a:pathLst>
                <a:path w="1121" h="1943" extrusionOk="0">
                  <a:moveTo>
                    <a:pt x="191" y="0"/>
                  </a:moveTo>
                  <a:cubicBezTo>
                    <a:pt x="156" y="0"/>
                    <a:pt x="130" y="22"/>
                    <a:pt x="121" y="52"/>
                  </a:cubicBezTo>
                  <a:lnTo>
                    <a:pt x="31" y="468"/>
                  </a:lnTo>
                  <a:cubicBezTo>
                    <a:pt x="31" y="468"/>
                    <a:pt x="31" y="472"/>
                    <a:pt x="31" y="472"/>
                  </a:cubicBezTo>
                  <a:lnTo>
                    <a:pt x="18" y="563"/>
                  </a:lnTo>
                  <a:cubicBezTo>
                    <a:pt x="18" y="567"/>
                    <a:pt x="18" y="567"/>
                    <a:pt x="18" y="567"/>
                  </a:cubicBezTo>
                  <a:lnTo>
                    <a:pt x="13" y="610"/>
                  </a:lnTo>
                  <a:cubicBezTo>
                    <a:pt x="0" y="736"/>
                    <a:pt x="100" y="840"/>
                    <a:pt x="221" y="840"/>
                  </a:cubicBezTo>
                  <a:cubicBezTo>
                    <a:pt x="260" y="840"/>
                    <a:pt x="290" y="870"/>
                    <a:pt x="290" y="909"/>
                  </a:cubicBezTo>
                  <a:lnTo>
                    <a:pt x="290" y="1874"/>
                  </a:lnTo>
                  <a:cubicBezTo>
                    <a:pt x="290" y="1913"/>
                    <a:pt x="320" y="1943"/>
                    <a:pt x="355" y="1943"/>
                  </a:cubicBezTo>
                  <a:lnTo>
                    <a:pt x="1047" y="1943"/>
                  </a:lnTo>
                  <a:cubicBezTo>
                    <a:pt x="1091" y="1943"/>
                    <a:pt x="1121" y="1900"/>
                    <a:pt x="1112" y="1861"/>
                  </a:cubicBezTo>
                  <a:lnTo>
                    <a:pt x="675" y="48"/>
                  </a:lnTo>
                  <a:cubicBezTo>
                    <a:pt x="671" y="18"/>
                    <a:pt x="641" y="0"/>
                    <a:pt x="610" y="0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4722578" y="3406168"/>
              <a:ext cx="465194" cy="383609"/>
            </a:xfrm>
            <a:custGeom>
              <a:avLst/>
              <a:gdLst/>
              <a:ahLst/>
              <a:cxnLst/>
              <a:rect l="l" t="t" r="r" b="b"/>
              <a:pathLst>
                <a:path w="2640" h="2177" extrusionOk="0">
                  <a:moveTo>
                    <a:pt x="424" y="0"/>
                  </a:moveTo>
                  <a:cubicBezTo>
                    <a:pt x="191" y="0"/>
                    <a:pt x="0" y="190"/>
                    <a:pt x="0" y="424"/>
                  </a:cubicBezTo>
                  <a:lnTo>
                    <a:pt x="0" y="2176"/>
                  </a:lnTo>
                  <a:lnTo>
                    <a:pt x="2639" y="2176"/>
                  </a:lnTo>
                  <a:lnTo>
                    <a:pt x="2639" y="424"/>
                  </a:lnTo>
                  <a:cubicBezTo>
                    <a:pt x="2639" y="190"/>
                    <a:pt x="2449" y="0"/>
                    <a:pt x="22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2"/>
            <p:cNvSpPr/>
            <p:nvPr/>
          </p:nvSpPr>
          <p:spPr>
            <a:xfrm>
              <a:off x="4938963" y="3203349"/>
              <a:ext cx="23788" cy="35947"/>
            </a:xfrm>
            <a:custGeom>
              <a:avLst/>
              <a:gdLst/>
              <a:ahLst/>
              <a:cxnLst/>
              <a:rect l="l" t="t" r="r" b="b"/>
              <a:pathLst>
                <a:path w="135" h="204" extrusionOk="0">
                  <a:moveTo>
                    <a:pt x="35" y="0"/>
                  </a:moveTo>
                  <a:cubicBezTo>
                    <a:pt x="22" y="0"/>
                    <a:pt x="14" y="5"/>
                    <a:pt x="1" y="5"/>
                  </a:cubicBezTo>
                  <a:lnTo>
                    <a:pt x="1" y="199"/>
                  </a:lnTo>
                  <a:cubicBezTo>
                    <a:pt x="14" y="199"/>
                    <a:pt x="22" y="204"/>
                    <a:pt x="35" y="204"/>
                  </a:cubicBezTo>
                  <a:cubicBezTo>
                    <a:pt x="92" y="204"/>
                    <a:pt x="135" y="156"/>
                    <a:pt x="135" y="104"/>
                  </a:cubicBezTo>
                  <a:cubicBezTo>
                    <a:pt x="135" y="48"/>
                    <a:pt x="92" y="0"/>
                    <a:pt x="35" y="0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2"/>
            <p:cNvSpPr/>
            <p:nvPr/>
          </p:nvSpPr>
          <p:spPr>
            <a:xfrm>
              <a:off x="4722578" y="3789604"/>
              <a:ext cx="459027" cy="70308"/>
            </a:xfrm>
            <a:custGeom>
              <a:avLst/>
              <a:gdLst/>
              <a:ahLst/>
              <a:cxnLst/>
              <a:rect l="l" t="t" r="r" b="b"/>
              <a:pathLst>
                <a:path w="2605" h="399" extrusionOk="0">
                  <a:moveTo>
                    <a:pt x="0" y="0"/>
                  </a:moveTo>
                  <a:lnTo>
                    <a:pt x="0" y="398"/>
                  </a:lnTo>
                  <a:lnTo>
                    <a:pt x="2605" y="398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rgbClr val="0D37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2"/>
            <p:cNvSpPr/>
            <p:nvPr/>
          </p:nvSpPr>
          <p:spPr>
            <a:xfrm>
              <a:off x="4761344" y="3859736"/>
              <a:ext cx="201408" cy="143435"/>
            </a:xfrm>
            <a:custGeom>
              <a:avLst/>
              <a:gdLst/>
              <a:ahLst/>
              <a:cxnLst/>
              <a:rect l="l" t="t" r="r" b="b"/>
              <a:pathLst>
                <a:path w="1143" h="814" extrusionOk="0">
                  <a:moveTo>
                    <a:pt x="1" y="0"/>
                  </a:moveTo>
                  <a:cubicBezTo>
                    <a:pt x="1" y="0"/>
                    <a:pt x="144" y="701"/>
                    <a:pt x="948" y="814"/>
                  </a:cubicBezTo>
                  <a:lnTo>
                    <a:pt x="11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2"/>
            <p:cNvSpPr/>
            <p:nvPr/>
          </p:nvSpPr>
          <p:spPr>
            <a:xfrm>
              <a:off x="5060195" y="3603525"/>
              <a:ext cx="90220" cy="90220"/>
            </a:xfrm>
            <a:custGeom>
              <a:avLst/>
              <a:gdLst/>
              <a:ahLst/>
              <a:cxnLst/>
              <a:rect l="l" t="t" r="r" b="b"/>
              <a:pathLst>
                <a:path w="512" h="512" extrusionOk="0">
                  <a:moveTo>
                    <a:pt x="256" y="1"/>
                  </a:moveTo>
                  <a:lnTo>
                    <a:pt x="1" y="256"/>
                  </a:lnTo>
                  <a:lnTo>
                    <a:pt x="256" y="511"/>
                  </a:lnTo>
                  <a:lnTo>
                    <a:pt x="511" y="256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rgbClr val="EEAA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2"/>
            <p:cNvSpPr/>
            <p:nvPr/>
          </p:nvSpPr>
          <p:spPr>
            <a:xfrm>
              <a:off x="5010680" y="3406168"/>
              <a:ext cx="177091" cy="383609"/>
            </a:xfrm>
            <a:custGeom>
              <a:avLst/>
              <a:gdLst/>
              <a:ahLst/>
              <a:cxnLst/>
              <a:rect l="l" t="t" r="r" b="b"/>
              <a:pathLst>
                <a:path w="1005" h="2177" extrusionOk="0">
                  <a:moveTo>
                    <a:pt x="386" y="0"/>
                  </a:moveTo>
                  <a:lnTo>
                    <a:pt x="1" y="2176"/>
                  </a:lnTo>
                  <a:lnTo>
                    <a:pt x="1004" y="2176"/>
                  </a:lnTo>
                  <a:lnTo>
                    <a:pt x="1004" y="385"/>
                  </a:lnTo>
                  <a:cubicBezTo>
                    <a:pt x="1004" y="121"/>
                    <a:pt x="667" y="0"/>
                    <a:pt x="6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2"/>
            <p:cNvSpPr/>
            <p:nvPr/>
          </p:nvSpPr>
          <p:spPr>
            <a:xfrm>
              <a:off x="4842929" y="3111014"/>
              <a:ext cx="100792" cy="49691"/>
            </a:xfrm>
            <a:custGeom>
              <a:avLst/>
              <a:gdLst/>
              <a:ahLst/>
              <a:cxnLst/>
              <a:rect l="l" t="t" r="r" b="b"/>
              <a:pathLst>
                <a:path w="572" h="282" extrusionOk="0">
                  <a:moveTo>
                    <a:pt x="286" y="1"/>
                  </a:moveTo>
                  <a:cubicBezTo>
                    <a:pt x="131" y="1"/>
                    <a:pt x="5" y="126"/>
                    <a:pt x="1" y="282"/>
                  </a:cubicBezTo>
                  <a:lnTo>
                    <a:pt x="572" y="282"/>
                  </a:lnTo>
                  <a:cubicBezTo>
                    <a:pt x="567" y="126"/>
                    <a:pt x="442" y="1"/>
                    <a:pt x="286" y="1"/>
                  </a:cubicBezTo>
                  <a:close/>
                </a:path>
              </a:pathLst>
            </a:custGeom>
            <a:solidFill>
              <a:srgbClr val="F1B0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2"/>
            <p:cNvSpPr/>
            <p:nvPr/>
          </p:nvSpPr>
          <p:spPr>
            <a:xfrm>
              <a:off x="4775970" y="3152953"/>
              <a:ext cx="167752" cy="7753"/>
            </a:xfrm>
            <a:custGeom>
              <a:avLst/>
              <a:gdLst/>
              <a:ahLst/>
              <a:cxnLst/>
              <a:rect l="l" t="t" r="r" b="b"/>
              <a:pathLst>
                <a:path w="952" h="44" extrusionOk="0">
                  <a:moveTo>
                    <a:pt x="0" y="1"/>
                  </a:moveTo>
                  <a:lnTo>
                    <a:pt x="0" y="44"/>
                  </a:lnTo>
                  <a:lnTo>
                    <a:pt x="952" y="44"/>
                  </a:lnTo>
                  <a:lnTo>
                    <a:pt x="952" y="1"/>
                  </a:lnTo>
                  <a:close/>
                </a:path>
              </a:pathLst>
            </a:custGeom>
            <a:solidFill>
              <a:srgbClr val="0D37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2"/>
            <p:cNvSpPr/>
            <p:nvPr/>
          </p:nvSpPr>
          <p:spPr>
            <a:xfrm>
              <a:off x="4877995" y="4602290"/>
              <a:ext cx="218324" cy="103788"/>
            </a:xfrm>
            <a:custGeom>
              <a:avLst/>
              <a:gdLst/>
              <a:ahLst/>
              <a:cxnLst/>
              <a:rect l="l" t="t" r="r" b="b"/>
              <a:pathLst>
                <a:path w="1239" h="589" extrusionOk="0">
                  <a:moveTo>
                    <a:pt x="1238" y="0"/>
                  </a:moveTo>
                  <a:lnTo>
                    <a:pt x="814" y="39"/>
                  </a:lnTo>
                  <a:cubicBezTo>
                    <a:pt x="801" y="199"/>
                    <a:pt x="814" y="108"/>
                    <a:pt x="407" y="281"/>
                  </a:cubicBezTo>
                  <a:cubicBezTo>
                    <a:pt x="1" y="454"/>
                    <a:pt x="83" y="589"/>
                    <a:pt x="83" y="589"/>
                  </a:cubicBezTo>
                  <a:lnTo>
                    <a:pt x="1238" y="589"/>
                  </a:lnTo>
                  <a:lnTo>
                    <a:pt x="1238" y="134"/>
                  </a:lnTo>
                  <a:lnTo>
                    <a:pt x="12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2"/>
            <p:cNvSpPr/>
            <p:nvPr/>
          </p:nvSpPr>
          <p:spPr>
            <a:xfrm>
              <a:off x="4891034" y="4705902"/>
              <a:ext cx="205285" cy="17797"/>
            </a:xfrm>
            <a:custGeom>
              <a:avLst/>
              <a:gdLst/>
              <a:ahLst/>
              <a:cxnLst/>
              <a:rect l="l" t="t" r="r" b="b"/>
              <a:pathLst>
                <a:path w="1165" h="101" extrusionOk="0">
                  <a:moveTo>
                    <a:pt x="0" y="1"/>
                  </a:moveTo>
                  <a:lnTo>
                    <a:pt x="0" y="100"/>
                  </a:lnTo>
                  <a:lnTo>
                    <a:pt x="1164" y="100"/>
                  </a:lnTo>
                  <a:lnTo>
                    <a:pt x="1164" y="1"/>
                  </a:lnTo>
                  <a:close/>
                </a:path>
              </a:pathLst>
            </a:custGeom>
            <a:solidFill>
              <a:srgbClr val="005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2"/>
            <p:cNvSpPr/>
            <p:nvPr/>
          </p:nvSpPr>
          <p:spPr>
            <a:xfrm>
              <a:off x="5018257" y="4588545"/>
              <a:ext cx="78061" cy="31365"/>
            </a:xfrm>
            <a:custGeom>
              <a:avLst/>
              <a:gdLst/>
              <a:ahLst/>
              <a:cxnLst/>
              <a:rect l="l" t="t" r="r" b="b"/>
              <a:pathLst>
                <a:path w="443" h="178" extrusionOk="0">
                  <a:moveTo>
                    <a:pt x="1" y="0"/>
                  </a:moveTo>
                  <a:lnTo>
                    <a:pt x="1" y="178"/>
                  </a:lnTo>
                  <a:lnTo>
                    <a:pt x="442" y="178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rgbClr val="005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2"/>
            <p:cNvSpPr/>
            <p:nvPr/>
          </p:nvSpPr>
          <p:spPr>
            <a:xfrm>
              <a:off x="4942135" y="4653038"/>
              <a:ext cx="54978" cy="23612"/>
            </a:xfrm>
            <a:custGeom>
              <a:avLst/>
              <a:gdLst/>
              <a:ahLst/>
              <a:cxnLst/>
              <a:rect l="l" t="t" r="r" b="b"/>
              <a:pathLst>
                <a:path w="312" h="134" extrusionOk="0">
                  <a:moveTo>
                    <a:pt x="21" y="0"/>
                  </a:moveTo>
                  <a:cubicBezTo>
                    <a:pt x="12" y="0"/>
                    <a:pt x="4" y="5"/>
                    <a:pt x="4" y="15"/>
                  </a:cubicBezTo>
                  <a:cubicBezTo>
                    <a:pt x="0" y="24"/>
                    <a:pt x="4" y="37"/>
                    <a:pt x="17" y="41"/>
                  </a:cubicBezTo>
                  <a:lnTo>
                    <a:pt x="277" y="132"/>
                  </a:lnTo>
                  <a:cubicBezTo>
                    <a:pt x="280" y="133"/>
                    <a:pt x="284" y="133"/>
                    <a:pt x="287" y="133"/>
                  </a:cubicBezTo>
                  <a:cubicBezTo>
                    <a:pt x="296" y="133"/>
                    <a:pt x="304" y="129"/>
                    <a:pt x="307" y="119"/>
                  </a:cubicBezTo>
                  <a:cubicBezTo>
                    <a:pt x="312" y="110"/>
                    <a:pt x="303" y="97"/>
                    <a:pt x="294" y="93"/>
                  </a:cubicBezTo>
                  <a:lnTo>
                    <a:pt x="30" y="2"/>
                  </a:lnTo>
                  <a:cubicBezTo>
                    <a:pt x="27" y="1"/>
                    <a:pt x="24" y="0"/>
                    <a:pt x="21" y="0"/>
                  </a:cubicBezTo>
                  <a:close/>
                </a:path>
              </a:pathLst>
            </a:custGeom>
            <a:solidFill>
              <a:srgbClr val="005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2"/>
            <p:cNvSpPr/>
            <p:nvPr/>
          </p:nvSpPr>
          <p:spPr>
            <a:xfrm>
              <a:off x="4964161" y="4640880"/>
              <a:ext cx="54273" cy="24317"/>
            </a:xfrm>
            <a:custGeom>
              <a:avLst/>
              <a:gdLst/>
              <a:ahLst/>
              <a:cxnLst/>
              <a:rect l="l" t="t" r="r" b="b"/>
              <a:pathLst>
                <a:path w="308" h="138" extrusionOk="0">
                  <a:moveTo>
                    <a:pt x="24" y="1"/>
                  </a:moveTo>
                  <a:cubicBezTo>
                    <a:pt x="13" y="1"/>
                    <a:pt x="4" y="8"/>
                    <a:pt x="1" y="15"/>
                  </a:cubicBezTo>
                  <a:cubicBezTo>
                    <a:pt x="1" y="28"/>
                    <a:pt x="5" y="41"/>
                    <a:pt x="14" y="41"/>
                  </a:cubicBezTo>
                  <a:lnTo>
                    <a:pt x="278" y="136"/>
                  </a:lnTo>
                  <a:cubicBezTo>
                    <a:pt x="280" y="137"/>
                    <a:pt x="282" y="137"/>
                    <a:pt x="285" y="137"/>
                  </a:cubicBezTo>
                  <a:cubicBezTo>
                    <a:pt x="295" y="137"/>
                    <a:pt x="304" y="130"/>
                    <a:pt x="308" y="123"/>
                  </a:cubicBezTo>
                  <a:cubicBezTo>
                    <a:pt x="308" y="110"/>
                    <a:pt x="303" y="97"/>
                    <a:pt x="291" y="93"/>
                  </a:cubicBezTo>
                  <a:lnTo>
                    <a:pt x="31" y="2"/>
                  </a:lnTo>
                  <a:cubicBezTo>
                    <a:pt x="29" y="1"/>
                    <a:pt x="26" y="1"/>
                    <a:pt x="24" y="1"/>
                  </a:cubicBezTo>
                  <a:close/>
                </a:path>
              </a:pathLst>
            </a:custGeom>
            <a:solidFill>
              <a:srgbClr val="005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2"/>
            <p:cNvSpPr/>
            <p:nvPr/>
          </p:nvSpPr>
          <p:spPr>
            <a:xfrm>
              <a:off x="4990945" y="4631717"/>
              <a:ext cx="54978" cy="23612"/>
            </a:xfrm>
            <a:custGeom>
              <a:avLst/>
              <a:gdLst/>
              <a:ahLst/>
              <a:cxnLst/>
              <a:rect l="l" t="t" r="r" b="b"/>
              <a:pathLst>
                <a:path w="312" h="134" extrusionOk="0">
                  <a:moveTo>
                    <a:pt x="23" y="0"/>
                  </a:moveTo>
                  <a:cubicBezTo>
                    <a:pt x="16" y="0"/>
                    <a:pt x="8" y="5"/>
                    <a:pt x="4" y="15"/>
                  </a:cubicBezTo>
                  <a:cubicBezTo>
                    <a:pt x="0" y="24"/>
                    <a:pt x="4" y="36"/>
                    <a:pt x="17" y="41"/>
                  </a:cubicBezTo>
                  <a:lnTo>
                    <a:pt x="277" y="132"/>
                  </a:lnTo>
                  <a:cubicBezTo>
                    <a:pt x="280" y="133"/>
                    <a:pt x="283" y="133"/>
                    <a:pt x="287" y="133"/>
                  </a:cubicBezTo>
                  <a:cubicBezTo>
                    <a:pt x="296" y="133"/>
                    <a:pt x="304" y="128"/>
                    <a:pt x="307" y="119"/>
                  </a:cubicBezTo>
                  <a:cubicBezTo>
                    <a:pt x="312" y="110"/>
                    <a:pt x="303" y="97"/>
                    <a:pt x="294" y="93"/>
                  </a:cubicBezTo>
                  <a:lnTo>
                    <a:pt x="30" y="2"/>
                  </a:lnTo>
                  <a:cubicBezTo>
                    <a:pt x="28" y="1"/>
                    <a:pt x="26" y="0"/>
                    <a:pt x="23" y="0"/>
                  </a:cubicBezTo>
                  <a:close/>
                </a:path>
              </a:pathLst>
            </a:custGeom>
            <a:solidFill>
              <a:srgbClr val="005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2"/>
            <p:cNvSpPr/>
            <p:nvPr/>
          </p:nvSpPr>
          <p:spPr>
            <a:xfrm>
              <a:off x="4917642" y="3859736"/>
              <a:ext cx="236474" cy="467485"/>
            </a:xfrm>
            <a:custGeom>
              <a:avLst/>
              <a:gdLst/>
              <a:ahLst/>
              <a:cxnLst/>
              <a:rect l="l" t="t" r="r" b="b"/>
              <a:pathLst>
                <a:path w="1342" h="2653" extrusionOk="0">
                  <a:moveTo>
                    <a:pt x="1" y="0"/>
                  </a:moveTo>
                  <a:lnTo>
                    <a:pt x="243" y="2652"/>
                  </a:lnTo>
                  <a:lnTo>
                    <a:pt x="1234" y="2652"/>
                  </a:lnTo>
                  <a:lnTo>
                    <a:pt x="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2"/>
            <p:cNvSpPr/>
            <p:nvPr/>
          </p:nvSpPr>
          <p:spPr>
            <a:xfrm>
              <a:off x="4868127" y="3176565"/>
              <a:ext cx="13921" cy="7929"/>
            </a:xfrm>
            <a:custGeom>
              <a:avLst/>
              <a:gdLst/>
              <a:ahLst/>
              <a:cxnLst/>
              <a:rect l="l" t="t" r="r" b="b"/>
              <a:pathLst>
                <a:path w="79" h="45" extrusionOk="0">
                  <a:moveTo>
                    <a:pt x="10" y="0"/>
                  </a:moveTo>
                  <a:cubicBezTo>
                    <a:pt x="4" y="0"/>
                    <a:pt x="1" y="1"/>
                    <a:pt x="1" y="1"/>
                  </a:cubicBezTo>
                  <a:cubicBezTo>
                    <a:pt x="31" y="9"/>
                    <a:pt x="78" y="44"/>
                    <a:pt x="78" y="44"/>
                  </a:cubicBezTo>
                  <a:cubicBezTo>
                    <a:pt x="65" y="5"/>
                    <a:pt x="28" y="0"/>
                    <a:pt x="10" y="0"/>
                  </a:cubicBezTo>
                  <a:close/>
                </a:path>
              </a:pathLst>
            </a:custGeom>
            <a:solidFill>
              <a:srgbClr val="0B18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2"/>
            <p:cNvSpPr/>
            <p:nvPr/>
          </p:nvSpPr>
          <p:spPr>
            <a:xfrm>
              <a:off x="4842929" y="3160530"/>
              <a:ext cx="114536" cy="61321"/>
            </a:xfrm>
            <a:custGeom>
              <a:avLst/>
              <a:gdLst/>
              <a:ahLst/>
              <a:cxnLst/>
              <a:rect l="l" t="t" r="r" b="b"/>
              <a:pathLst>
                <a:path w="650" h="348" extrusionOk="0">
                  <a:moveTo>
                    <a:pt x="1" y="1"/>
                  </a:moveTo>
                  <a:cubicBezTo>
                    <a:pt x="1" y="1"/>
                    <a:pt x="161" y="217"/>
                    <a:pt x="325" y="261"/>
                  </a:cubicBezTo>
                  <a:lnTo>
                    <a:pt x="293" y="223"/>
                  </a:lnTo>
                  <a:lnTo>
                    <a:pt x="293" y="223"/>
                  </a:lnTo>
                  <a:cubicBezTo>
                    <a:pt x="334" y="265"/>
                    <a:pt x="418" y="332"/>
                    <a:pt x="546" y="347"/>
                  </a:cubicBezTo>
                  <a:lnTo>
                    <a:pt x="546" y="248"/>
                  </a:lnTo>
                  <a:cubicBezTo>
                    <a:pt x="546" y="248"/>
                    <a:pt x="555" y="247"/>
                    <a:pt x="567" y="247"/>
                  </a:cubicBezTo>
                  <a:cubicBezTo>
                    <a:pt x="592" y="247"/>
                    <a:pt x="632" y="250"/>
                    <a:pt x="650" y="274"/>
                  </a:cubicBezTo>
                  <a:lnTo>
                    <a:pt x="572" y="1"/>
                  </a:lnTo>
                  <a:close/>
                </a:path>
              </a:pathLst>
            </a:custGeom>
            <a:solidFill>
              <a:srgbClr val="0B18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2"/>
            <p:cNvSpPr/>
            <p:nvPr/>
          </p:nvSpPr>
          <p:spPr>
            <a:xfrm>
              <a:off x="4851387" y="3404582"/>
              <a:ext cx="167047" cy="83171"/>
            </a:xfrm>
            <a:custGeom>
              <a:avLst/>
              <a:gdLst/>
              <a:ahLst/>
              <a:cxnLst/>
              <a:rect l="l" t="t" r="r" b="b"/>
              <a:pathLst>
                <a:path w="948" h="472" extrusionOk="0">
                  <a:moveTo>
                    <a:pt x="0" y="0"/>
                  </a:moveTo>
                  <a:cubicBezTo>
                    <a:pt x="0" y="260"/>
                    <a:pt x="212" y="472"/>
                    <a:pt x="472" y="472"/>
                  </a:cubicBezTo>
                  <a:cubicBezTo>
                    <a:pt x="736" y="472"/>
                    <a:pt x="948" y="260"/>
                    <a:pt x="948" y="0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2"/>
            <p:cNvSpPr/>
            <p:nvPr/>
          </p:nvSpPr>
          <p:spPr>
            <a:xfrm>
              <a:off x="5119754" y="3720176"/>
              <a:ext cx="132686" cy="360702"/>
            </a:xfrm>
            <a:custGeom>
              <a:avLst/>
              <a:gdLst/>
              <a:ahLst/>
              <a:cxnLst/>
              <a:rect l="l" t="t" r="r" b="b"/>
              <a:pathLst>
                <a:path w="753" h="2047" extrusionOk="0">
                  <a:moveTo>
                    <a:pt x="413" y="0"/>
                  </a:moveTo>
                  <a:cubicBezTo>
                    <a:pt x="251" y="0"/>
                    <a:pt x="112" y="127"/>
                    <a:pt x="100" y="295"/>
                  </a:cubicBezTo>
                  <a:lnTo>
                    <a:pt x="0" y="2047"/>
                  </a:lnTo>
                  <a:lnTo>
                    <a:pt x="0" y="2047"/>
                  </a:lnTo>
                  <a:lnTo>
                    <a:pt x="325" y="1956"/>
                  </a:lnTo>
                  <a:lnTo>
                    <a:pt x="718" y="368"/>
                  </a:lnTo>
                  <a:cubicBezTo>
                    <a:pt x="753" y="187"/>
                    <a:pt x="619" y="9"/>
                    <a:pt x="429" y="1"/>
                  </a:cubicBezTo>
                  <a:cubicBezTo>
                    <a:pt x="423" y="0"/>
                    <a:pt x="418" y="0"/>
                    <a:pt x="413" y="0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2"/>
            <p:cNvSpPr/>
            <p:nvPr/>
          </p:nvSpPr>
          <p:spPr>
            <a:xfrm>
              <a:off x="5099138" y="3625727"/>
              <a:ext cx="157179" cy="177091"/>
            </a:xfrm>
            <a:custGeom>
              <a:avLst/>
              <a:gdLst/>
              <a:ahLst/>
              <a:cxnLst/>
              <a:rect l="l" t="t" r="r" b="b"/>
              <a:pathLst>
                <a:path w="892" h="1005" extrusionOk="0">
                  <a:moveTo>
                    <a:pt x="680" y="0"/>
                  </a:moveTo>
                  <a:lnTo>
                    <a:pt x="0" y="264"/>
                  </a:lnTo>
                  <a:lnTo>
                    <a:pt x="191" y="783"/>
                  </a:lnTo>
                  <a:cubicBezTo>
                    <a:pt x="238" y="918"/>
                    <a:pt x="369" y="1004"/>
                    <a:pt x="508" y="1004"/>
                  </a:cubicBezTo>
                  <a:cubicBezTo>
                    <a:pt x="533" y="1004"/>
                    <a:pt x="559" y="1001"/>
                    <a:pt x="584" y="995"/>
                  </a:cubicBezTo>
                  <a:cubicBezTo>
                    <a:pt x="775" y="952"/>
                    <a:pt x="892" y="761"/>
                    <a:pt x="840" y="571"/>
                  </a:cubicBezTo>
                  <a:lnTo>
                    <a:pt x="680" y="0"/>
                  </a:ln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2"/>
            <p:cNvSpPr/>
            <p:nvPr/>
          </p:nvSpPr>
          <p:spPr>
            <a:xfrm>
              <a:off x="5019139" y="3410045"/>
              <a:ext cx="241760" cy="295857"/>
            </a:xfrm>
            <a:custGeom>
              <a:avLst/>
              <a:gdLst/>
              <a:ahLst/>
              <a:cxnLst/>
              <a:rect l="l" t="t" r="r" b="b"/>
              <a:pathLst>
                <a:path w="1372" h="1679" extrusionOk="0">
                  <a:moveTo>
                    <a:pt x="545" y="1"/>
                  </a:moveTo>
                  <a:cubicBezTo>
                    <a:pt x="491" y="1"/>
                    <a:pt x="435" y="10"/>
                    <a:pt x="381" y="30"/>
                  </a:cubicBezTo>
                  <a:cubicBezTo>
                    <a:pt x="130" y="125"/>
                    <a:pt x="0" y="402"/>
                    <a:pt x="91" y="653"/>
                  </a:cubicBezTo>
                  <a:lnTo>
                    <a:pt x="467" y="1678"/>
                  </a:lnTo>
                  <a:lnTo>
                    <a:pt x="1372" y="1328"/>
                  </a:lnTo>
                  <a:lnTo>
                    <a:pt x="1004" y="320"/>
                  </a:lnTo>
                  <a:cubicBezTo>
                    <a:pt x="929" y="123"/>
                    <a:pt x="743" y="1"/>
                    <a:pt x="5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2"/>
            <p:cNvSpPr/>
            <p:nvPr/>
          </p:nvSpPr>
          <p:spPr>
            <a:xfrm>
              <a:off x="5114292" y="4058678"/>
              <a:ext cx="80528" cy="109779"/>
            </a:xfrm>
            <a:custGeom>
              <a:avLst/>
              <a:gdLst/>
              <a:ahLst/>
              <a:cxnLst/>
              <a:rect l="l" t="t" r="r" b="b"/>
              <a:pathLst>
                <a:path w="457" h="623" extrusionOk="0">
                  <a:moveTo>
                    <a:pt x="347" y="0"/>
                  </a:moveTo>
                  <a:lnTo>
                    <a:pt x="31" y="126"/>
                  </a:lnTo>
                  <a:cubicBezTo>
                    <a:pt x="31" y="126"/>
                    <a:pt x="1" y="481"/>
                    <a:pt x="53" y="511"/>
                  </a:cubicBezTo>
                  <a:cubicBezTo>
                    <a:pt x="56" y="513"/>
                    <a:pt x="58" y="513"/>
                    <a:pt x="60" y="513"/>
                  </a:cubicBezTo>
                  <a:cubicBezTo>
                    <a:pt x="103" y="513"/>
                    <a:pt x="92" y="264"/>
                    <a:pt x="92" y="264"/>
                  </a:cubicBezTo>
                  <a:lnTo>
                    <a:pt x="92" y="264"/>
                  </a:lnTo>
                  <a:cubicBezTo>
                    <a:pt x="92" y="265"/>
                    <a:pt x="170" y="576"/>
                    <a:pt x="226" y="619"/>
                  </a:cubicBezTo>
                  <a:cubicBezTo>
                    <a:pt x="229" y="621"/>
                    <a:pt x="232" y="622"/>
                    <a:pt x="234" y="622"/>
                  </a:cubicBezTo>
                  <a:cubicBezTo>
                    <a:pt x="275" y="622"/>
                    <a:pt x="217" y="329"/>
                    <a:pt x="217" y="329"/>
                  </a:cubicBezTo>
                  <a:lnTo>
                    <a:pt x="217" y="329"/>
                  </a:lnTo>
                  <a:cubicBezTo>
                    <a:pt x="217" y="329"/>
                    <a:pt x="282" y="559"/>
                    <a:pt x="338" y="572"/>
                  </a:cubicBezTo>
                  <a:cubicBezTo>
                    <a:pt x="340" y="572"/>
                    <a:pt x="341" y="572"/>
                    <a:pt x="343" y="572"/>
                  </a:cubicBezTo>
                  <a:cubicBezTo>
                    <a:pt x="390" y="572"/>
                    <a:pt x="304" y="291"/>
                    <a:pt x="304" y="290"/>
                  </a:cubicBezTo>
                  <a:lnTo>
                    <a:pt x="304" y="290"/>
                  </a:lnTo>
                  <a:cubicBezTo>
                    <a:pt x="304" y="290"/>
                    <a:pt x="386" y="485"/>
                    <a:pt x="425" y="498"/>
                  </a:cubicBezTo>
                  <a:cubicBezTo>
                    <a:pt x="425" y="498"/>
                    <a:pt x="426" y="498"/>
                    <a:pt x="426" y="498"/>
                  </a:cubicBezTo>
                  <a:cubicBezTo>
                    <a:pt x="457" y="498"/>
                    <a:pt x="347" y="0"/>
                    <a:pt x="347" y="0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2"/>
            <p:cNvSpPr/>
            <p:nvPr/>
          </p:nvSpPr>
          <p:spPr>
            <a:xfrm>
              <a:off x="3325062" y="4723523"/>
              <a:ext cx="2221656" cy="6872"/>
            </a:xfrm>
            <a:custGeom>
              <a:avLst/>
              <a:gdLst/>
              <a:ahLst/>
              <a:cxnLst/>
              <a:rect l="l" t="t" r="r" b="b"/>
              <a:pathLst>
                <a:path w="12608" h="39" extrusionOk="0">
                  <a:moveTo>
                    <a:pt x="1" y="0"/>
                  </a:moveTo>
                  <a:lnTo>
                    <a:pt x="1" y="39"/>
                  </a:lnTo>
                  <a:lnTo>
                    <a:pt x="12608" y="39"/>
                  </a:lnTo>
                  <a:lnTo>
                    <a:pt x="126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" name="Google Shape;481;p22"/>
          <p:cNvSpPr/>
          <p:nvPr/>
        </p:nvSpPr>
        <p:spPr>
          <a:xfrm>
            <a:off x="4328563" y="167542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2"/>
          <p:cNvSpPr/>
          <p:nvPr/>
        </p:nvSpPr>
        <p:spPr>
          <a:xfrm>
            <a:off x="4844250" y="118032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2"/>
          <p:cNvSpPr/>
          <p:nvPr/>
        </p:nvSpPr>
        <p:spPr>
          <a:xfrm>
            <a:off x="3856075" y="286062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2"/>
          <p:cNvSpPr/>
          <p:nvPr/>
        </p:nvSpPr>
        <p:spPr>
          <a:xfrm>
            <a:off x="4556538" y="1718763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2"/>
          <p:cNvSpPr/>
          <p:nvPr/>
        </p:nvSpPr>
        <p:spPr>
          <a:xfrm>
            <a:off x="4720075" y="421742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2"/>
          <p:cNvSpPr/>
          <p:nvPr/>
        </p:nvSpPr>
        <p:spPr>
          <a:xfrm>
            <a:off x="5111575" y="316637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7" name="Google Shape;487;p22"/>
          <p:cNvGrpSpPr/>
          <p:nvPr/>
        </p:nvGrpSpPr>
        <p:grpSpPr>
          <a:xfrm>
            <a:off x="5235725" y="1376025"/>
            <a:ext cx="3679800" cy="2061150"/>
            <a:chOff x="5007125" y="766425"/>
            <a:chExt cx="3679800" cy="2061150"/>
          </a:xfrm>
        </p:grpSpPr>
        <p:grpSp>
          <p:nvGrpSpPr>
            <p:cNvPr id="488" name="Google Shape;488;p22"/>
            <p:cNvGrpSpPr/>
            <p:nvPr/>
          </p:nvGrpSpPr>
          <p:grpSpPr>
            <a:xfrm>
              <a:off x="5637350" y="1418025"/>
              <a:ext cx="3049575" cy="1409550"/>
              <a:chOff x="5637350" y="1418025"/>
              <a:chExt cx="3049575" cy="1409550"/>
            </a:xfrm>
          </p:grpSpPr>
          <p:sp>
            <p:nvSpPr>
              <p:cNvPr id="489" name="Google Shape;489;p22"/>
              <p:cNvSpPr txBox="1"/>
              <p:nvPr/>
            </p:nvSpPr>
            <p:spPr>
              <a:xfrm>
                <a:off x="7322825" y="1418025"/>
                <a:ext cx="13641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Model 2:</a:t>
                </a:r>
                <a:endParaRPr sz="25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90" name="Google Shape;490;p22"/>
              <p:cNvSpPr txBox="1"/>
              <p:nvPr/>
            </p:nvSpPr>
            <p:spPr>
              <a:xfrm>
                <a:off x="5637350" y="2001675"/>
                <a:ext cx="3049500" cy="82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latin typeface="Roboto"/>
                    <a:ea typeface="Roboto"/>
                    <a:cs typeface="Roboto"/>
                    <a:sym typeface="Roboto"/>
                  </a:rPr>
                  <a:t>Zastosowanie zmiennych nominalnych.</a:t>
                </a:r>
                <a:endParaRPr sz="16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491" name="Google Shape;491;p22"/>
            <p:cNvCxnSpPr>
              <a:stCxn id="489" idx="1"/>
              <a:endCxn id="482" idx="6"/>
            </p:cNvCxnSpPr>
            <p:nvPr/>
          </p:nvCxnSpPr>
          <p:spPr>
            <a:xfrm rot="10800000">
              <a:off x="5007125" y="766425"/>
              <a:ext cx="2315700" cy="825900"/>
            </a:xfrm>
            <a:prstGeom prst="bentConnector3">
              <a:avLst>
                <a:gd name="adj1" fmla="val 49999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492" name="Google Shape;492;p22"/>
          <p:cNvGrpSpPr/>
          <p:nvPr/>
        </p:nvGrpSpPr>
        <p:grpSpPr>
          <a:xfrm>
            <a:off x="304800" y="1871325"/>
            <a:ext cx="4023624" cy="1215150"/>
            <a:chOff x="457200" y="1033125"/>
            <a:chExt cx="4023624" cy="1215150"/>
          </a:xfrm>
        </p:grpSpPr>
        <p:grpSp>
          <p:nvGrpSpPr>
            <p:cNvPr id="493" name="Google Shape;493;p22"/>
            <p:cNvGrpSpPr/>
            <p:nvPr/>
          </p:nvGrpSpPr>
          <p:grpSpPr>
            <a:xfrm>
              <a:off x="457200" y="1189425"/>
              <a:ext cx="2701200" cy="1058850"/>
              <a:chOff x="457200" y="1189425"/>
              <a:chExt cx="2701200" cy="1058850"/>
            </a:xfrm>
          </p:grpSpPr>
          <p:sp>
            <p:nvSpPr>
              <p:cNvPr id="494" name="Google Shape;494;p22"/>
              <p:cNvSpPr txBox="1"/>
              <p:nvPr/>
            </p:nvSpPr>
            <p:spPr>
              <a:xfrm>
                <a:off x="457224" y="1189425"/>
                <a:ext cx="11949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2500" b="1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Model 1:</a:t>
                </a:r>
                <a:endParaRPr sz="2500" b="1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95" name="Google Shape;495;p22"/>
              <p:cNvSpPr txBox="1"/>
              <p:nvPr/>
            </p:nvSpPr>
            <p:spPr>
              <a:xfrm>
                <a:off x="457200" y="1696875"/>
                <a:ext cx="27012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latin typeface="Roboto"/>
                    <a:ea typeface="Roboto"/>
                    <a:cs typeface="Roboto"/>
                    <a:sym typeface="Roboto"/>
                  </a:rPr>
                  <a:t>Zastosowanie zmiennych relatywnych.</a:t>
                </a:r>
                <a:r>
                  <a:rPr lang="en" sz="16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endParaRPr sz="16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496" name="Google Shape;496;p22"/>
            <p:cNvCxnSpPr>
              <a:stCxn id="494" idx="3"/>
              <a:endCxn id="481" idx="2"/>
            </p:cNvCxnSpPr>
            <p:nvPr/>
          </p:nvCxnSpPr>
          <p:spPr>
            <a:xfrm rot="10800000" flipH="1">
              <a:off x="1652124" y="1033125"/>
              <a:ext cx="2828700" cy="330600"/>
            </a:xfrm>
            <a:prstGeom prst="bentConnector3">
              <a:avLst>
                <a:gd name="adj1" fmla="val 50002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3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Mapa korelacji Model 1</a:t>
            </a:r>
            <a:endParaRPr/>
          </a:p>
        </p:txBody>
      </p:sp>
      <p:pic>
        <p:nvPicPr>
          <p:cNvPr id="502" name="Google Shape;502;p23"/>
          <p:cNvPicPr preferRelativeResize="0"/>
          <p:nvPr/>
        </p:nvPicPr>
        <p:blipFill rotWithShape="1">
          <a:blip r:embed="rId3">
            <a:alphaModFix/>
          </a:blip>
          <a:srcRect l="9639" t="9926" r="15639" b="8779"/>
          <a:stretch/>
        </p:blipFill>
        <p:spPr>
          <a:xfrm>
            <a:off x="1689412" y="983100"/>
            <a:ext cx="5765175" cy="41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asketball Infographics by Slidesgo">
  <a:themeElements>
    <a:clrScheme name="Simple Light">
      <a:dk1>
        <a:srgbClr val="000000"/>
      </a:dk1>
      <a:lt1>
        <a:srgbClr val="FFFFFF"/>
      </a:lt1>
      <a:dk2>
        <a:srgbClr val="818181"/>
      </a:dk2>
      <a:lt2>
        <a:srgbClr val="E6E6E6"/>
      </a:lt2>
      <a:accent1>
        <a:srgbClr val="F0BF1A"/>
      </a:accent1>
      <a:accent2>
        <a:srgbClr val="F8812F"/>
      </a:accent2>
      <a:accent3>
        <a:srgbClr val="FF5714"/>
      </a:accent3>
      <a:accent4>
        <a:srgbClr val="DB271B"/>
      </a:accent4>
      <a:accent5>
        <a:srgbClr val="00B7B3"/>
      </a:accent5>
      <a:accent6>
        <a:srgbClr val="005466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1208</Words>
  <Application>Microsoft Office PowerPoint</Application>
  <PresentationFormat>On-screen Show (16:9)</PresentationFormat>
  <Paragraphs>719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Fira Sans Extra Condensed</vt:lpstr>
      <vt:lpstr>Arial</vt:lpstr>
      <vt:lpstr>Roboto</vt:lpstr>
      <vt:lpstr>Basketball Infographics by Slidesgo</vt:lpstr>
      <vt:lpstr>Wskaźniki ogólnej oceny zawodników NBA z sezonu  2020-2021 przy użyciu analizy czynnikowej</vt:lpstr>
      <vt:lpstr>Agenda</vt:lpstr>
      <vt:lpstr>Klasyczna analiza czynnikowa</vt:lpstr>
      <vt:lpstr>Istota Analizy Czynnikowej </vt:lpstr>
      <vt:lpstr>Przegląd literatury</vt:lpstr>
      <vt:lpstr>Wprowadzenie do badania</vt:lpstr>
      <vt:lpstr>Zastosowane zmienne</vt:lpstr>
      <vt:lpstr>Analiza czynnikowa</vt:lpstr>
      <vt:lpstr>Mapa korelacji Model 1</vt:lpstr>
      <vt:lpstr>Mapa korelacji Model 2</vt:lpstr>
      <vt:lpstr>Rozkład zmiennych - model 1</vt:lpstr>
      <vt:lpstr>Rozkład zmiennych - model 2</vt:lpstr>
      <vt:lpstr>Badanie współliniowości – model 1</vt:lpstr>
      <vt:lpstr>Badanie współliniowości – model 2</vt:lpstr>
      <vt:lpstr>Testy adekwatności</vt:lpstr>
      <vt:lpstr>Eigenvalues</vt:lpstr>
      <vt:lpstr>Osypisko</vt:lpstr>
      <vt:lpstr>Wyniki badania</vt:lpstr>
      <vt:lpstr>Obliczenie Indeksu</vt:lpstr>
      <vt:lpstr>Ładunki czynnikowe Model 1</vt:lpstr>
      <vt:lpstr>Ładunki czynnikowe Model 2</vt:lpstr>
      <vt:lpstr>Wyniki Model 1</vt:lpstr>
      <vt:lpstr>Wyniki Model 2</vt:lpstr>
      <vt:lpstr>PowerPoint Presentation</vt:lpstr>
      <vt:lpstr>Dziękujemy za uwagę!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Wskaźniki ogólnej oceny zawodników NBA z sezonu  2020-2021 przy użyciu analizy czynnikowej</dc:title>
  <cp:lastModifiedBy>Kuba Niedziela</cp:lastModifiedBy>
  <cp:revision>3</cp:revision>
  <dcterms:modified xsi:type="dcterms:W3CDTF">2022-01-30T20:03:18Z</dcterms:modified>
</cp:coreProperties>
</file>