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417" r:id="rId2"/>
    <p:sldId id="418" r:id="rId3"/>
    <p:sldId id="409" r:id="rId4"/>
    <p:sldId id="41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4546A"/>
    <a:srgbClr val="194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6314" autoAdjust="0"/>
  </p:normalViewPr>
  <p:slideViewPr>
    <p:cSldViewPr snapToGrid="0" showGuides="1">
      <p:cViewPr varScale="1">
        <p:scale>
          <a:sx n="86" d="100"/>
          <a:sy n="86" d="100"/>
        </p:scale>
        <p:origin x="696" y="8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C303D-B686-4E9A-9B4B-6FD30633AA4A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DD0AC-7F07-4128-B9A6-9AC6CBCF6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34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03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703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786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21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3B2F64C6-7D5C-BC48-A962-E23F0BFEC084}"/>
              </a:ext>
            </a:extLst>
          </p:cNvPr>
          <p:cNvSpPr/>
          <p:nvPr userDrawn="1"/>
        </p:nvSpPr>
        <p:spPr>
          <a:xfrm>
            <a:off x="200441" y="193607"/>
            <a:ext cx="578289" cy="57828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40D463A3-7033-D449-AC8B-08C0EFBF331C}"/>
              </a:ext>
            </a:extLst>
          </p:cNvPr>
          <p:cNvSpPr/>
          <p:nvPr userDrawn="1"/>
        </p:nvSpPr>
        <p:spPr>
          <a:xfrm>
            <a:off x="798672" y="736271"/>
            <a:ext cx="215597" cy="21559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CEAD8200-B031-6E4A-87C5-FC095E3A9684}"/>
              </a:ext>
            </a:extLst>
          </p:cNvPr>
          <p:cNvSpPr/>
          <p:nvPr userDrawn="1"/>
        </p:nvSpPr>
        <p:spPr>
          <a:xfrm>
            <a:off x="995732" y="542126"/>
            <a:ext cx="132077" cy="13207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560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68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9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8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71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個人資料管理系統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A80697E-666F-4D42-B2FB-01572F40C90D}"/>
              </a:ext>
            </a:extLst>
          </p:cNvPr>
          <p:cNvSpPr txBox="1"/>
          <p:nvPr/>
        </p:nvSpPr>
        <p:spPr>
          <a:xfrm>
            <a:off x="10861493" y="122217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02</a:t>
            </a:r>
            <a:r>
              <a:rPr lang="zh-TW" altLang="en-US" dirty="0"/>
              <a:t> 駱建宏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292FF0D-98D7-4C1E-987D-9C76F82C4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459" y="0"/>
            <a:ext cx="1302687" cy="1222212"/>
          </a:xfrm>
          <a:prstGeom prst="rect">
            <a:avLst/>
          </a:prstGeom>
        </p:spPr>
      </p:pic>
      <p:sp>
        <p:nvSpPr>
          <p:cNvPr id="15" name="文本框 1">
            <a:extLst>
              <a:ext uri="{FF2B5EF4-FFF2-40B4-BE49-F238E27FC236}">
                <a16:creationId xmlns:a16="http://schemas.microsoft.com/office/drawing/2014/main" id="{E0B64565-9457-4A44-B742-D631FD0BFCC6}"/>
              </a:ext>
            </a:extLst>
          </p:cNvPr>
          <p:cNvSpPr txBox="1"/>
          <p:nvPr/>
        </p:nvSpPr>
        <p:spPr>
          <a:xfrm>
            <a:off x="3958294" y="2844674"/>
            <a:ext cx="5018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個人資料管理系統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574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4011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個人資料管理系統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-</a:t>
            </a: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帳號設定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B0FD83A-1311-409F-9A32-24D60BDA1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3" y="740153"/>
            <a:ext cx="8177577" cy="40927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F7515C8-A932-4CA9-BCC3-03C387AB1155}"/>
              </a:ext>
            </a:extLst>
          </p:cNvPr>
          <p:cNvSpPr/>
          <p:nvPr/>
        </p:nvSpPr>
        <p:spPr>
          <a:xfrm>
            <a:off x="319083" y="1474908"/>
            <a:ext cx="1315844" cy="34400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4A49E68-E19A-4849-86A6-E8E0DB61DAB3}"/>
              </a:ext>
            </a:extLst>
          </p:cNvPr>
          <p:cNvSpPr/>
          <p:nvPr/>
        </p:nvSpPr>
        <p:spPr>
          <a:xfrm>
            <a:off x="2160407" y="1348414"/>
            <a:ext cx="2099078" cy="199864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A380234-D9D7-429A-A36A-969CB507DC74}"/>
              </a:ext>
            </a:extLst>
          </p:cNvPr>
          <p:cNvSpPr/>
          <p:nvPr/>
        </p:nvSpPr>
        <p:spPr>
          <a:xfrm>
            <a:off x="5158116" y="1348413"/>
            <a:ext cx="2272831" cy="236620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79265FD-C7A5-4CF3-A40D-F47503AEF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862" y="3765804"/>
            <a:ext cx="4029075" cy="2847975"/>
          </a:xfrm>
          <a:prstGeom prst="rect">
            <a:avLst/>
          </a:prstGeom>
        </p:spPr>
      </p:pic>
      <p:sp>
        <p:nvSpPr>
          <p:cNvPr id="47" name="文本框 1">
            <a:extLst>
              <a:ext uri="{FF2B5EF4-FFF2-40B4-BE49-F238E27FC236}">
                <a16:creationId xmlns:a16="http://schemas.microsoft.com/office/drawing/2014/main" id="{08797297-0D89-4D7D-84D1-A1FA1AAD9BE4}"/>
              </a:ext>
            </a:extLst>
          </p:cNvPr>
          <p:cNvSpPr txBox="1"/>
          <p:nvPr/>
        </p:nvSpPr>
        <p:spPr>
          <a:xfrm>
            <a:off x="72192" y="4938753"/>
            <a:ext cx="79727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帳號設定</a:t>
            </a:r>
            <a:r>
              <a:rPr kumimoji="1" lang="zh-TW" altLang="en-US" sz="1600" dirty="0">
                <a:solidFill>
                  <a:srgbClr val="44546A"/>
                </a:solidFill>
                <a:latin typeface="+mn-ea"/>
                <a:ea typeface="思源黑体 CN Regular"/>
              </a:rPr>
              <a:t>連結</a:t>
            </a:r>
            <a:endParaRPr kumimoji="1" lang="en-US" altLang="zh-TW" sz="1600" dirty="0">
              <a:solidFill>
                <a:srgbClr val="44546A"/>
              </a:solidFill>
              <a:latin typeface="+mn-ea"/>
              <a:ea typeface="思源黑体 CN Regular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帳號設定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(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編輯信箱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, 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銀行帳號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, PIXIV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網址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TW" altLang="en-US" sz="1600" dirty="0">
                <a:solidFill>
                  <a:srgbClr val="44546A"/>
                </a:solidFill>
                <a:latin typeface="+mn-ea"/>
                <a:ea typeface="思源黑体 CN Regular"/>
              </a:rPr>
              <a:t>帳號設定結果顯示</a:t>
            </a:r>
            <a:r>
              <a:rPr kumimoji="1" lang="en-US" altLang="zh-TW" sz="1600" dirty="0">
                <a:solidFill>
                  <a:srgbClr val="44546A"/>
                </a:solidFill>
                <a:latin typeface="+mn-ea"/>
                <a:ea typeface="思源黑体 CN Regular"/>
              </a:rPr>
              <a:t>(</a:t>
            </a:r>
            <a:r>
              <a:rPr kumimoji="1" lang="zh-TW" altLang="en-US" sz="1600" dirty="0">
                <a:solidFill>
                  <a:srgbClr val="44546A"/>
                </a:solidFill>
                <a:latin typeface="+mn-ea"/>
                <a:ea typeface="思源黑体 CN Regular"/>
              </a:rPr>
              <a:t>信箱</a:t>
            </a:r>
            <a:r>
              <a:rPr kumimoji="1" lang="en-US" altLang="zh-TW" sz="1600" dirty="0">
                <a:solidFill>
                  <a:srgbClr val="44546A"/>
                </a:solidFill>
                <a:latin typeface="+mn-ea"/>
                <a:ea typeface="思源黑体 CN Regular"/>
              </a:rPr>
              <a:t>, </a:t>
            </a:r>
            <a:r>
              <a:rPr kumimoji="1" lang="zh-TW" altLang="en-US" sz="1600" dirty="0">
                <a:solidFill>
                  <a:srgbClr val="44546A"/>
                </a:solidFill>
                <a:latin typeface="+mn-ea"/>
                <a:ea typeface="思源黑体 CN Regular"/>
              </a:rPr>
              <a:t>銀行帳號</a:t>
            </a:r>
            <a:r>
              <a:rPr kumimoji="1" lang="en-US" altLang="zh-TW" sz="1600" dirty="0">
                <a:solidFill>
                  <a:srgbClr val="44546A"/>
                </a:solidFill>
                <a:latin typeface="+mn-ea"/>
                <a:ea typeface="思源黑体 CN Regular"/>
              </a:rPr>
              <a:t>, PIXIV</a:t>
            </a:r>
            <a:r>
              <a:rPr kumimoji="1" lang="zh-TW" altLang="en-US" sz="1600" dirty="0">
                <a:solidFill>
                  <a:srgbClr val="44546A"/>
                </a:solidFill>
                <a:latin typeface="+mn-ea"/>
                <a:ea typeface="思源黑体 CN Regular"/>
              </a:rPr>
              <a:t>網址</a:t>
            </a:r>
            <a:r>
              <a:rPr kumimoji="1" lang="en-US" altLang="zh-TW" sz="1600" dirty="0">
                <a:solidFill>
                  <a:srgbClr val="44546A"/>
                </a:solidFill>
                <a:latin typeface="+mn-ea"/>
                <a:ea typeface="思源黑体 CN Regular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TW" altLang="en-US" sz="1600" dirty="0">
                <a:solidFill>
                  <a:srgbClr val="44546A"/>
                </a:solidFill>
                <a:latin typeface="+mn-ea"/>
                <a:ea typeface="思源黑体 CN Regular"/>
              </a:rPr>
              <a:t>輸入錯誤警示訊息</a:t>
            </a:r>
            <a:r>
              <a:rPr kumimoji="1" lang="en-US" altLang="zh-TW" sz="1600" dirty="0">
                <a:solidFill>
                  <a:srgbClr val="44546A"/>
                </a:solidFill>
                <a:latin typeface="+mn-ea"/>
                <a:ea typeface="思源黑体 CN Regular"/>
              </a:rPr>
              <a:t>:</a:t>
            </a:r>
          </a:p>
          <a:p>
            <a:pPr lvl="1">
              <a:defRPr/>
            </a:pPr>
            <a:r>
              <a:rPr kumimoji="1" lang="en-US" altLang="zh-TW" sz="1600" dirty="0">
                <a:solidFill>
                  <a:srgbClr val="44546A"/>
                </a:solidFill>
                <a:latin typeface="+mn-ea"/>
                <a:ea typeface="思源黑体 CN Regular"/>
              </a:rPr>
              <a:t>A.</a:t>
            </a:r>
            <a:r>
              <a:rPr kumimoji="1" lang="zh-TW" altLang="en-US" sz="1600" dirty="0">
                <a:solidFill>
                  <a:srgbClr val="44546A"/>
                </a:solidFill>
                <a:latin typeface="+mn-ea"/>
                <a:ea typeface="思源黑体 CN Regular"/>
              </a:rPr>
              <a:t>目前網站金流功能並未開發</a:t>
            </a:r>
            <a:r>
              <a:rPr kumimoji="1" lang="en-US" altLang="zh-TW" sz="1600" dirty="0">
                <a:solidFill>
                  <a:srgbClr val="44546A"/>
                </a:solidFill>
                <a:latin typeface="+mn-ea"/>
                <a:ea typeface="思源黑体 CN Regular"/>
              </a:rPr>
              <a:t>,</a:t>
            </a:r>
            <a:r>
              <a:rPr kumimoji="1" lang="zh-TW" altLang="en-US" sz="1600" dirty="0">
                <a:solidFill>
                  <a:srgbClr val="44546A"/>
                </a:solidFill>
                <a:latin typeface="+mn-ea"/>
                <a:ea typeface="思源黑体 CN Regular"/>
              </a:rPr>
              <a:t>故無強制須寫入銀行帳號</a:t>
            </a:r>
            <a:r>
              <a:rPr kumimoji="1" lang="en-US" altLang="zh-TW" sz="1600" dirty="0">
                <a:solidFill>
                  <a:srgbClr val="44546A"/>
                </a:solidFill>
                <a:latin typeface="+mn-ea"/>
                <a:ea typeface="思源黑体 CN Regular"/>
              </a:rPr>
              <a:t>,</a:t>
            </a:r>
            <a:r>
              <a:rPr kumimoji="1" lang="zh-TW" altLang="en-US" sz="1600" dirty="0">
                <a:solidFill>
                  <a:srgbClr val="44546A"/>
                </a:solidFill>
                <a:latin typeface="+mn-ea"/>
                <a:ea typeface="思源黑体 CN Regular"/>
              </a:rPr>
              <a:t>可空白</a:t>
            </a:r>
            <a:endParaRPr kumimoji="1" lang="en-US" altLang="zh-TW" sz="1600" dirty="0">
              <a:solidFill>
                <a:srgbClr val="44546A"/>
              </a:solidFill>
              <a:latin typeface="+mn-ea"/>
              <a:ea typeface="思源黑体 CN Regular"/>
            </a:endParaRPr>
          </a:p>
          <a:p>
            <a:pPr lvl="1"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B.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由於可能是一般會員或未申請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PIXIV,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故無強制寫入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,</a:t>
            </a: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可空白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  <a:p>
            <a:pPr lvl="1">
              <a:defRPr/>
            </a:pPr>
            <a:r>
              <a:rPr kumimoji="1" lang="en-US" altLang="zh-TW" sz="1600" dirty="0" err="1">
                <a:solidFill>
                  <a:srgbClr val="44546A"/>
                </a:solidFill>
                <a:latin typeface="+mn-ea"/>
                <a:ea typeface="思源黑体 CN Regular"/>
              </a:rPr>
              <a:t>C.Email</a:t>
            </a:r>
            <a:r>
              <a:rPr kumimoji="1" lang="zh-TW" altLang="en-US" sz="1600" dirty="0">
                <a:solidFill>
                  <a:srgbClr val="44546A"/>
                </a:solidFill>
                <a:latin typeface="+mn-ea"/>
                <a:ea typeface="思源黑体 CN Regular"/>
              </a:rPr>
              <a:t>部分</a:t>
            </a:r>
            <a:r>
              <a:rPr kumimoji="1" lang="en-US" altLang="zh-TW" sz="1600" dirty="0">
                <a:solidFill>
                  <a:srgbClr val="44546A"/>
                </a:solidFill>
                <a:latin typeface="+mn-ea"/>
                <a:ea typeface="思源黑体 CN Regular"/>
              </a:rPr>
              <a:t>,</a:t>
            </a:r>
            <a:r>
              <a:rPr kumimoji="1" lang="zh-TW" altLang="en-US" sz="1600" dirty="0">
                <a:solidFill>
                  <a:srgbClr val="44546A"/>
                </a:solidFill>
                <a:latin typeface="+mn-ea"/>
                <a:ea typeface="思源黑体 CN Regular"/>
              </a:rPr>
              <a:t>會進行填入錯誤偵錯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48" name="文本框 1">
            <a:extLst>
              <a:ext uri="{FF2B5EF4-FFF2-40B4-BE49-F238E27FC236}">
                <a16:creationId xmlns:a16="http://schemas.microsoft.com/office/drawing/2014/main" id="{7B277118-C5F1-4F3D-8F9D-A2AAED865C59}"/>
              </a:ext>
            </a:extLst>
          </p:cNvPr>
          <p:cNvSpPr txBox="1"/>
          <p:nvPr/>
        </p:nvSpPr>
        <p:spPr>
          <a:xfrm>
            <a:off x="197399" y="1013243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1.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49" name="文本框 1">
            <a:extLst>
              <a:ext uri="{FF2B5EF4-FFF2-40B4-BE49-F238E27FC236}">
                <a16:creationId xmlns:a16="http://schemas.microsoft.com/office/drawing/2014/main" id="{91EC040E-6F63-454B-9C37-2553222BA164}"/>
              </a:ext>
            </a:extLst>
          </p:cNvPr>
          <p:cNvSpPr txBox="1"/>
          <p:nvPr/>
        </p:nvSpPr>
        <p:spPr>
          <a:xfrm>
            <a:off x="5447134" y="833846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solidFill>
                  <a:srgbClr val="FFC000"/>
                </a:solidFill>
                <a:latin typeface="+mn-ea"/>
                <a:ea typeface="思源黑体 CN Regular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.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50" name="文本框 1">
            <a:extLst>
              <a:ext uri="{FF2B5EF4-FFF2-40B4-BE49-F238E27FC236}">
                <a16:creationId xmlns:a16="http://schemas.microsoft.com/office/drawing/2014/main" id="{6ED163B1-E7B5-4400-8372-93CED77D664C}"/>
              </a:ext>
            </a:extLst>
          </p:cNvPr>
          <p:cNvSpPr txBox="1"/>
          <p:nvPr/>
        </p:nvSpPr>
        <p:spPr>
          <a:xfrm>
            <a:off x="2108547" y="866258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solidFill>
                  <a:srgbClr val="FFC000"/>
                </a:solidFill>
                <a:latin typeface="+mn-ea"/>
                <a:ea typeface="思源黑体 CN Regular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.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51" name="文本框 1">
            <a:extLst>
              <a:ext uri="{FF2B5EF4-FFF2-40B4-BE49-F238E27FC236}">
                <a16:creationId xmlns:a16="http://schemas.microsoft.com/office/drawing/2014/main" id="{8C869457-70E5-400F-ACF9-7359782E6EB8}"/>
              </a:ext>
            </a:extLst>
          </p:cNvPr>
          <p:cNvSpPr txBox="1"/>
          <p:nvPr/>
        </p:nvSpPr>
        <p:spPr>
          <a:xfrm>
            <a:off x="8619461" y="4066331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4.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A80697E-666F-4D42-B2FB-01572F40C90D}"/>
              </a:ext>
            </a:extLst>
          </p:cNvPr>
          <p:cNvSpPr txBox="1"/>
          <p:nvPr/>
        </p:nvSpPr>
        <p:spPr>
          <a:xfrm>
            <a:off x="10861493" y="122217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02</a:t>
            </a:r>
            <a:r>
              <a:rPr lang="zh-TW" altLang="en-US" dirty="0"/>
              <a:t> 駱建宏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292FF0D-98D7-4C1E-987D-9C76F82C4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7459" y="0"/>
            <a:ext cx="1302687" cy="122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4011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dirty="0">
                <a:solidFill>
                  <a:srgbClr val="44546A"/>
                </a:solidFill>
                <a:latin typeface="+mn-ea"/>
                <a:ea typeface="思源黑体 CN Regular"/>
              </a:rPr>
              <a:t>個人資料管理系統</a:t>
            </a:r>
            <a:r>
              <a:rPr kumimoji="1" lang="en-US" altLang="zh-TW" sz="2400" dirty="0">
                <a:solidFill>
                  <a:srgbClr val="44546A"/>
                </a:solidFill>
                <a:latin typeface="+mn-ea"/>
                <a:ea typeface="思源黑体 CN Regular"/>
              </a:rPr>
              <a:t>-</a:t>
            </a: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個人資料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8676C8-B908-4CCA-95C9-64CC3B60A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2" y="699171"/>
            <a:ext cx="6689023" cy="5906143"/>
          </a:xfrm>
          <a:prstGeom prst="rect">
            <a:avLst/>
          </a:prstGeom>
        </p:spPr>
      </p:pic>
      <p:sp>
        <p:nvSpPr>
          <p:cNvPr id="15" name="文本框 1">
            <a:extLst>
              <a:ext uri="{FF2B5EF4-FFF2-40B4-BE49-F238E27FC236}">
                <a16:creationId xmlns:a16="http://schemas.microsoft.com/office/drawing/2014/main" id="{42D7A1DF-1D91-4157-88D3-D5F99AF38DCC}"/>
              </a:ext>
            </a:extLst>
          </p:cNvPr>
          <p:cNvSpPr txBox="1"/>
          <p:nvPr/>
        </p:nvSpPr>
        <p:spPr>
          <a:xfrm>
            <a:off x="6809873" y="966796"/>
            <a:ext cx="51847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TW" altLang="en-US" sz="1600" dirty="0">
                <a:solidFill>
                  <a:srgbClr val="44546A"/>
                </a:solidFill>
                <a:latin typeface="+mn-ea"/>
                <a:ea typeface="思源黑体 CN Regular"/>
              </a:rPr>
              <a:t>個人資料連結</a:t>
            </a:r>
            <a:endParaRPr kumimoji="1" lang="en-US" altLang="zh-TW" sz="1600" dirty="0">
              <a:solidFill>
                <a:srgbClr val="44546A"/>
              </a:solidFill>
              <a:latin typeface="+mn-ea"/>
              <a:ea typeface="思源黑体 CN Regular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TW" altLang="en-US" sz="1600" dirty="0">
                <a:solidFill>
                  <a:srgbClr val="44546A"/>
                </a:solidFill>
                <a:latin typeface="+mn-ea"/>
                <a:ea typeface="思源黑体 CN Regular"/>
              </a:rPr>
              <a:t>身分設定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  <a:p>
            <a:pPr marL="800100" lvl="1" indent="-342900">
              <a:buAutoNum type="alphaUcPeriod"/>
              <a:defRPr/>
            </a:pPr>
            <a:r>
              <a:rPr kumimoji="1" lang="zh-TW" altLang="en-US" sz="1600" dirty="0">
                <a:solidFill>
                  <a:srgbClr val="44546A"/>
                </a:solidFill>
                <a:latin typeface="+mn-ea"/>
                <a:ea typeface="思源黑体 CN Regular"/>
              </a:rPr>
              <a:t>可升級至畫師身分</a:t>
            </a:r>
            <a:r>
              <a:rPr kumimoji="1" lang="en-US" altLang="zh-TW" sz="1600" dirty="0">
                <a:solidFill>
                  <a:srgbClr val="44546A"/>
                </a:solidFill>
                <a:latin typeface="+mn-ea"/>
                <a:ea typeface="思源黑体 CN Regular"/>
              </a:rPr>
              <a:t>(</a:t>
            </a:r>
            <a:r>
              <a:rPr kumimoji="1" lang="zh-TW" altLang="en-US" sz="1600" dirty="0">
                <a:solidFill>
                  <a:srgbClr val="44546A"/>
                </a:solidFill>
                <a:latin typeface="+mn-ea"/>
                <a:ea typeface="思源黑体 CN Regular"/>
              </a:rPr>
              <a:t>成為畫師按鈕</a:t>
            </a:r>
            <a:r>
              <a:rPr kumimoji="1" lang="en-US" altLang="zh-TW" sz="1600" dirty="0">
                <a:solidFill>
                  <a:srgbClr val="44546A"/>
                </a:solidFill>
                <a:latin typeface="+mn-ea"/>
                <a:ea typeface="思源黑体 CN Regular"/>
              </a:rPr>
              <a:t>)</a:t>
            </a:r>
          </a:p>
          <a:p>
            <a:pPr marL="800100" lvl="1" indent="-342900">
              <a:buAutoNum type="alphaUcPeriod"/>
              <a:defRPr/>
            </a:pPr>
            <a:r>
              <a:rPr kumimoji="1" lang="zh-TW" altLang="en-US" sz="1600" dirty="0">
                <a:solidFill>
                  <a:srgbClr val="44546A"/>
                </a:solidFill>
                <a:latin typeface="+mn-ea"/>
                <a:ea typeface="思源黑体 CN Regular"/>
              </a:rPr>
              <a:t>成為畫師</a:t>
            </a:r>
            <a:r>
              <a:rPr kumimoji="1" lang="en-US" altLang="zh-TW" sz="1600" dirty="0">
                <a:solidFill>
                  <a:srgbClr val="44546A"/>
                </a:solidFill>
                <a:latin typeface="+mn-ea"/>
                <a:ea typeface="思源黑体 CN Regular"/>
              </a:rPr>
              <a:t>,</a:t>
            </a:r>
            <a:r>
              <a:rPr kumimoji="1" lang="zh-TW" altLang="en-US" sz="1600" dirty="0">
                <a:solidFill>
                  <a:srgbClr val="44546A"/>
                </a:solidFill>
                <a:latin typeface="+mn-ea"/>
                <a:ea typeface="思源黑体 CN Regular"/>
              </a:rPr>
              <a:t>新增畫師自定義標籤選項</a:t>
            </a:r>
            <a:endParaRPr kumimoji="1" lang="en-US" altLang="zh-TW" sz="1600" dirty="0">
              <a:solidFill>
                <a:srgbClr val="44546A"/>
              </a:solidFill>
              <a:latin typeface="+mn-ea"/>
              <a:ea typeface="思源黑体 CN Regular"/>
            </a:endParaRPr>
          </a:p>
          <a:p>
            <a:pPr marL="800100" lvl="1" indent="-342900">
              <a:buAutoNum type="alphaUcPeriod"/>
              <a:defRPr/>
            </a:pPr>
            <a:r>
              <a:rPr kumimoji="1" lang="zh-TW" altLang="en-US" sz="1600" dirty="0">
                <a:solidFill>
                  <a:srgbClr val="44546A"/>
                </a:solidFill>
                <a:latin typeface="+mn-ea"/>
                <a:ea typeface="思源黑体 CN Regular"/>
              </a:rPr>
              <a:t>畫師自訂標籤提供預設值</a:t>
            </a:r>
            <a:r>
              <a:rPr kumimoji="1" lang="en-US" altLang="zh-TW" sz="1600" dirty="0">
                <a:solidFill>
                  <a:srgbClr val="44546A"/>
                </a:solidFill>
                <a:latin typeface="+mn-ea"/>
                <a:ea typeface="思源黑体 CN Regular"/>
              </a:rPr>
              <a:t>,</a:t>
            </a:r>
            <a:r>
              <a:rPr kumimoji="1" lang="zh-TW" altLang="en-US" sz="1600" dirty="0">
                <a:solidFill>
                  <a:srgbClr val="44546A"/>
                </a:solidFill>
                <a:latin typeface="+mn-ea"/>
                <a:ea typeface="思源黑体 CN Regular"/>
              </a:rPr>
              <a:t>可進行更新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TW" altLang="en-US" sz="1600" dirty="0">
                <a:solidFill>
                  <a:srgbClr val="44546A"/>
                </a:solidFill>
                <a:latin typeface="+mn-ea"/>
                <a:ea typeface="思源黑体 CN Regular"/>
              </a:rPr>
              <a:t>大頭貼設定</a:t>
            </a:r>
            <a:endParaRPr kumimoji="1" lang="en-US" altLang="zh-TW" sz="1600" dirty="0">
              <a:solidFill>
                <a:srgbClr val="44546A"/>
              </a:solidFill>
              <a:latin typeface="+mn-ea"/>
              <a:ea typeface="思源黑体 CN Regular"/>
            </a:endParaRPr>
          </a:p>
          <a:p>
            <a:pPr marL="800100" lvl="1" indent="-342900">
              <a:buAutoNum type="alphaUcPeriod"/>
              <a:defRPr/>
            </a:pPr>
            <a:r>
              <a:rPr kumimoji="1" lang="zh-TW" altLang="en-US" sz="1600" dirty="0">
                <a:solidFill>
                  <a:srgbClr val="44546A"/>
                </a:solidFill>
                <a:latin typeface="+mn-ea"/>
                <a:ea typeface="思源黑体 CN Regular"/>
              </a:rPr>
              <a:t>若無上傳大頭貼</a:t>
            </a:r>
            <a:r>
              <a:rPr kumimoji="1" lang="en-US" altLang="zh-TW" sz="1600" dirty="0">
                <a:solidFill>
                  <a:srgbClr val="44546A"/>
                </a:solidFill>
                <a:latin typeface="+mn-ea"/>
                <a:ea typeface="思源黑体 CN Regular"/>
              </a:rPr>
              <a:t>,</a:t>
            </a:r>
            <a:r>
              <a:rPr kumimoji="1" lang="zh-TW" altLang="en-US" sz="1600" dirty="0">
                <a:solidFill>
                  <a:srgbClr val="44546A"/>
                </a:solidFill>
                <a:latin typeface="+mn-ea"/>
                <a:ea typeface="思源黑体 CN Regular"/>
              </a:rPr>
              <a:t>大頭貼為前一次上傳圖片</a:t>
            </a:r>
            <a:endParaRPr kumimoji="1" lang="en-US" altLang="zh-TW" sz="1600" dirty="0">
              <a:solidFill>
                <a:srgbClr val="44546A"/>
              </a:solidFill>
              <a:latin typeface="+mn-ea"/>
              <a:ea typeface="思源黑体 CN Regular"/>
            </a:endParaRPr>
          </a:p>
          <a:p>
            <a:pPr marL="800100" lvl="1" indent="-342900">
              <a:buAutoNum type="alphaUcPeriod"/>
              <a:defRPr/>
            </a:pPr>
            <a:r>
              <a:rPr kumimoji="1" lang="en-US" altLang="zh-TW" sz="1600" dirty="0">
                <a:solidFill>
                  <a:srgbClr val="44546A"/>
                </a:solidFill>
                <a:latin typeface="+mn-ea"/>
                <a:ea typeface="思源黑体 CN Regular"/>
              </a:rPr>
              <a:t>Update</a:t>
            </a:r>
            <a:r>
              <a:rPr kumimoji="1" lang="zh-TW" altLang="en-US" sz="1600" dirty="0">
                <a:solidFill>
                  <a:srgbClr val="44546A"/>
                </a:solidFill>
                <a:latin typeface="+mn-ea"/>
                <a:ea typeface="思源黑体 CN Regular"/>
              </a:rPr>
              <a:t>新大頭貼後</a:t>
            </a:r>
            <a:r>
              <a:rPr kumimoji="1" lang="en-US" altLang="zh-TW" sz="1600" dirty="0">
                <a:solidFill>
                  <a:srgbClr val="44546A"/>
                </a:solidFill>
                <a:latin typeface="+mn-ea"/>
                <a:ea typeface="思源黑体 CN Regular"/>
              </a:rPr>
              <a:t>,</a:t>
            </a:r>
            <a:r>
              <a:rPr kumimoji="1" lang="zh-TW" altLang="en-US" sz="1600" dirty="0">
                <a:solidFill>
                  <a:srgbClr val="44546A"/>
                </a:solidFill>
                <a:latin typeface="+mn-ea"/>
                <a:ea typeface="思源黑体 CN Regular"/>
              </a:rPr>
              <a:t>舊有大頭貼自動刪除</a:t>
            </a:r>
            <a:endParaRPr kumimoji="1" lang="en-US" altLang="zh-TW" sz="1600" dirty="0">
              <a:solidFill>
                <a:srgbClr val="44546A"/>
              </a:solidFill>
              <a:latin typeface="+mn-ea"/>
              <a:ea typeface="思源黑体 CN Regular"/>
            </a:endParaRPr>
          </a:p>
          <a:p>
            <a:pPr marL="342900" indent="-342900">
              <a:buAutoNum type="arabicPeriod"/>
              <a:defRPr/>
            </a:pPr>
            <a:r>
              <a:rPr kumimoji="1" lang="zh-TW" altLang="en-US" sz="1600" dirty="0">
                <a:solidFill>
                  <a:srgbClr val="44546A"/>
                </a:solidFill>
                <a:latin typeface="+mn-ea"/>
                <a:ea typeface="思源黑体 CN Regular"/>
              </a:rPr>
              <a:t>自我介紹</a:t>
            </a:r>
            <a:endParaRPr kumimoji="1" lang="en-US" altLang="zh-TW" sz="1600" dirty="0">
              <a:solidFill>
                <a:srgbClr val="44546A"/>
              </a:solidFill>
              <a:latin typeface="+mn-ea"/>
              <a:ea typeface="思源黑体 CN Regular"/>
            </a:endParaRPr>
          </a:p>
          <a:p>
            <a:pPr marL="342900" indent="-342900">
              <a:buAutoNum type="arabicPeriod"/>
              <a:defRPr/>
            </a:pPr>
            <a:r>
              <a:rPr kumimoji="1" lang="zh-TW" altLang="en-US" sz="1600" dirty="0">
                <a:solidFill>
                  <a:srgbClr val="44546A"/>
                </a:solidFill>
                <a:latin typeface="+mn-ea"/>
                <a:ea typeface="思源黑体 CN Regular"/>
              </a:rPr>
              <a:t>設定送出後</a:t>
            </a:r>
            <a:r>
              <a:rPr kumimoji="1" lang="en-US" altLang="zh-TW" sz="1600" dirty="0">
                <a:solidFill>
                  <a:srgbClr val="44546A"/>
                </a:solidFill>
                <a:latin typeface="+mn-ea"/>
                <a:ea typeface="思源黑体 CN Regular"/>
              </a:rPr>
              <a:t>,</a:t>
            </a:r>
            <a:r>
              <a:rPr kumimoji="1" lang="zh-TW" altLang="en-US" sz="1600" dirty="0">
                <a:solidFill>
                  <a:srgbClr val="44546A"/>
                </a:solidFill>
                <a:latin typeface="+mn-ea"/>
                <a:ea typeface="思源黑体 CN Regular"/>
              </a:rPr>
              <a:t>返回原頁面</a:t>
            </a:r>
            <a:r>
              <a:rPr kumimoji="1" lang="en-US" altLang="zh-TW" sz="1600" dirty="0">
                <a:solidFill>
                  <a:srgbClr val="44546A"/>
                </a:solidFill>
                <a:latin typeface="+mn-ea"/>
                <a:ea typeface="思源黑体 CN Regular"/>
              </a:rPr>
              <a:t>,</a:t>
            </a:r>
            <a:r>
              <a:rPr kumimoji="1" lang="zh-TW" altLang="en-US" sz="1600">
                <a:solidFill>
                  <a:srgbClr val="44546A"/>
                </a:solidFill>
                <a:latin typeface="+mn-ea"/>
                <a:ea typeface="思源黑体 CN Regular"/>
              </a:rPr>
              <a:t>預設值為目前設定</a:t>
            </a:r>
            <a:r>
              <a:rPr kumimoji="1" lang="zh-TW" altLang="en-US" sz="1600" dirty="0">
                <a:solidFill>
                  <a:srgbClr val="44546A"/>
                </a:solidFill>
                <a:latin typeface="+mn-ea"/>
                <a:ea typeface="思源黑体 CN Regular"/>
              </a:rPr>
              <a:t>值</a:t>
            </a:r>
            <a:endParaRPr kumimoji="1" lang="en-US" altLang="zh-TW" sz="1600" dirty="0">
              <a:solidFill>
                <a:srgbClr val="44546A"/>
              </a:solidFill>
              <a:latin typeface="+mn-ea"/>
              <a:ea typeface="思源黑体 CN Regular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486F18-4DAD-4E74-8B28-825791855A67}"/>
              </a:ext>
            </a:extLst>
          </p:cNvPr>
          <p:cNvSpPr/>
          <p:nvPr/>
        </p:nvSpPr>
        <p:spPr>
          <a:xfrm>
            <a:off x="72721" y="1509328"/>
            <a:ext cx="1315844" cy="34400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A27CEE5-3734-467E-84A4-9B25DEFBCF9E}"/>
              </a:ext>
            </a:extLst>
          </p:cNvPr>
          <p:cNvSpPr/>
          <p:nvPr/>
        </p:nvSpPr>
        <p:spPr>
          <a:xfrm>
            <a:off x="1705005" y="1645234"/>
            <a:ext cx="1315844" cy="46166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7A87C9D-9FD8-4D92-B4F1-AFDC5989A9C5}"/>
              </a:ext>
            </a:extLst>
          </p:cNvPr>
          <p:cNvSpPr/>
          <p:nvPr/>
        </p:nvSpPr>
        <p:spPr>
          <a:xfrm>
            <a:off x="1705005" y="2156397"/>
            <a:ext cx="4611572" cy="147714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0010002-9F17-44DC-ACFA-9528F0E24784}"/>
              </a:ext>
            </a:extLst>
          </p:cNvPr>
          <p:cNvSpPr/>
          <p:nvPr/>
        </p:nvSpPr>
        <p:spPr>
          <a:xfrm>
            <a:off x="1705005" y="3684405"/>
            <a:ext cx="4611572" cy="216294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本框 1">
            <a:extLst>
              <a:ext uri="{FF2B5EF4-FFF2-40B4-BE49-F238E27FC236}">
                <a16:creationId xmlns:a16="http://schemas.microsoft.com/office/drawing/2014/main" id="{0D1CB4D9-C697-454C-9F95-032E4850E4FC}"/>
              </a:ext>
            </a:extLst>
          </p:cNvPr>
          <p:cNvSpPr txBox="1"/>
          <p:nvPr/>
        </p:nvSpPr>
        <p:spPr>
          <a:xfrm>
            <a:off x="149271" y="1013243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1.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21" name="文本框 1">
            <a:extLst>
              <a:ext uri="{FF2B5EF4-FFF2-40B4-BE49-F238E27FC236}">
                <a16:creationId xmlns:a16="http://schemas.microsoft.com/office/drawing/2014/main" id="{0B53AFE6-12A1-40F3-BFF5-863EF840E0C6}"/>
              </a:ext>
            </a:extLst>
          </p:cNvPr>
          <p:cNvSpPr txBox="1"/>
          <p:nvPr/>
        </p:nvSpPr>
        <p:spPr>
          <a:xfrm>
            <a:off x="2707987" y="1132701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.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22" name="文本框 1">
            <a:extLst>
              <a:ext uri="{FF2B5EF4-FFF2-40B4-BE49-F238E27FC236}">
                <a16:creationId xmlns:a16="http://schemas.microsoft.com/office/drawing/2014/main" id="{FC04020E-8429-4498-9760-B592B5516E79}"/>
              </a:ext>
            </a:extLst>
          </p:cNvPr>
          <p:cNvSpPr txBox="1"/>
          <p:nvPr/>
        </p:nvSpPr>
        <p:spPr>
          <a:xfrm>
            <a:off x="5828100" y="1694731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3.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23" name="文本框 1">
            <a:extLst>
              <a:ext uri="{FF2B5EF4-FFF2-40B4-BE49-F238E27FC236}">
                <a16:creationId xmlns:a16="http://schemas.microsoft.com/office/drawing/2014/main" id="{1A7CFA77-D44D-49E0-95B5-C2083F702148}"/>
              </a:ext>
            </a:extLst>
          </p:cNvPr>
          <p:cNvSpPr txBox="1"/>
          <p:nvPr/>
        </p:nvSpPr>
        <p:spPr>
          <a:xfrm>
            <a:off x="5828100" y="3774820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solidFill>
                  <a:srgbClr val="FFC000"/>
                </a:solidFill>
                <a:latin typeface="+mn-ea"/>
                <a:ea typeface="思源黑体 CN Regular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.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6AE1705-E318-4B87-AAB7-173358ED7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201" y="3823109"/>
            <a:ext cx="2114550" cy="283845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F496164A-2C62-4160-8733-E4602C4A6E00}"/>
              </a:ext>
            </a:extLst>
          </p:cNvPr>
          <p:cNvSpPr/>
          <p:nvPr/>
        </p:nvSpPr>
        <p:spPr>
          <a:xfrm>
            <a:off x="6747201" y="3783440"/>
            <a:ext cx="2244390" cy="294280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文本框 1">
            <a:extLst>
              <a:ext uri="{FF2B5EF4-FFF2-40B4-BE49-F238E27FC236}">
                <a16:creationId xmlns:a16="http://schemas.microsoft.com/office/drawing/2014/main" id="{AAFD8368-8AF4-449A-98D3-DAE99910733C}"/>
              </a:ext>
            </a:extLst>
          </p:cNvPr>
          <p:cNvSpPr txBox="1"/>
          <p:nvPr/>
        </p:nvSpPr>
        <p:spPr>
          <a:xfrm>
            <a:off x="6785427" y="3411479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.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FCA4A8A-F8E7-4C39-AFE2-25B35A1AB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516" y="3793851"/>
            <a:ext cx="1562253" cy="168961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BCCF070-D0E9-499E-9848-59A03CADA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9632" y="3745723"/>
            <a:ext cx="1599646" cy="2159085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EFDA030C-F5CC-4364-B2C3-D566DDF6A38F}"/>
              </a:ext>
            </a:extLst>
          </p:cNvPr>
          <p:cNvSpPr txBox="1"/>
          <p:nvPr/>
        </p:nvSpPr>
        <p:spPr>
          <a:xfrm>
            <a:off x="10861493" y="122217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02</a:t>
            </a:r>
            <a:r>
              <a:rPr lang="zh-TW" altLang="en-US" dirty="0"/>
              <a:t> 駱建宏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37DC2945-0345-45F0-98E4-C9B4B65030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77459" y="0"/>
            <a:ext cx="1302687" cy="122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8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3395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系統通知查詢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-</a:t>
            </a: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分頁功能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7A9986-4B2F-4330-A239-3D778540E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" y="709866"/>
            <a:ext cx="3107983" cy="43193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A9C3072-353E-403E-8E42-9CA23955E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699" y="768695"/>
            <a:ext cx="2942045" cy="349033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C78C7C7-D817-4039-92FC-F5C0C1ED1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709865"/>
            <a:ext cx="3075726" cy="430740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B4F5199-09AA-49E3-B0D0-29D3F51F9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0456" y="1541754"/>
            <a:ext cx="2854648" cy="3393139"/>
          </a:xfrm>
          <a:prstGeom prst="rect">
            <a:avLst/>
          </a:prstGeom>
        </p:spPr>
      </p:pic>
      <p:sp>
        <p:nvSpPr>
          <p:cNvPr id="28" name="文本框 1">
            <a:extLst>
              <a:ext uri="{FF2B5EF4-FFF2-40B4-BE49-F238E27FC236}">
                <a16:creationId xmlns:a16="http://schemas.microsoft.com/office/drawing/2014/main" id="{2C22D597-44DF-4718-9245-E2B44981C1CB}"/>
              </a:ext>
            </a:extLst>
          </p:cNvPr>
          <p:cNvSpPr txBox="1"/>
          <p:nvPr/>
        </p:nvSpPr>
        <p:spPr>
          <a:xfrm>
            <a:off x="257280" y="5632119"/>
            <a:ext cx="5184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TW" altLang="en-US" sz="1600" dirty="0">
                <a:solidFill>
                  <a:srgbClr val="44546A"/>
                </a:solidFill>
                <a:latin typeface="+mn-ea"/>
                <a:ea typeface="思源黑体 CN Regular"/>
              </a:rPr>
              <a:t>系統通知</a:t>
            </a:r>
            <a:r>
              <a:rPr kumimoji="1" lang="en-US" altLang="zh-TW" sz="1600" dirty="0">
                <a:solidFill>
                  <a:srgbClr val="44546A"/>
                </a:solidFill>
                <a:latin typeface="+mn-ea"/>
                <a:ea typeface="思源黑体 CN Regular"/>
              </a:rPr>
              <a:t>:</a:t>
            </a:r>
            <a:r>
              <a:rPr kumimoji="1" lang="zh-TW" altLang="en-US" sz="1600" dirty="0">
                <a:solidFill>
                  <a:srgbClr val="44546A"/>
                </a:solidFill>
                <a:highlight>
                  <a:srgbClr val="FFFF00"/>
                </a:highlight>
                <a:latin typeface="+mn-ea"/>
                <a:ea typeface="思源黑体 CN Regular"/>
              </a:rPr>
              <a:t>系統通知</a:t>
            </a:r>
            <a:r>
              <a:rPr kumimoji="1" lang="en-US" altLang="zh-TW" sz="1600" dirty="0">
                <a:solidFill>
                  <a:srgbClr val="44546A"/>
                </a:solidFill>
                <a:highlight>
                  <a:srgbClr val="FFFF00"/>
                </a:highlight>
                <a:latin typeface="+mn-ea"/>
                <a:ea typeface="思源黑体 CN Regular"/>
              </a:rPr>
              <a:t>,</a:t>
            </a:r>
            <a:r>
              <a:rPr kumimoji="1" lang="zh-TW" altLang="en-US" sz="1600" dirty="0">
                <a:solidFill>
                  <a:srgbClr val="44546A"/>
                </a:solidFill>
                <a:highlight>
                  <a:srgbClr val="FFFF00"/>
                </a:highlight>
                <a:latin typeface="+mn-ea"/>
                <a:ea typeface="思源黑体 CN Regular"/>
              </a:rPr>
              <a:t>訂單公告</a:t>
            </a:r>
            <a:endParaRPr kumimoji="1" lang="en-US" altLang="zh-TW" sz="1600" dirty="0">
              <a:solidFill>
                <a:srgbClr val="44546A"/>
              </a:solidFill>
              <a:highlight>
                <a:srgbClr val="FFFF00"/>
              </a:highlight>
              <a:latin typeface="+mn-ea"/>
              <a:ea typeface="思源黑体 CN Regular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分頁選項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TW" altLang="en-US" sz="1600" dirty="0">
                <a:solidFill>
                  <a:srgbClr val="44546A"/>
                </a:solidFill>
                <a:latin typeface="+mn-ea"/>
                <a:ea typeface="思源黑体 CN Regular"/>
              </a:rPr>
              <a:t>按查詢數量提供內容</a:t>
            </a:r>
            <a:endParaRPr kumimoji="1" lang="en-US" altLang="zh-TW" sz="1600" dirty="0">
              <a:solidFill>
                <a:srgbClr val="44546A"/>
              </a:solidFill>
              <a:latin typeface="+mn-ea"/>
              <a:ea typeface="思源黑体 CN Regular"/>
            </a:endParaRPr>
          </a:p>
        </p:txBody>
      </p:sp>
      <p:sp>
        <p:nvSpPr>
          <p:cNvPr id="29" name="文本框 1">
            <a:extLst>
              <a:ext uri="{FF2B5EF4-FFF2-40B4-BE49-F238E27FC236}">
                <a16:creationId xmlns:a16="http://schemas.microsoft.com/office/drawing/2014/main" id="{BFDB850E-F7D0-45F8-A96E-B6B1A9C229A7}"/>
              </a:ext>
            </a:extLst>
          </p:cNvPr>
          <p:cNvSpPr txBox="1"/>
          <p:nvPr/>
        </p:nvSpPr>
        <p:spPr>
          <a:xfrm>
            <a:off x="841855" y="830258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1.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30" name="文本框 1">
            <a:extLst>
              <a:ext uri="{FF2B5EF4-FFF2-40B4-BE49-F238E27FC236}">
                <a16:creationId xmlns:a16="http://schemas.microsoft.com/office/drawing/2014/main" id="{BF498186-C257-4D6D-AB4A-6A54540D340D}"/>
              </a:ext>
            </a:extLst>
          </p:cNvPr>
          <p:cNvSpPr txBox="1"/>
          <p:nvPr/>
        </p:nvSpPr>
        <p:spPr>
          <a:xfrm>
            <a:off x="6889907" y="806197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1.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31" name="文本框 1">
            <a:extLst>
              <a:ext uri="{FF2B5EF4-FFF2-40B4-BE49-F238E27FC236}">
                <a16:creationId xmlns:a16="http://schemas.microsoft.com/office/drawing/2014/main" id="{DF22E4FD-DF75-46EC-8F09-D3B081CD9357}"/>
              </a:ext>
            </a:extLst>
          </p:cNvPr>
          <p:cNvSpPr txBox="1"/>
          <p:nvPr/>
        </p:nvSpPr>
        <p:spPr>
          <a:xfrm>
            <a:off x="1794828" y="4492368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2.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32" name="文本框 1">
            <a:extLst>
              <a:ext uri="{FF2B5EF4-FFF2-40B4-BE49-F238E27FC236}">
                <a16:creationId xmlns:a16="http://schemas.microsoft.com/office/drawing/2014/main" id="{F2FE511E-8B38-49E0-8D3F-2633F2430D27}"/>
              </a:ext>
            </a:extLst>
          </p:cNvPr>
          <p:cNvSpPr txBox="1"/>
          <p:nvPr/>
        </p:nvSpPr>
        <p:spPr>
          <a:xfrm>
            <a:off x="8198590" y="4545302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solidFill>
                  <a:srgbClr val="FFC000"/>
                </a:solidFill>
                <a:latin typeface="+mn-ea"/>
                <a:ea typeface="思源黑体 CN Regular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.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33" name="文本框 1">
            <a:extLst>
              <a:ext uri="{FF2B5EF4-FFF2-40B4-BE49-F238E27FC236}">
                <a16:creationId xmlns:a16="http://schemas.microsoft.com/office/drawing/2014/main" id="{05BA3607-69FA-4B45-B4E0-00FB98280E3F}"/>
              </a:ext>
            </a:extLst>
          </p:cNvPr>
          <p:cNvSpPr txBox="1"/>
          <p:nvPr/>
        </p:nvSpPr>
        <p:spPr>
          <a:xfrm>
            <a:off x="4808969" y="2493199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solidFill>
                  <a:srgbClr val="FFC000"/>
                </a:solidFill>
                <a:latin typeface="+mn-ea"/>
                <a:ea typeface="思源黑体 CN Regular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.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34" name="文本框 1">
            <a:extLst>
              <a:ext uri="{FF2B5EF4-FFF2-40B4-BE49-F238E27FC236}">
                <a16:creationId xmlns:a16="http://schemas.microsoft.com/office/drawing/2014/main" id="{2D1F7F70-1281-4037-B3CB-9A035D8399E3}"/>
              </a:ext>
            </a:extLst>
          </p:cNvPr>
          <p:cNvSpPr txBox="1"/>
          <p:nvPr/>
        </p:nvSpPr>
        <p:spPr>
          <a:xfrm>
            <a:off x="11134487" y="4176127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>
                <a:solidFill>
                  <a:srgbClr val="FFC000"/>
                </a:solidFill>
                <a:latin typeface="+mn-ea"/>
                <a:ea typeface="思源黑体 CN Regular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.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35" name="文本框 1">
            <a:extLst>
              <a:ext uri="{FF2B5EF4-FFF2-40B4-BE49-F238E27FC236}">
                <a16:creationId xmlns:a16="http://schemas.microsoft.com/office/drawing/2014/main" id="{9A8FCFA5-AA08-47C7-8402-6B0669C6B850}"/>
              </a:ext>
            </a:extLst>
          </p:cNvPr>
          <p:cNvSpPr txBox="1"/>
          <p:nvPr/>
        </p:nvSpPr>
        <p:spPr>
          <a:xfrm>
            <a:off x="4547385" y="896651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3.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36" name="文本框 1">
            <a:extLst>
              <a:ext uri="{FF2B5EF4-FFF2-40B4-BE49-F238E27FC236}">
                <a16:creationId xmlns:a16="http://schemas.microsoft.com/office/drawing/2014/main" id="{DD9E52D0-5701-42D0-99EE-BC120C151FD7}"/>
              </a:ext>
            </a:extLst>
          </p:cNvPr>
          <p:cNvSpPr txBox="1"/>
          <p:nvPr/>
        </p:nvSpPr>
        <p:spPr>
          <a:xfrm>
            <a:off x="10480387" y="1606777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3.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C80CA5A-F158-4C16-9E74-FC26A5188C41}"/>
              </a:ext>
            </a:extLst>
          </p:cNvPr>
          <p:cNvSpPr/>
          <p:nvPr/>
        </p:nvSpPr>
        <p:spPr>
          <a:xfrm>
            <a:off x="205761" y="949321"/>
            <a:ext cx="575822" cy="22221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AD24DA-E8A2-45EF-81E6-9394A7DEF249}"/>
              </a:ext>
            </a:extLst>
          </p:cNvPr>
          <p:cNvSpPr/>
          <p:nvPr/>
        </p:nvSpPr>
        <p:spPr>
          <a:xfrm>
            <a:off x="6184730" y="919388"/>
            <a:ext cx="737937" cy="25214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D869156-483C-4D32-A126-5EFB4631F711}"/>
              </a:ext>
            </a:extLst>
          </p:cNvPr>
          <p:cNvSpPr/>
          <p:nvPr/>
        </p:nvSpPr>
        <p:spPr>
          <a:xfrm>
            <a:off x="7241144" y="4604132"/>
            <a:ext cx="863397" cy="34400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8CAF6ED-EBB5-4E2B-B06C-C4BBE81580BD}"/>
              </a:ext>
            </a:extLst>
          </p:cNvPr>
          <p:cNvSpPr/>
          <p:nvPr/>
        </p:nvSpPr>
        <p:spPr>
          <a:xfrm>
            <a:off x="4439652" y="2429377"/>
            <a:ext cx="300789" cy="46166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67FFA3B-A41C-4099-8EE7-9D516BC7CC6E}"/>
              </a:ext>
            </a:extLst>
          </p:cNvPr>
          <p:cNvSpPr/>
          <p:nvPr/>
        </p:nvSpPr>
        <p:spPr>
          <a:xfrm>
            <a:off x="1347045" y="4547937"/>
            <a:ext cx="439544" cy="35052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C10BC78-01C7-4705-9B37-F619FA9C5A79}"/>
              </a:ext>
            </a:extLst>
          </p:cNvPr>
          <p:cNvSpPr/>
          <p:nvPr/>
        </p:nvSpPr>
        <p:spPr>
          <a:xfrm>
            <a:off x="10382354" y="4193435"/>
            <a:ext cx="650604" cy="34400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5698BBA-0619-4862-8602-C7C095E02802}"/>
              </a:ext>
            </a:extLst>
          </p:cNvPr>
          <p:cNvSpPr/>
          <p:nvPr/>
        </p:nvSpPr>
        <p:spPr>
          <a:xfrm>
            <a:off x="3199484" y="1504562"/>
            <a:ext cx="2768179" cy="78356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25ECD53-97AF-477F-8B90-29E95EE5D1FA}"/>
              </a:ext>
            </a:extLst>
          </p:cNvPr>
          <p:cNvSpPr/>
          <p:nvPr/>
        </p:nvSpPr>
        <p:spPr>
          <a:xfrm>
            <a:off x="9422302" y="2227528"/>
            <a:ext cx="2530956" cy="182828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A4BAB58-C4F9-464C-B1CA-093CEC3645CE}"/>
              </a:ext>
            </a:extLst>
          </p:cNvPr>
          <p:cNvSpPr txBox="1"/>
          <p:nvPr/>
        </p:nvSpPr>
        <p:spPr>
          <a:xfrm>
            <a:off x="10861493" y="122217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02</a:t>
            </a:r>
            <a:r>
              <a:rPr lang="zh-TW" altLang="en-US" dirty="0"/>
              <a:t> 駱建宏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C6FFB068-C34A-4C84-8731-4B178E7A75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77459" y="0"/>
            <a:ext cx="1302687" cy="122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248</Words>
  <Application>Microsoft Office PowerPoint</Application>
  <PresentationFormat>寬螢幕</PresentationFormat>
  <Paragraphs>50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DengXian</vt:lpstr>
      <vt:lpstr>DengXian</vt:lpstr>
      <vt:lpstr>思源黑体 CN Regular</vt:lpstr>
      <vt:lpstr>Arial</vt:lpstr>
      <vt:lpstr>Office 主题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建宏 駱</cp:lastModifiedBy>
  <cp:revision>18</cp:revision>
  <dcterms:created xsi:type="dcterms:W3CDTF">2021-07-16T05:29:27Z</dcterms:created>
  <dcterms:modified xsi:type="dcterms:W3CDTF">2021-09-30T04:11:03Z</dcterms:modified>
</cp:coreProperties>
</file>