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521BA-DF0B-4F91-8790-D182FE949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6E1EB3-AAC0-471C-B32D-BF110C05B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BB354-1073-469B-9511-005E038B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C8F2A-A42C-499A-9803-2CF2AE4A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5DF184-0BAD-4DFB-A62C-98092FCB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E11A7-66CE-4162-AEA8-9DE43C27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07BE2D-BB0A-4F22-9027-DFD42E785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F737F-FC9F-47BA-A34A-67EA219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B66A8-6F76-408E-8E14-AE48E49E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B5723F-7189-4D16-9D3C-8435E2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827A57-4F88-46A5-93A7-6F4D9436C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89175E-5D1C-4944-9115-E299BB9A3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CB579-57FD-4780-8651-E14AF24C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DFA21-52ED-43A1-844E-DD24B046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8C806-7B10-4554-A583-A7E32412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17FBA-504B-4A59-8689-17B23672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11A4E-4444-4180-AE1F-5D229186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D607A-148E-4C6C-A3CD-E3BC6608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27328C-E5E5-4052-AD18-C1A1BCE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2771AC-D8A4-49DB-AA75-4D555D6B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8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77B4D-9B1E-42FA-A74A-45438784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CBB90E-62A0-4A45-B0A7-638534A5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D2898-50B1-4352-9411-63DB8F90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45EA7D-7A1F-44D1-91CF-44E113E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52353-A1BB-4824-8AA0-97FE27A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5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633E7-2EC8-483B-B4FC-A468A226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CECED-D73B-46A0-BFF4-2B3D6E528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AFC923-4545-48AD-A161-FE21A7E7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A46F60-3CE2-47A1-9298-CD6483C8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0A30C6-80E8-459A-859A-82F4048B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60C8D-D488-4914-B3CB-C2314D42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7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08431-907D-4DC3-BCF4-DF6BB51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FAEB0-F469-4299-853B-0AB1B8A3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C715E7-D9D0-4711-BBBD-4AF91426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2BB94C-426C-4957-B782-63D614EA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AB1FB1-FA19-4BB6-B2E0-217DD172D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D0BE8C-4CD5-4860-B141-79ECA20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208943-2FEA-4B9A-A284-69854996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E8F23-EFC3-432B-B950-AD22FC9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4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FE07-21A1-4557-A59D-DED86AA3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71D071-EE92-4A8C-8BD7-2BC154A2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EAE9CB-C03D-4BC3-8E95-C4669FCF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94BC84-A309-4F68-A50E-42932713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572D6B-EAB0-40BA-985E-4B6E07D8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062840-6E79-4CCE-ACD3-144F8EEC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EFA5B-1991-44A5-A595-2DB23C0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ACB05-C256-4B05-AFA7-2DF7DF6B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F9375-A2D0-4FD4-8835-91EBC818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11B32F-1056-4A53-B9F1-EBEBE28F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C1B452-0974-4355-B03B-EAD651F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CFB35-3F74-4B82-95FE-9D0620FB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0874A-0587-4E12-92E3-FA02AA7E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2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8C8CB-42FF-46E2-86CD-590982C4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BE764A-6331-4D75-AF96-934ABC0F9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73372-718E-4B59-BFCE-15C1355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C1CC0D-50D2-4009-A019-7D4ED8C6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4BBC93-01B0-43C8-9B12-1C8417ED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909760-8963-4FC2-8AE8-4A0C3011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2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9C14DE-18A4-4A43-B17F-B6E24791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CE2BB-4ACC-4DEE-AC98-A3FA938B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5B39B-B5C8-480C-9D04-CDE24A10D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FA05-4499-4113-A819-C4C91EE44264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14963-DACC-4A70-A649-F9EB9A1EC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5777B-D8B2-4742-B6BD-C2E06925C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B209-DA27-4024-BC7C-B96F99066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1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F0A2-929B-4D33-BFF3-BAE46C37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42"/>
            <a:ext cx="10515600" cy="70133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Agenda</a:t>
            </a:r>
            <a:endParaRPr lang="zh-TW" altLang="en-US" sz="28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5DA25-94E2-46BA-B93D-6124B1BF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 Web-Sport</a:t>
            </a:r>
            <a:r>
              <a:rPr lang="zh-TW" altLang="en-US" sz="2400" dirty="0"/>
              <a:t> </a:t>
            </a:r>
            <a:r>
              <a:rPr lang="en-US" altLang="zh-TW" sz="2400" dirty="0"/>
              <a:t>website</a:t>
            </a:r>
            <a:r>
              <a:rPr lang="zh-TW" altLang="en-US" sz="2400" dirty="0"/>
              <a:t> </a:t>
            </a:r>
            <a:r>
              <a:rPr lang="en-US" altLang="zh-TW" sz="2400" dirty="0"/>
              <a:t>Introduction</a:t>
            </a:r>
          </a:p>
          <a:p>
            <a:r>
              <a:rPr lang="en-US" altLang="zh-TW" sz="2400" dirty="0"/>
              <a:t>2. Tools &amp; Framework</a:t>
            </a:r>
          </a:p>
          <a:p>
            <a:r>
              <a:rPr lang="en-US" altLang="zh-TW" sz="2400" dirty="0"/>
              <a:t>3. Web Structure</a:t>
            </a:r>
          </a:p>
          <a:p>
            <a:r>
              <a:rPr lang="en-US" altLang="zh-TW" sz="2400" dirty="0"/>
              <a:t>4. SQL Structure</a:t>
            </a:r>
          </a:p>
          <a:p>
            <a:r>
              <a:rPr lang="en-US" altLang="zh-TW" sz="2400" dirty="0"/>
              <a:t>5. Business Mode &amp; MVC Structure</a:t>
            </a:r>
          </a:p>
          <a:p>
            <a:r>
              <a:rPr lang="en-US" altLang="zh-TW" sz="2400" dirty="0"/>
              <a:t>6. Operating Process</a:t>
            </a:r>
          </a:p>
          <a:p>
            <a:r>
              <a:rPr lang="en-US" altLang="zh-TW" sz="2400" dirty="0"/>
              <a:t>7. Demo</a:t>
            </a:r>
          </a:p>
          <a:p>
            <a:r>
              <a:rPr lang="en-US" altLang="zh-TW" sz="2400" dirty="0"/>
              <a:t>8. Appendix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52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D58F44-883F-4A36-9B8B-E548D2A3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8" y="1784199"/>
            <a:ext cx="6418556" cy="45271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989F8F-4777-47A6-ACB1-30A363FE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87" y="546671"/>
            <a:ext cx="6339257" cy="3563690"/>
          </a:xfrm>
          <a:prstGeom prst="rect">
            <a:avLst/>
          </a:prstGeom>
        </p:spPr>
      </p:pic>
      <p:sp>
        <p:nvSpPr>
          <p:cNvPr id="10" name="標題 3">
            <a:extLst>
              <a:ext uri="{FF2B5EF4-FFF2-40B4-BE49-F238E27FC236}">
                <a16:creationId xmlns:a16="http://schemas.microsoft.com/office/drawing/2014/main" id="{731821B7-F30C-4D72-98BA-3DD8153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8" y="101600"/>
            <a:ext cx="5025995" cy="445071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7.Demo- Member Center</a:t>
            </a:r>
            <a:endParaRPr lang="zh-TW" altLang="en-US" sz="2800" dirty="0">
              <a:latin typeface="+mn-lt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15B95AC-9392-49AA-A3EC-BB75DBB2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05" y="4487819"/>
            <a:ext cx="5051398" cy="14460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/>
              <a:t>可在會員帳戶更改相關設定</a:t>
            </a:r>
            <a:r>
              <a:rPr lang="en-US" altLang="zh-TW" sz="1600" dirty="0"/>
              <a:t>,</a:t>
            </a:r>
            <a:r>
              <a:rPr lang="zh-TW" altLang="en-US" sz="1600" dirty="0"/>
              <a:t>重新設定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創建任務</a:t>
            </a:r>
            <a:r>
              <a:rPr lang="en-US" altLang="zh-TW" sz="1600" dirty="0"/>
              <a:t>,</a:t>
            </a:r>
            <a:r>
              <a:rPr lang="zh-TW" altLang="en-US" sz="1600" dirty="0"/>
              <a:t>將所創建之任務相關資訊寫入資料庫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將創建任務所需之圖檔上傳至</a:t>
            </a:r>
            <a:r>
              <a:rPr lang="en-US" altLang="zh-TW" sz="1600" dirty="0"/>
              <a:t>Server</a:t>
            </a:r>
            <a:r>
              <a:rPr lang="zh-TW" altLang="en-US" sz="1600" dirty="0"/>
              <a:t>端進行儲存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CD32A-C06E-403A-85B0-2A403C6E9E99}"/>
              </a:ext>
            </a:extLst>
          </p:cNvPr>
          <p:cNvSpPr/>
          <p:nvPr/>
        </p:nvSpPr>
        <p:spPr>
          <a:xfrm>
            <a:off x="1625599" y="5567318"/>
            <a:ext cx="2373746" cy="40349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A82D18-6A2A-4059-A0F4-7AF7EC663FDE}"/>
              </a:ext>
            </a:extLst>
          </p:cNvPr>
          <p:cNvSpPr/>
          <p:nvPr/>
        </p:nvSpPr>
        <p:spPr>
          <a:xfrm>
            <a:off x="1625599" y="2921101"/>
            <a:ext cx="2373746" cy="26092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7EDD29-1759-467F-BE2A-A89DBA9ABDDB}"/>
              </a:ext>
            </a:extLst>
          </p:cNvPr>
          <p:cNvSpPr/>
          <p:nvPr/>
        </p:nvSpPr>
        <p:spPr>
          <a:xfrm>
            <a:off x="8500659" y="1616464"/>
            <a:ext cx="1631632" cy="202266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045EF0-7F6B-4938-87FA-C0A97C0E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7" y="1277591"/>
            <a:ext cx="7199328" cy="4739688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DBCB4807-B6BB-4EC7-8758-C5830BA1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01601"/>
            <a:ext cx="5737195" cy="471054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7.Demo- Mission</a:t>
            </a:r>
            <a:endParaRPr lang="zh-TW" altLang="en-US" sz="2800" dirty="0">
              <a:latin typeface="+mn-l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C42B30-E8AD-4DAB-8491-3DE1EBEB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1289800"/>
            <a:ext cx="4430246" cy="14460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/>
              <a:t>創建之任務將會依分類</a:t>
            </a:r>
            <a:r>
              <a:rPr lang="en-US" altLang="zh-TW" sz="1600" dirty="0"/>
              <a:t>,</a:t>
            </a:r>
            <a:r>
              <a:rPr lang="zh-TW" altLang="en-US" sz="1600" dirty="0"/>
              <a:t>放在任務網頁上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任務網頁可依定義之需求</a:t>
            </a:r>
            <a:r>
              <a:rPr lang="en-US" altLang="zh-TW" sz="1600" dirty="0"/>
              <a:t>,</a:t>
            </a:r>
            <a:r>
              <a:rPr lang="zh-TW" altLang="en-US" sz="1600" dirty="0"/>
              <a:t>進行複合查詢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可點入任務</a:t>
            </a:r>
            <a:r>
              <a:rPr lang="en-US" altLang="zh-TW" sz="1600" dirty="0"/>
              <a:t>,</a:t>
            </a:r>
            <a:r>
              <a:rPr lang="zh-TW" altLang="en-US" sz="1600" dirty="0"/>
              <a:t>網頁跳轉至該任務網頁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6F9A1E-D68F-4EA2-A75C-7EFBC1C67B00}"/>
              </a:ext>
            </a:extLst>
          </p:cNvPr>
          <p:cNvSpPr/>
          <p:nvPr/>
        </p:nvSpPr>
        <p:spPr>
          <a:xfrm>
            <a:off x="224882" y="2000617"/>
            <a:ext cx="1336068" cy="321792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9DBF80-885E-4C1A-8C9C-AE08FE135C0F}"/>
              </a:ext>
            </a:extLst>
          </p:cNvPr>
          <p:cNvSpPr/>
          <p:nvPr/>
        </p:nvSpPr>
        <p:spPr>
          <a:xfrm>
            <a:off x="3369863" y="2476289"/>
            <a:ext cx="1968759" cy="274225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>
            <a:extLst>
              <a:ext uri="{FF2B5EF4-FFF2-40B4-BE49-F238E27FC236}">
                <a16:creationId xmlns:a16="http://schemas.microsoft.com/office/drawing/2014/main" id="{DBCB4807-B6BB-4EC7-8758-C5830BA1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10836"/>
            <a:ext cx="4305559" cy="434109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7.Demo- Mission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669CC1-E6FD-446C-B24C-6B1C5C1E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1063216"/>
            <a:ext cx="5413714" cy="50490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B3C2DE-18DE-4699-98C8-DF80468B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88" y="219075"/>
            <a:ext cx="6798890" cy="345641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70E89F2-1213-4625-9B76-757A9E5E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70859"/>
            <a:ext cx="5791200" cy="14460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/>
              <a:t>任務頁面會清楚說明任務內容與規格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每項任務皆有留言板配置</a:t>
            </a:r>
            <a:r>
              <a:rPr lang="en-US" altLang="zh-TW" sz="1600" dirty="0"/>
              <a:t>,</a:t>
            </a:r>
            <a:r>
              <a:rPr lang="zh-TW" altLang="en-US" sz="1600" dirty="0"/>
              <a:t>可在該任務進行留言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EB80DD-4821-4B19-AC04-3057CC69BC73}"/>
              </a:ext>
            </a:extLst>
          </p:cNvPr>
          <p:cNvSpPr/>
          <p:nvPr/>
        </p:nvSpPr>
        <p:spPr>
          <a:xfrm>
            <a:off x="212435" y="907573"/>
            <a:ext cx="4996874" cy="326328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659E45-779B-4B6C-8FCF-31FDB6F67BCC}"/>
              </a:ext>
            </a:extLst>
          </p:cNvPr>
          <p:cNvSpPr/>
          <p:nvPr/>
        </p:nvSpPr>
        <p:spPr>
          <a:xfrm>
            <a:off x="5350722" y="127099"/>
            <a:ext cx="6770256" cy="379835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1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A24ED3-F5F5-4254-8239-06C08D9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4" y="219075"/>
            <a:ext cx="5737195" cy="331341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8.Appendix – Website &amp; Controller Path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3EEB3-C160-4DDF-B778-B54A7157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5" y="621440"/>
            <a:ext cx="7284870" cy="2879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725081-4BAD-477C-B19F-BB90AD0C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4" y="3679159"/>
            <a:ext cx="8149701" cy="30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5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A24ED3-F5F5-4254-8239-06C08D9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4" y="219075"/>
            <a:ext cx="5737195" cy="331341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8.Appendix – Folder Structure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B1E7EB-1426-47F2-98A9-AA33670A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4" y="1206716"/>
            <a:ext cx="5010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F0A2-929B-4D33-BFF3-BAE46C37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124289"/>
            <a:ext cx="10515600" cy="72796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Web-Sport</a:t>
            </a:r>
            <a:r>
              <a:rPr lang="zh-TW" altLang="en-US" sz="2800" dirty="0">
                <a:latin typeface="+mn-lt"/>
              </a:rPr>
              <a:t> </a:t>
            </a:r>
            <a:r>
              <a:rPr lang="en-US" altLang="zh-TW" sz="2800" dirty="0">
                <a:latin typeface="+mn-lt"/>
              </a:rPr>
              <a:t>website</a:t>
            </a:r>
            <a:r>
              <a:rPr lang="zh-TW" altLang="en-US" sz="2800" dirty="0">
                <a:latin typeface="+mn-lt"/>
              </a:rPr>
              <a:t> </a:t>
            </a:r>
            <a:r>
              <a:rPr lang="en-US" altLang="zh-TW" sz="2800" dirty="0">
                <a:latin typeface="+mn-lt"/>
              </a:rPr>
              <a:t>Introduction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BE2F40-786B-4695-B7F0-326DAEAC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15" y="852257"/>
            <a:ext cx="6991905" cy="57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1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F0A2-929B-4D33-BFF3-BAE46C37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2" y="7102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Tools &amp; Framework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290833-99CB-4476-91E3-4DCCDBEE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0" y="922952"/>
            <a:ext cx="4284194" cy="26303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3B87A55-A7EE-4607-8E1A-F7C77E74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0" y="4220367"/>
            <a:ext cx="2109165" cy="19490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4F7B329-532A-41A3-BC41-5C7DC9C5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444" y="3897505"/>
            <a:ext cx="2067134" cy="17033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3E18188-1D1A-442D-9A19-C994E9916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19" y="95966"/>
            <a:ext cx="3107086" cy="153888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35684F3-D4A9-4D4B-9853-E7CB19263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55" y="2722229"/>
            <a:ext cx="2606303" cy="233771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5BB05CC-FA22-43AF-B095-D73E2F9CD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8994" y="1256653"/>
            <a:ext cx="3331386" cy="90263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77A0756-897F-4B02-A807-A7102A4A1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9926" y="1890113"/>
            <a:ext cx="3040567" cy="16631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111CAFF-4F17-48EB-A6FB-8A8E7F2E9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157" y="3841417"/>
            <a:ext cx="2994972" cy="27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F0A2-929B-4D33-BFF3-BAE46C37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150921"/>
            <a:ext cx="10515600" cy="72796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3. Web Structure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8B941C-1C12-4C02-AB8C-9AF5FA6E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756495"/>
            <a:ext cx="9010111" cy="56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1FA24FD-2882-4416-A02E-6D4AE6D2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34090"/>
            <a:ext cx="5144939" cy="11452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9B6F37-8000-48A0-8392-63DC19E5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9" y="1234090"/>
            <a:ext cx="5162774" cy="47716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583CF5B-D476-4285-89F1-A98A28C8E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3242"/>
            <a:ext cx="5144939" cy="3362502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996BF521-8BB9-46C4-81FD-9FD3DF95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69" y="242189"/>
            <a:ext cx="10515600" cy="72796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4. SQL Structure-Table</a:t>
            </a:r>
            <a:endParaRPr lang="zh-TW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96BF521-8BB9-46C4-81FD-9FD3DF95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168675"/>
            <a:ext cx="10515600" cy="72796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4. SQL Structure-Link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03B66B-194E-4D0B-AA86-62F63740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284"/>
            <a:ext cx="12041238" cy="48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A24ED3-F5F5-4254-8239-06C08D9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19075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5. Business Mode &amp; MVC Structure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3C5382-05FE-4D61-8BCA-01E209B4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" y="1049517"/>
            <a:ext cx="10030827" cy="53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A24ED3-F5F5-4254-8239-06C08D9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19075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n-lt"/>
              </a:rPr>
              <a:t>6.Business Mode &amp; MVC Structure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FDB11B-8783-4631-8936-31A49A39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5" y="1281482"/>
            <a:ext cx="10048719" cy="4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A24ED3-F5F5-4254-8239-06C08D9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89380"/>
            <a:ext cx="5977340" cy="464278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+mn-lt"/>
              </a:rPr>
              <a:t>7.Demo – Login/out, Sign Up</a:t>
            </a:r>
            <a:endParaRPr lang="zh-TW" altLang="en-US" sz="2800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19F00C-DA97-48AD-8725-3745DBD8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60" y="4440282"/>
            <a:ext cx="2899299" cy="14460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D5D0CA-9BDA-4853-8943-43D3ED11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" y="547584"/>
            <a:ext cx="2700078" cy="36739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F5A5BC6-3F0C-4B7D-AEB6-679DDBDB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760" y="547584"/>
            <a:ext cx="2860240" cy="34751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9DB676-5CCB-46BE-B837-978CED6C8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071" y="3086199"/>
            <a:ext cx="5051398" cy="110477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BFD72BC-6D71-4DB2-9E42-1B2E4EAB1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505" y="1998054"/>
            <a:ext cx="5126118" cy="9617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1BC9991-CF10-42DC-9F04-E793471467D2}"/>
              </a:ext>
            </a:extLst>
          </p:cNvPr>
          <p:cNvSpPr/>
          <p:nvPr/>
        </p:nvSpPr>
        <p:spPr>
          <a:xfrm>
            <a:off x="8691417" y="2196047"/>
            <a:ext cx="1025236" cy="19969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B323E8-E798-431E-B96E-B4DCD82A1155}"/>
              </a:ext>
            </a:extLst>
          </p:cNvPr>
          <p:cNvSpPr/>
          <p:nvPr/>
        </p:nvSpPr>
        <p:spPr>
          <a:xfrm>
            <a:off x="7829383" y="3532893"/>
            <a:ext cx="2332182" cy="1875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50D41F8-1872-40BB-A11F-5D4385DC2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797" y="534000"/>
            <a:ext cx="5080672" cy="133762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D3E156F-F3C7-4297-98EE-A9F5CBFB5507}"/>
              </a:ext>
            </a:extLst>
          </p:cNvPr>
          <p:cNvSpPr/>
          <p:nvPr/>
        </p:nvSpPr>
        <p:spPr>
          <a:xfrm>
            <a:off x="3514435" y="1898207"/>
            <a:ext cx="2249056" cy="17997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DC2F61-CEB1-47AF-93DC-D7620040F43F}"/>
              </a:ext>
            </a:extLst>
          </p:cNvPr>
          <p:cNvSpPr/>
          <p:nvPr/>
        </p:nvSpPr>
        <p:spPr>
          <a:xfrm>
            <a:off x="10335491" y="547584"/>
            <a:ext cx="1497704" cy="2097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B93082-AC1F-4BE8-B576-34FA375D7EF9}"/>
              </a:ext>
            </a:extLst>
          </p:cNvPr>
          <p:cNvSpPr/>
          <p:nvPr/>
        </p:nvSpPr>
        <p:spPr>
          <a:xfrm>
            <a:off x="6781797" y="2196047"/>
            <a:ext cx="1047586" cy="1996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62633A-54D1-4BDA-8A51-26A38A4F237E}"/>
              </a:ext>
            </a:extLst>
          </p:cNvPr>
          <p:cNvSpPr/>
          <p:nvPr/>
        </p:nvSpPr>
        <p:spPr>
          <a:xfrm>
            <a:off x="3514434" y="1300657"/>
            <a:ext cx="2249055" cy="179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E89457-AA24-4B88-B785-20FA16A8F221}"/>
              </a:ext>
            </a:extLst>
          </p:cNvPr>
          <p:cNvSpPr/>
          <p:nvPr/>
        </p:nvSpPr>
        <p:spPr>
          <a:xfrm>
            <a:off x="7193713" y="3506024"/>
            <a:ext cx="370869" cy="2144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420D1A7D-CD28-4BC1-BF70-A823733E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071" y="4877948"/>
            <a:ext cx="5051398" cy="14460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/>
              <a:t>在</a:t>
            </a:r>
            <a:r>
              <a:rPr lang="en-US" altLang="zh-TW" sz="1600" dirty="0"/>
              <a:t>Web</a:t>
            </a:r>
            <a:r>
              <a:rPr lang="zh-TW" altLang="en-US" sz="1600" dirty="0"/>
              <a:t>先進行帳密不符規則之判斷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註冊後</a:t>
            </a:r>
            <a:r>
              <a:rPr lang="en-US" altLang="zh-TW" sz="1600" dirty="0"/>
              <a:t>,</a:t>
            </a:r>
            <a:r>
              <a:rPr lang="zh-TW" altLang="en-US" sz="1600" dirty="0"/>
              <a:t>密碼進行加密儲存在資料庫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zh-TW" altLang="en-US" sz="1600" dirty="0"/>
              <a:t>登入後</a:t>
            </a:r>
            <a:r>
              <a:rPr lang="en-US" altLang="zh-TW" sz="1600" dirty="0"/>
              <a:t>,</a:t>
            </a:r>
            <a:r>
              <a:rPr lang="zh-TW" altLang="en-US" sz="1600" dirty="0"/>
              <a:t>帳號寫入</a:t>
            </a:r>
            <a:r>
              <a:rPr lang="en-US" altLang="zh-TW" sz="1600" dirty="0"/>
              <a:t>cookie,</a:t>
            </a:r>
            <a:r>
              <a:rPr lang="zh-TW" altLang="en-US" sz="1600" dirty="0"/>
              <a:t>直至超過</a:t>
            </a:r>
            <a:r>
              <a:rPr lang="en-US" altLang="zh-TW" sz="1600" dirty="0"/>
              <a:t>1</a:t>
            </a:r>
            <a:r>
              <a:rPr lang="zh-TW" altLang="en-US" sz="1600" dirty="0"/>
              <a:t>天或關閉</a:t>
            </a:r>
            <a:r>
              <a:rPr lang="en-US" altLang="zh-TW" sz="1600" dirty="0"/>
              <a:t>Browser</a:t>
            </a:r>
          </a:p>
          <a:p>
            <a:pPr marL="342900" indent="-342900">
              <a:buAutoNum type="arabicPeriod"/>
            </a:pPr>
            <a:r>
              <a:rPr lang="zh-TW" altLang="en-US" sz="1600" dirty="0"/>
              <a:t>只有帳號登入後</a:t>
            </a:r>
            <a:r>
              <a:rPr lang="en-US" altLang="zh-TW" sz="1600" dirty="0"/>
              <a:t>,</a:t>
            </a:r>
            <a:r>
              <a:rPr lang="zh-TW" altLang="en-US" sz="1600" dirty="0"/>
              <a:t>才可有至</a:t>
            </a:r>
            <a:r>
              <a:rPr lang="en-US" altLang="zh-TW" sz="1600" dirty="0"/>
              <a:t>Member Center</a:t>
            </a:r>
            <a:r>
              <a:rPr lang="zh-TW" altLang="en-US" sz="1600" dirty="0"/>
              <a:t>之權限</a:t>
            </a:r>
          </a:p>
        </p:txBody>
      </p:sp>
    </p:spTree>
    <p:extLst>
      <p:ext uri="{BB962C8B-B14F-4D97-AF65-F5344CB8AC3E}">
        <p14:creationId xmlns:p14="http://schemas.microsoft.com/office/powerpoint/2010/main" val="216554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250</Words>
  <Application>Microsoft Office PowerPoint</Application>
  <PresentationFormat>寬螢幕</PresentationFormat>
  <Paragraphs>34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Agenda</vt:lpstr>
      <vt:lpstr>Web-Sport website Introduction</vt:lpstr>
      <vt:lpstr>Tools &amp; Framework</vt:lpstr>
      <vt:lpstr>3. Web Structure</vt:lpstr>
      <vt:lpstr>4. SQL Structure-Table</vt:lpstr>
      <vt:lpstr>4. SQL Structure-Link</vt:lpstr>
      <vt:lpstr>5. Business Mode &amp; MVC Structure</vt:lpstr>
      <vt:lpstr>6.Business Mode &amp; MVC Structure</vt:lpstr>
      <vt:lpstr>7.Demo – Login/out, Sign Up</vt:lpstr>
      <vt:lpstr>7.Demo- Member Center</vt:lpstr>
      <vt:lpstr>7.Demo- Mission</vt:lpstr>
      <vt:lpstr>7.Demo- Mission</vt:lpstr>
      <vt:lpstr>8.Appendix – Website &amp; Controller Path</vt:lpstr>
      <vt:lpstr>8.Appendix – Folder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建宏 駱</dc:creator>
  <cp:lastModifiedBy>建宏 駱</cp:lastModifiedBy>
  <cp:revision>3</cp:revision>
  <dcterms:created xsi:type="dcterms:W3CDTF">2022-03-31T06:09:06Z</dcterms:created>
  <dcterms:modified xsi:type="dcterms:W3CDTF">2022-03-31T13:04:05Z</dcterms:modified>
</cp:coreProperties>
</file>