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F6EC-78FA-411B-BE64-F52FD27F348F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6348-2D0E-4C37-9186-1CBE43684E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720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F6EC-78FA-411B-BE64-F52FD27F348F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6348-2D0E-4C37-9186-1CBE43684E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07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F6EC-78FA-411B-BE64-F52FD27F348F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6348-2D0E-4C37-9186-1CBE43684E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661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F6EC-78FA-411B-BE64-F52FD27F348F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6348-2D0E-4C37-9186-1CBE43684E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832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F6EC-78FA-411B-BE64-F52FD27F348F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6348-2D0E-4C37-9186-1CBE43684E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838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F6EC-78FA-411B-BE64-F52FD27F348F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6348-2D0E-4C37-9186-1CBE43684E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79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F6EC-78FA-411B-BE64-F52FD27F348F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6348-2D0E-4C37-9186-1CBE43684E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052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F6EC-78FA-411B-BE64-F52FD27F348F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6348-2D0E-4C37-9186-1CBE43684E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390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F6EC-78FA-411B-BE64-F52FD27F348F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6348-2D0E-4C37-9186-1CBE43684E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747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F6EC-78FA-411B-BE64-F52FD27F348F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6348-2D0E-4C37-9186-1CBE43684E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27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F6EC-78FA-411B-BE64-F52FD27F348F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6348-2D0E-4C37-9186-1CBE43684E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87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F6EC-78FA-411B-BE64-F52FD27F348F}" type="datetimeFigureOut">
              <a:rPr lang="nl-NL" smtClean="0"/>
              <a:t>7-3-2017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6348-2D0E-4C37-9186-1CBE43684E2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17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Cake Build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Duco Winterwerp</a:t>
            </a:r>
          </a:p>
        </p:txBody>
      </p:sp>
    </p:spTree>
    <p:extLst>
      <p:ext uri="{BB962C8B-B14F-4D97-AF65-F5344CB8AC3E}">
        <p14:creationId xmlns:p14="http://schemas.microsoft.com/office/powerpoint/2010/main" val="36574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Cake?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 source buildsysteem voor .NET</a:t>
            </a:r>
          </a:p>
          <a:p>
            <a:r>
              <a:rPr lang="nl-NL" dirty="0"/>
              <a:t>Cross platform</a:t>
            </a:r>
          </a:p>
          <a:p>
            <a:r>
              <a:rPr lang="nl-NL" dirty="0"/>
              <a:t>Zorgt voor consistente builds over verschillende soorten buildservers</a:t>
            </a:r>
          </a:p>
          <a:p>
            <a:r>
              <a:rPr lang="nl-NL" dirty="0"/>
              <a:t>Je “script” je build</a:t>
            </a:r>
          </a:p>
        </p:txBody>
      </p:sp>
    </p:spTree>
    <p:extLst>
      <p:ext uri="{BB962C8B-B14F-4D97-AF65-F5344CB8AC3E}">
        <p14:creationId xmlns:p14="http://schemas.microsoft.com/office/powerpoint/2010/main" val="292321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Mogelijkheden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definiëert je buildscript in een .cake file (dit is in principe gewoon C#)</a:t>
            </a:r>
          </a:p>
          <a:p>
            <a:r>
              <a:rPr lang="nl-NL" dirty="0"/>
              <a:t>“Batteries included”, wrappers voor:</a:t>
            </a:r>
          </a:p>
          <a:p>
            <a:pPr lvl="1"/>
            <a:r>
              <a:rPr lang="nl-NL" dirty="0"/>
              <a:t>MSTest, xUnit, Nunit, SpecFlow</a:t>
            </a:r>
          </a:p>
          <a:p>
            <a:pPr lvl="1"/>
            <a:r>
              <a:rPr lang="nl-NL" dirty="0"/>
              <a:t>MSBuild, .NET Core, </a:t>
            </a:r>
            <a:r>
              <a:rPr lang="nl-NL" dirty="0"/>
              <a:t>NuGet</a:t>
            </a:r>
            <a:endParaRPr lang="nl-NL" dirty="0"/>
          </a:p>
          <a:p>
            <a:pPr lvl="1"/>
            <a:r>
              <a:rPr lang="nl-NL" dirty="0"/>
              <a:t>PowerShell, Batch</a:t>
            </a:r>
          </a:p>
          <a:p>
            <a:pPr lvl="1"/>
            <a:r>
              <a:rPr lang="nl-NL" dirty="0"/>
              <a:t>En nog veel meer</a:t>
            </a:r>
          </a:p>
          <a:p>
            <a:r>
              <a:rPr lang="nl-NL" dirty="0"/>
              <a:t>Extra features te installeren via NuGet</a:t>
            </a:r>
          </a:p>
        </p:txBody>
      </p:sp>
    </p:spTree>
    <p:extLst>
      <p:ext uri="{BB962C8B-B14F-4D97-AF65-F5344CB8AC3E}">
        <p14:creationId xmlns:p14="http://schemas.microsoft.com/office/powerpoint/2010/main" val="228520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6669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83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Cake Build</vt:lpstr>
      <vt:lpstr>Wat is Cake?</vt:lpstr>
      <vt:lpstr>Mogelijkheden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Duco</dc:creator>
  <cp:lastModifiedBy>Duco</cp:lastModifiedBy>
  <cp:revision>5</cp:revision>
  <dcterms:created xsi:type="dcterms:W3CDTF">2017-03-07T12:49:33Z</dcterms:created>
  <dcterms:modified xsi:type="dcterms:W3CDTF">2017-03-07T15:52:10Z</dcterms:modified>
</cp:coreProperties>
</file>