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93A4-6614-4AF4-9075-A1E65B87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0C785-2C4A-4BFC-9368-B70C7692F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9829-8980-44CE-80F2-F6854C92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6CA4-5A99-4891-998F-17134353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DAC3-F4DF-45FC-ABB5-9BBCC7BC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5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016E-3EF3-4926-8758-2E524B71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288E4-130D-4B4E-9AF2-693A62C0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EC74-D006-4A2A-BAFC-398FD9CD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F3CE-598F-4ADE-AD98-4197BCE3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80A4-1E83-46D0-BCF3-A5CE040A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0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1CCDA-1B01-4869-905D-B4639FFDB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D4CAF-B85C-4BB7-8824-5077EEAF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C8E4-96BF-41B7-A7D5-844C6FA4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78BA-2EF7-4D6E-8BB5-BADBC972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C218-31E3-45BB-94FE-6B0B4FAB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960-F770-47C4-A547-D69730B3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91CB-75BF-4A7A-B5F5-09A8C47A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7BD4-C840-4BB2-8DF5-EC04F25A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67BC-E13D-4042-B3DE-E107F740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9ABD-0A19-49A5-9E8D-1EE768BD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457-8367-4665-945E-9D2F93DC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B39C-61FC-4058-843C-2EE960D9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943E-E206-4E7D-BC1A-8D104909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3BA1-8E87-4E3E-B800-FFF2ED3D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4505-FF7B-4345-9144-9BF0DA88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D439-984E-4CF5-9678-8A7CE83B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EC68-B57D-41ED-90F5-348650FED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7CB9D-D01D-4308-B77A-2AC74128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19950-64F8-45D4-8E66-88F12B50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6FBE-F22A-4D14-8B2D-61774DB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4AD4F-BE5D-4D92-8F35-2535E01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AD8C-D00E-4A3B-8B90-C31450E4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75556-B976-445A-90E8-B945616D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EF8D4-B9DA-4B7B-8106-6C377BD0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E2792-40C3-4262-B541-1CCC876BF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69E9C-C7C6-43D4-B7B2-8CD97B8F3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389B-751B-4E3C-9A2E-1AC58636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14FA0-D9EE-4478-865C-AB5CB2CE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1DFE0-E692-47F7-8137-DCB08CD7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44AF-0599-47A4-BDE7-7D838A43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64B-C353-4447-9751-B24A34F6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7FF66-F4E9-4D46-BB90-A85DE8AA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C0790-81B3-4DED-BA40-4D791244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007F1-C1DB-4706-AFC7-C9648445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8937E-2A75-4365-AD72-84942CCE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45C9C-56AC-42F1-94A4-2336EAFF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5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0FB3-EF58-4F3B-93A5-37239C89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C783-0AB1-4150-B952-88F5BBE3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D34DB-89CD-4A7B-B822-5858E5582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3BD3-7A40-4865-8866-B54A5078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9299F-D32E-4D31-9F6B-7D908C26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9AAF-4EB3-4C8E-8066-1A0DA682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9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4B06-08FD-4A82-B5D4-B700116C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3B59C-7276-49E1-9D3F-9CF9A8B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8ABF1-1700-444D-8C7B-721137AA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D0C10-C481-4CEF-B109-AD7F09FB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8E51-E5D9-49C5-8B7C-41C5D943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A642F-C0C7-4EA3-AA15-2E7DB904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1190A-4B60-4DEF-A825-4A5FE542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B772-4BED-4686-8DC3-327A45688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6C49-12AE-4E3C-A04E-4F3C0A6A0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B0EA-3E5F-4540-BE50-3736B1A4BB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354A-41B2-4BE3-8F86-BEB1A7B9F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0F36-D661-4F0F-A581-A5A191DDD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79B8-725A-4C22-87B4-7886722A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Book2!Sheet8!%5bBook2%5dSheet8%20Chart%20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Book1!Sheet6!%5bBook1%5dSheet6%20Chart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E097-C8DA-4533-A062-95CC8E5A4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Causes of Deaths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16D7C-E4CA-4E50-A4FD-E35401488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CDE8-E5C6-41E5-9437-C663F229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Countries with High rate of Deaths From Diabetes and Tuberculosis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83A01-AF46-4B92-8DE9-B989A8F6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054859-360F-4E85-BE2F-131659360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04774"/>
              </p:ext>
            </p:extLst>
          </p:nvPr>
        </p:nvGraphicFramePr>
        <p:xfrm>
          <a:off x="1330960" y="1664970"/>
          <a:ext cx="8514080" cy="511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4581398" imgH="2752541" progId="Excel.Sheet.12">
                  <p:link updateAutomatic="1"/>
                </p:oleObj>
              </mc:Choice>
              <mc:Fallback>
                <p:oleObj name="Worksheet" r:id="rId3" imgW="4581398" imgH="27525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0960" y="1664970"/>
                        <a:ext cx="8514080" cy="5115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4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326E-11BE-447B-B396-E680F6D1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5E6A-0BD0-45BA-8B98-FB2054FE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0CA2CFC-B8F3-4B26-B309-3323A6D14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76389"/>
              </p:ext>
            </p:extLst>
          </p:nvPr>
        </p:nvGraphicFramePr>
        <p:xfrm>
          <a:off x="1514475" y="2344738"/>
          <a:ext cx="45847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4584823" imgH="2756207" progId="Excel.Sheet.12">
                  <p:link updateAutomatic="1"/>
                </p:oleObj>
              </mc:Choice>
              <mc:Fallback>
                <p:oleObj name="Worksheet" r:id="rId3" imgW="4584823" imgH="275620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475" y="2344738"/>
                        <a:ext cx="4584700" cy="275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77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Book1!Sheet6![Book1]Sheet6 Chart 1</vt:lpstr>
      <vt:lpstr>Book2!Sheet8![Book2]Sheet8 Chart 2</vt:lpstr>
      <vt:lpstr>Global Causes of Deaths</vt:lpstr>
      <vt:lpstr>Top Countries with High rate of Deaths From Diabetes and Tuberculosis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duke ogueji</dc:creator>
  <cp:lastModifiedBy>duke ogueji</cp:lastModifiedBy>
  <cp:revision>2</cp:revision>
  <dcterms:created xsi:type="dcterms:W3CDTF">2022-12-07T23:10:24Z</dcterms:created>
  <dcterms:modified xsi:type="dcterms:W3CDTF">2022-12-08T14:18:46Z</dcterms:modified>
</cp:coreProperties>
</file>