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1C"/>
    <a:srgbClr val="F2F2F2"/>
    <a:srgbClr val="E6E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512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1E6C7-D2BB-4852-B1A7-CEAED115767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CC381-CE04-424B-B82C-B895C683C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5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FB50941-3BD4-8019-B8F5-E3E4F913E4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0280" y="3438619"/>
            <a:ext cx="2631440" cy="282290"/>
          </a:xfrm>
          <a:prstGeom prst="rect">
            <a:avLst/>
          </a:prstGeom>
          <a:solidFill>
            <a:srgbClr val="C43E1C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4" name="decorate">
            <a:extLst>
              <a:ext uri="{FF2B5EF4-FFF2-40B4-BE49-F238E27FC236}">
                <a16:creationId xmlns:a16="http://schemas.microsoft.com/office/drawing/2014/main" id="{11C83DA4-F5DF-8710-3339-18D0C14988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3144" y="3193520"/>
            <a:ext cx="7605713" cy="27529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6000" cap="none" spc="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Original PPT By Duke With Open Source And Free</a:t>
            </a:r>
          </a:p>
        </p:txBody>
      </p:sp>
      <p:sp>
        <p:nvSpPr>
          <p:cNvPr id="3" name="subtitle03">
            <a:extLst>
              <a:ext uri="{FF2B5EF4-FFF2-40B4-BE49-F238E27FC236}">
                <a16:creationId xmlns:a16="http://schemas.microsoft.com/office/drawing/2014/main" id="{17242B4B-5CA1-9F1E-BC39-9855901D5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70969" y="4389085"/>
            <a:ext cx="6850062" cy="2522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kern="6000" spc="500" baseline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5" name="subtitle02">
            <a:extLst>
              <a:ext uri="{FF2B5EF4-FFF2-40B4-BE49-F238E27FC236}">
                <a16:creationId xmlns:a16="http://schemas.microsoft.com/office/drawing/2014/main" id="{8550FFD8-5E02-EF38-94B7-ACF3B6F8C7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70969" y="4096350"/>
            <a:ext cx="6850062" cy="2522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spc="100" baseline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Submitter</a:t>
            </a:r>
            <a:endParaRPr lang="zh-CN" altLang="en-US" dirty="0"/>
          </a:p>
        </p:txBody>
      </p:sp>
      <p:sp>
        <p:nvSpPr>
          <p:cNvPr id="7" name="subtitle01">
            <a:extLst>
              <a:ext uri="{FF2B5EF4-FFF2-40B4-BE49-F238E27FC236}">
                <a16:creationId xmlns:a16="http://schemas.microsoft.com/office/drawing/2014/main" id="{02361CFD-2253-D901-453A-EFA71D2A0A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1319" y="3441055"/>
            <a:ext cx="8869362" cy="36256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algn="ctr">
              <a:defRPr sz="1050"/>
            </a:lvl2pPr>
            <a:lvl3pPr algn="ctr">
              <a:defRPr sz="1000"/>
            </a:lvl3pPr>
            <a:lvl4pPr algn="ctr">
              <a:defRPr sz="800"/>
            </a:lvl4pPr>
            <a:lvl5pPr algn="ctr">
              <a:defRPr sz="500"/>
            </a:lvl5pPr>
          </a:lstStyle>
          <a:p>
            <a:pPr lvl="0"/>
            <a:r>
              <a:rPr lang="en-US" altLang="zh-CN" dirty="0" err="1"/>
              <a:t>SubTitle</a:t>
            </a:r>
            <a:endParaRPr lang="zh-CN" alt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0E94BF6F-EBC6-2BBA-6FEE-7A2FC4A6C4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70340"/>
            <a:ext cx="12192000" cy="76944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220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0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mage01">
            <a:extLst>
              <a:ext uri="{FF2B5EF4-FFF2-40B4-BE49-F238E27FC236}">
                <a16:creationId xmlns:a16="http://schemas.microsoft.com/office/drawing/2014/main" id="{9E369254-140D-7BBC-605E-BE1C930608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428999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58F22CCD-3460-1187-7928-F04E6FC955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7268" y="3445484"/>
            <a:ext cx="10021932" cy="607114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 err="1"/>
              <a:t>Subject_Title</a:t>
            </a:r>
            <a:endParaRPr lang="zh-CN" altLang="en-US" dirty="0"/>
          </a:p>
        </p:txBody>
      </p:sp>
      <p:sp>
        <p:nvSpPr>
          <p:cNvPr id="6" name="content01">
            <a:extLst>
              <a:ext uri="{FF2B5EF4-FFF2-40B4-BE49-F238E27FC236}">
                <a16:creationId xmlns:a16="http://schemas.microsoft.com/office/drawing/2014/main" id="{23CF7814-291A-167B-77AF-A040E17975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56995" y="4052888"/>
            <a:ext cx="10021888" cy="1900237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sz="1000"/>
            </a:lvl1pPr>
            <a:lvl2pPr algn="r">
              <a:defRPr sz="1200"/>
            </a:lvl2pPr>
            <a:lvl3pPr algn="r">
              <a:defRPr sz="1200"/>
            </a:lvl3pPr>
            <a:lvl4pPr algn="r">
              <a:defRPr sz="1200"/>
            </a:lvl4pPr>
            <a:lvl5pPr algn="r"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281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0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mage01">
            <a:extLst>
              <a:ext uri="{FF2B5EF4-FFF2-40B4-BE49-F238E27FC236}">
                <a16:creationId xmlns:a16="http://schemas.microsoft.com/office/drawing/2014/main" id="{9A0B2FB6-30BF-A32B-6F75-B8FE1F5077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243643"/>
            <a:ext cx="6096000" cy="437071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A6420F47-C5E7-53D2-0AAE-38E86621AF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3295" y="1577303"/>
            <a:ext cx="4857509" cy="77210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 err="1"/>
              <a:t>Subject_Title</a:t>
            </a:r>
            <a:endParaRPr lang="zh-CN" altLang="en-US" dirty="0"/>
          </a:p>
        </p:txBody>
      </p:sp>
      <p:sp>
        <p:nvSpPr>
          <p:cNvPr id="5" name="content01">
            <a:extLst>
              <a:ext uri="{FF2B5EF4-FFF2-40B4-BE49-F238E27FC236}">
                <a16:creationId xmlns:a16="http://schemas.microsoft.com/office/drawing/2014/main" id="{405B09C0-5EE2-BCA3-3CD8-8570ED9686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3175" y="2812427"/>
            <a:ext cx="4857750" cy="2562225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sz="1000"/>
            </a:lvl1pPr>
            <a:lvl2pPr algn="r">
              <a:defRPr sz="1200"/>
            </a:lvl2pPr>
            <a:lvl3pPr algn="r">
              <a:defRPr sz="1200"/>
            </a:lvl3pPr>
            <a:lvl4pPr algn="r">
              <a:defRPr sz="1200"/>
            </a:lvl4pPr>
            <a:lvl5pPr algn="r"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5735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0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01">
            <a:extLst>
              <a:ext uri="{FF2B5EF4-FFF2-40B4-BE49-F238E27FC236}">
                <a16:creationId xmlns:a16="http://schemas.microsoft.com/office/drawing/2014/main" id="{453DEB7D-EF84-1B56-A88D-877D6B51D8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375" y="4724400"/>
            <a:ext cx="9074150" cy="12293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D3F1032-87D9-B237-1728-7DF38E3A06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648" y="4196887"/>
            <a:ext cx="9073877" cy="3938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830BDC-7699-E8A5-FA1D-8A65015ED3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17125" y="1259840"/>
            <a:ext cx="2174875" cy="548323"/>
          </a:xfrm>
          <a:prstGeom prst="rect">
            <a:avLst/>
          </a:prstGeom>
          <a:solidFill>
            <a:srgbClr val="C43E1C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7931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0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01">
            <a:extLst>
              <a:ext uri="{FF2B5EF4-FFF2-40B4-BE49-F238E27FC236}">
                <a16:creationId xmlns:a16="http://schemas.microsoft.com/office/drawing/2014/main" id="{453DEB7D-EF84-1B56-A88D-877D6B51D8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45615" y="2967538"/>
            <a:ext cx="7317105" cy="12293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D3F1032-87D9-B237-1728-7DF38E3A06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5888" y="2440025"/>
            <a:ext cx="7316885" cy="3938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8" name="image01">
            <a:extLst>
              <a:ext uri="{FF2B5EF4-FFF2-40B4-BE49-F238E27FC236}">
                <a16:creationId xmlns:a16="http://schemas.microsoft.com/office/drawing/2014/main" id="{E815431D-80D1-E5E9-0AFD-33564524D4B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07195" y="2439353"/>
            <a:ext cx="2326005" cy="175736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EB3ADAB-3A1B-13BB-88C7-994744EF27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1600" y="2439353"/>
            <a:ext cx="274638" cy="1757997"/>
          </a:xfrm>
          <a:prstGeom prst="rect">
            <a:avLst/>
          </a:prstGeom>
          <a:solidFill>
            <a:srgbClr val="C43E1C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7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2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552141B-DA3D-3333-3BD1-1783BB7E8033}"/>
              </a:ext>
            </a:extLst>
          </p:cNvPr>
          <p:cNvGrpSpPr/>
          <p:nvPr userDrawn="1"/>
        </p:nvGrpSpPr>
        <p:grpSpPr>
          <a:xfrm>
            <a:off x="1691649" y="2074490"/>
            <a:ext cx="879487" cy="879487"/>
            <a:chOff x="2785734" y="-658615"/>
            <a:chExt cx="879487" cy="879487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24E1DA4-F4F8-9151-6BB5-9471879B4A44}"/>
                </a:ext>
              </a:extLst>
            </p:cNvPr>
            <p:cNvSpPr/>
            <p:nvPr/>
          </p:nvSpPr>
          <p:spPr>
            <a:xfrm>
              <a:off x="2785734" y="-658615"/>
              <a:ext cx="879487" cy="879487"/>
            </a:xfrm>
            <a:prstGeom prst="ellipse">
              <a:avLst/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椭圆 20">
              <a:extLst>
                <a:ext uri="{FF2B5EF4-FFF2-40B4-BE49-F238E27FC236}">
                  <a16:creationId xmlns:a16="http://schemas.microsoft.com/office/drawing/2014/main" id="{844935F0-B0A7-A6CE-26AB-9E6A93AAD3FB}"/>
                </a:ext>
              </a:extLst>
            </p:cNvPr>
            <p:cNvSpPr/>
            <p:nvPr/>
          </p:nvSpPr>
          <p:spPr>
            <a:xfrm>
              <a:off x="3030245" y="-414104"/>
              <a:ext cx="390465" cy="390465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37C6D1B-2B23-41FD-8D3F-270D8788A084}"/>
              </a:ext>
            </a:extLst>
          </p:cNvPr>
          <p:cNvGrpSpPr/>
          <p:nvPr userDrawn="1"/>
        </p:nvGrpSpPr>
        <p:grpSpPr>
          <a:xfrm>
            <a:off x="1691648" y="3679410"/>
            <a:ext cx="879487" cy="879487"/>
            <a:chOff x="2785734" y="629529"/>
            <a:chExt cx="879487" cy="87948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E6EA2BB-7A52-D7CE-D817-C36CE7C35649}"/>
                </a:ext>
              </a:extLst>
            </p:cNvPr>
            <p:cNvSpPr/>
            <p:nvPr/>
          </p:nvSpPr>
          <p:spPr>
            <a:xfrm>
              <a:off x="2785734" y="629529"/>
              <a:ext cx="879487" cy="879487"/>
            </a:xfrm>
            <a:prstGeom prst="ellipse">
              <a:avLst/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椭圆 21">
              <a:extLst>
                <a:ext uri="{FF2B5EF4-FFF2-40B4-BE49-F238E27FC236}">
                  <a16:creationId xmlns:a16="http://schemas.microsoft.com/office/drawing/2014/main" id="{DD0E24BD-8EA8-E38E-B41D-68DCDFDC9317}"/>
                </a:ext>
              </a:extLst>
            </p:cNvPr>
            <p:cNvSpPr/>
            <p:nvPr/>
          </p:nvSpPr>
          <p:spPr>
            <a:xfrm>
              <a:off x="3043272" y="956979"/>
              <a:ext cx="390465" cy="328809"/>
            </a:xfrm>
            <a:custGeom>
              <a:avLst/>
              <a:gdLst>
                <a:gd name="connsiteX0" fmla="*/ 101864 w 331753"/>
                <a:gd name="connsiteY0" fmla="*/ 180944 h 279369"/>
                <a:gd name="connsiteX1" fmla="*/ 100574 w 331753"/>
                <a:gd name="connsiteY1" fmla="*/ 182229 h 279369"/>
                <a:gd name="connsiteX2" fmla="*/ 99284 w 331753"/>
                <a:gd name="connsiteY2" fmla="*/ 182229 h 279369"/>
                <a:gd name="connsiteX3" fmla="*/ 90255 w 331753"/>
                <a:gd name="connsiteY3" fmla="*/ 191225 h 279369"/>
                <a:gd name="connsiteX4" fmla="*/ 83806 w 331753"/>
                <a:gd name="connsiteY4" fmla="*/ 197651 h 279369"/>
                <a:gd name="connsiteX5" fmla="*/ 82516 w 331753"/>
                <a:gd name="connsiteY5" fmla="*/ 200221 h 279369"/>
                <a:gd name="connsiteX6" fmla="*/ 83806 w 331753"/>
                <a:gd name="connsiteY6" fmla="*/ 202791 h 279369"/>
                <a:gd name="connsiteX7" fmla="*/ 143139 w 331753"/>
                <a:gd name="connsiteY7" fmla="*/ 261907 h 279369"/>
                <a:gd name="connsiteX8" fmla="*/ 145718 w 331753"/>
                <a:gd name="connsiteY8" fmla="*/ 261907 h 279369"/>
                <a:gd name="connsiteX9" fmla="*/ 148298 w 331753"/>
                <a:gd name="connsiteY9" fmla="*/ 261907 h 279369"/>
                <a:gd name="connsiteX10" fmla="*/ 156037 w 331753"/>
                <a:gd name="connsiteY10" fmla="*/ 252911 h 279369"/>
                <a:gd name="connsiteX11" fmla="*/ 163776 w 331753"/>
                <a:gd name="connsiteY11" fmla="*/ 245200 h 279369"/>
                <a:gd name="connsiteX12" fmla="*/ 163776 w 331753"/>
                <a:gd name="connsiteY12" fmla="*/ 241345 h 279369"/>
                <a:gd name="connsiteX13" fmla="*/ 104443 w 331753"/>
                <a:gd name="connsiteY13" fmla="*/ 182229 h 279369"/>
                <a:gd name="connsiteX14" fmla="*/ 101864 w 331753"/>
                <a:gd name="connsiteY14" fmla="*/ 180944 h 279369"/>
                <a:gd name="connsiteX15" fmla="*/ 137384 w 331753"/>
                <a:gd name="connsiteY15" fmla="*/ 63469 h 279369"/>
                <a:gd name="connsiteX16" fmla="*/ 58703 w 331753"/>
                <a:gd name="connsiteY16" fmla="*/ 141513 h 279369"/>
                <a:gd name="connsiteX17" fmla="*/ 87080 w 331753"/>
                <a:gd name="connsiteY17" fmla="*/ 171430 h 279369"/>
                <a:gd name="connsiteX18" fmla="*/ 88369 w 331753"/>
                <a:gd name="connsiteY18" fmla="*/ 170129 h 279369"/>
                <a:gd name="connsiteX19" fmla="*/ 94819 w 331753"/>
                <a:gd name="connsiteY19" fmla="*/ 166227 h 279369"/>
                <a:gd name="connsiteX20" fmla="*/ 96108 w 331753"/>
                <a:gd name="connsiteY20" fmla="*/ 166227 h 279369"/>
                <a:gd name="connsiteX21" fmla="*/ 98688 w 331753"/>
                <a:gd name="connsiteY21" fmla="*/ 164926 h 279369"/>
                <a:gd name="connsiteX22" fmla="*/ 102558 w 331753"/>
                <a:gd name="connsiteY22" fmla="*/ 164926 h 279369"/>
                <a:gd name="connsiteX23" fmla="*/ 105137 w 331753"/>
                <a:gd name="connsiteY23" fmla="*/ 164926 h 279369"/>
                <a:gd name="connsiteX24" fmla="*/ 106427 w 331753"/>
                <a:gd name="connsiteY24" fmla="*/ 164926 h 279369"/>
                <a:gd name="connsiteX25" fmla="*/ 107717 w 331753"/>
                <a:gd name="connsiteY25" fmla="*/ 166227 h 279369"/>
                <a:gd name="connsiteX26" fmla="*/ 109007 w 331753"/>
                <a:gd name="connsiteY26" fmla="*/ 166227 h 279369"/>
                <a:gd name="connsiteX27" fmla="*/ 111587 w 331753"/>
                <a:gd name="connsiteY27" fmla="*/ 167527 h 279369"/>
                <a:gd name="connsiteX28" fmla="*/ 112876 w 331753"/>
                <a:gd name="connsiteY28" fmla="*/ 167527 h 279369"/>
                <a:gd name="connsiteX29" fmla="*/ 115456 w 331753"/>
                <a:gd name="connsiteY29" fmla="*/ 170129 h 279369"/>
                <a:gd name="connsiteX30" fmla="*/ 174789 w 331753"/>
                <a:gd name="connsiteY30" fmla="*/ 231263 h 279369"/>
                <a:gd name="connsiteX31" fmla="*/ 179949 w 331753"/>
                <a:gd name="connsiteY31" fmla="*/ 250774 h 279369"/>
                <a:gd name="connsiteX32" fmla="*/ 178659 w 331753"/>
                <a:gd name="connsiteY32" fmla="*/ 253376 h 279369"/>
                <a:gd name="connsiteX33" fmla="*/ 177369 w 331753"/>
                <a:gd name="connsiteY33" fmla="*/ 254676 h 279369"/>
                <a:gd name="connsiteX34" fmla="*/ 176079 w 331753"/>
                <a:gd name="connsiteY34" fmla="*/ 255977 h 279369"/>
                <a:gd name="connsiteX35" fmla="*/ 174789 w 331753"/>
                <a:gd name="connsiteY35" fmla="*/ 257278 h 279369"/>
                <a:gd name="connsiteX36" fmla="*/ 173499 w 331753"/>
                <a:gd name="connsiteY36" fmla="*/ 258578 h 279369"/>
                <a:gd name="connsiteX37" fmla="*/ 179949 w 331753"/>
                <a:gd name="connsiteY37" fmla="*/ 263781 h 279369"/>
                <a:gd name="connsiteX38" fmla="*/ 179949 w 331753"/>
                <a:gd name="connsiteY38" fmla="*/ 265082 h 279369"/>
                <a:gd name="connsiteX39" fmla="*/ 182528 w 331753"/>
                <a:gd name="connsiteY39" fmla="*/ 263781 h 279369"/>
                <a:gd name="connsiteX40" fmla="*/ 241861 w 331753"/>
                <a:gd name="connsiteY40" fmla="*/ 202647 h 279369"/>
                <a:gd name="connsiteX41" fmla="*/ 241861 w 331753"/>
                <a:gd name="connsiteY41" fmla="*/ 197444 h 279369"/>
                <a:gd name="connsiteX42" fmla="*/ 177369 w 331753"/>
                <a:gd name="connsiteY42" fmla="*/ 132408 h 279369"/>
                <a:gd name="connsiteX43" fmla="*/ 150282 w 331753"/>
                <a:gd name="connsiteY43" fmla="*/ 159723 h 279369"/>
                <a:gd name="connsiteX44" fmla="*/ 147702 w 331753"/>
                <a:gd name="connsiteY44" fmla="*/ 161024 h 279369"/>
                <a:gd name="connsiteX45" fmla="*/ 146412 w 331753"/>
                <a:gd name="connsiteY45" fmla="*/ 162324 h 279369"/>
                <a:gd name="connsiteX46" fmla="*/ 143833 w 331753"/>
                <a:gd name="connsiteY46" fmla="*/ 163625 h 279369"/>
                <a:gd name="connsiteX47" fmla="*/ 141253 w 331753"/>
                <a:gd name="connsiteY47" fmla="*/ 163625 h 279369"/>
                <a:gd name="connsiteX48" fmla="*/ 138673 w 331753"/>
                <a:gd name="connsiteY48" fmla="*/ 164926 h 279369"/>
                <a:gd name="connsiteX49" fmla="*/ 129644 w 331753"/>
                <a:gd name="connsiteY49" fmla="*/ 162324 h 279369"/>
                <a:gd name="connsiteX50" fmla="*/ 127065 w 331753"/>
                <a:gd name="connsiteY50" fmla="*/ 159723 h 279369"/>
                <a:gd name="connsiteX51" fmla="*/ 111587 w 331753"/>
                <a:gd name="connsiteY51" fmla="*/ 144114 h 279369"/>
                <a:gd name="connsiteX52" fmla="*/ 111587 w 331753"/>
                <a:gd name="connsiteY52" fmla="*/ 120701 h 279369"/>
                <a:gd name="connsiteX53" fmla="*/ 152862 w 331753"/>
                <a:gd name="connsiteY53" fmla="*/ 79078 h 279369"/>
                <a:gd name="connsiteX54" fmla="*/ 137384 w 331753"/>
                <a:gd name="connsiteY54" fmla="*/ 63469 h 279369"/>
                <a:gd name="connsiteX55" fmla="*/ 195676 w 331753"/>
                <a:gd name="connsiteY55" fmla="*/ 58706 h 279369"/>
                <a:gd name="connsiteX56" fmla="*/ 122203 w 331753"/>
                <a:gd name="connsiteY56" fmla="*/ 131257 h 279369"/>
                <a:gd name="connsiteX57" fmla="*/ 122203 w 331753"/>
                <a:gd name="connsiteY57" fmla="*/ 132553 h 279369"/>
                <a:gd name="connsiteX58" fmla="*/ 138960 w 331753"/>
                <a:gd name="connsiteY58" fmla="*/ 149395 h 279369"/>
                <a:gd name="connsiteX59" fmla="*/ 140249 w 331753"/>
                <a:gd name="connsiteY59" fmla="*/ 148099 h 279369"/>
                <a:gd name="connsiteX60" fmla="*/ 172474 w 331753"/>
                <a:gd name="connsiteY60" fmla="*/ 115710 h 279369"/>
                <a:gd name="connsiteX61" fmla="*/ 184075 w 331753"/>
                <a:gd name="connsiteY61" fmla="*/ 104050 h 279369"/>
                <a:gd name="connsiteX62" fmla="*/ 195676 w 331753"/>
                <a:gd name="connsiteY62" fmla="*/ 104050 h 279369"/>
                <a:gd name="connsiteX63" fmla="*/ 198254 w 331753"/>
                <a:gd name="connsiteY63" fmla="*/ 109233 h 279369"/>
                <a:gd name="connsiteX64" fmla="*/ 195676 w 331753"/>
                <a:gd name="connsiteY64" fmla="*/ 114415 h 279369"/>
                <a:gd name="connsiteX65" fmla="*/ 187942 w 331753"/>
                <a:gd name="connsiteY65" fmla="*/ 120893 h 279369"/>
                <a:gd name="connsiteX66" fmla="*/ 238213 w 331753"/>
                <a:gd name="connsiteY66" fmla="*/ 171419 h 279369"/>
                <a:gd name="connsiteX67" fmla="*/ 273016 w 331753"/>
                <a:gd name="connsiteY67" fmla="*/ 136439 h 279369"/>
                <a:gd name="connsiteX68" fmla="*/ 195676 w 331753"/>
                <a:gd name="connsiteY68" fmla="*/ 58706 h 279369"/>
                <a:gd name="connsiteX69" fmla="*/ 93282 w 331753"/>
                <a:gd name="connsiteY69" fmla="*/ 19019 h 279369"/>
                <a:gd name="connsiteX70" fmla="*/ 89395 w 331753"/>
                <a:gd name="connsiteY70" fmla="*/ 20330 h 279369"/>
                <a:gd name="connsiteX71" fmla="*/ 16844 w 331753"/>
                <a:gd name="connsiteY71" fmla="*/ 95035 h 279369"/>
                <a:gd name="connsiteX72" fmla="*/ 15548 w 331753"/>
                <a:gd name="connsiteY72" fmla="*/ 100277 h 279369"/>
                <a:gd name="connsiteX73" fmla="*/ 46642 w 331753"/>
                <a:gd name="connsiteY73" fmla="*/ 131732 h 279369"/>
                <a:gd name="connsiteX74" fmla="*/ 126966 w 331753"/>
                <a:gd name="connsiteY74" fmla="*/ 51784 h 279369"/>
                <a:gd name="connsiteX75" fmla="*/ 95873 w 331753"/>
                <a:gd name="connsiteY75" fmla="*/ 20330 h 279369"/>
                <a:gd name="connsiteX76" fmla="*/ 93282 w 331753"/>
                <a:gd name="connsiteY76" fmla="*/ 19019 h 279369"/>
                <a:gd name="connsiteX77" fmla="*/ 239847 w 331753"/>
                <a:gd name="connsiteY77" fmla="*/ 15844 h 279369"/>
                <a:gd name="connsiteX78" fmla="*/ 237270 w 331753"/>
                <a:gd name="connsiteY78" fmla="*/ 17133 h 279369"/>
                <a:gd name="connsiteX79" fmla="*/ 206341 w 331753"/>
                <a:gd name="connsiteY79" fmla="*/ 46772 h 279369"/>
                <a:gd name="connsiteX80" fmla="*/ 283662 w 331753"/>
                <a:gd name="connsiteY80" fmla="*/ 125382 h 279369"/>
                <a:gd name="connsiteX81" fmla="*/ 314590 w 331753"/>
                <a:gd name="connsiteY81" fmla="*/ 94454 h 279369"/>
                <a:gd name="connsiteX82" fmla="*/ 315879 w 331753"/>
                <a:gd name="connsiteY82" fmla="*/ 93165 h 279369"/>
                <a:gd name="connsiteX83" fmla="*/ 314590 w 331753"/>
                <a:gd name="connsiteY83" fmla="*/ 90588 h 279369"/>
                <a:gd name="connsiteX84" fmla="*/ 241136 w 331753"/>
                <a:gd name="connsiteY84" fmla="*/ 17133 h 279369"/>
                <a:gd name="connsiteX85" fmla="*/ 239847 w 331753"/>
                <a:gd name="connsiteY85" fmla="*/ 15844 h 279369"/>
                <a:gd name="connsiteX86" fmla="*/ 239005 w 331753"/>
                <a:gd name="connsiteY86" fmla="*/ 0 h 279369"/>
                <a:gd name="connsiteX87" fmla="*/ 252625 w 331753"/>
                <a:gd name="connsiteY87" fmla="*/ 4855 h 279369"/>
                <a:gd name="connsiteX88" fmla="*/ 325267 w 331753"/>
                <a:gd name="connsiteY88" fmla="*/ 78663 h 279369"/>
                <a:gd name="connsiteX89" fmla="*/ 331753 w 331753"/>
                <a:gd name="connsiteY89" fmla="*/ 91612 h 279369"/>
                <a:gd name="connsiteX90" fmla="*/ 326564 w 331753"/>
                <a:gd name="connsiteY90" fmla="*/ 105856 h 279369"/>
                <a:gd name="connsiteX91" fmla="*/ 290243 w 331753"/>
                <a:gd name="connsiteY91" fmla="*/ 142112 h 279369"/>
                <a:gd name="connsiteX92" fmla="*/ 250031 w 331753"/>
                <a:gd name="connsiteY92" fmla="*/ 182253 h 279369"/>
                <a:gd name="connsiteX93" fmla="*/ 253922 w 331753"/>
                <a:gd name="connsiteY93" fmla="*/ 186138 h 279369"/>
                <a:gd name="connsiteX94" fmla="*/ 253922 w 331753"/>
                <a:gd name="connsiteY94" fmla="*/ 213330 h 279369"/>
                <a:gd name="connsiteX95" fmla="*/ 194252 w 331753"/>
                <a:gd name="connsiteY95" fmla="*/ 272895 h 279369"/>
                <a:gd name="connsiteX96" fmla="*/ 181280 w 331753"/>
                <a:gd name="connsiteY96" fmla="*/ 279369 h 279369"/>
                <a:gd name="connsiteX97" fmla="*/ 169605 w 331753"/>
                <a:gd name="connsiteY97" fmla="*/ 274190 h 279369"/>
                <a:gd name="connsiteX98" fmla="*/ 163120 w 331753"/>
                <a:gd name="connsiteY98" fmla="*/ 269010 h 279369"/>
                <a:gd name="connsiteX99" fmla="*/ 159228 w 331753"/>
                <a:gd name="connsiteY99" fmla="*/ 271600 h 279369"/>
                <a:gd name="connsiteX100" fmla="*/ 146256 w 331753"/>
                <a:gd name="connsiteY100" fmla="*/ 276779 h 279369"/>
                <a:gd name="connsiteX101" fmla="*/ 133284 w 331753"/>
                <a:gd name="connsiteY101" fmla="*/ 271600 h 279369"/>
                <a:gd name="connsiteX102" fmla="*/ 73614 w 331753"/>
                <a:gd name="connsiteY102" fmla="*/ 212036 h 279369"/>
                <a:gd name="connsiteX103" fmla="*/ 68426 w 331753"/>
                <a:gd name="connsiteY103" fmla="*/ 199087 h 279369"/>
                <a:gd name="connsiteX104" fmla="*/ 73614 w 331753"/>
                <a:gd name="connsiteY104" fmla="*/ 186138 h 279369"/>
                <a:gd name="connsiteX105" fmla="*/ 74911 w 331753"/>
                <a:gd name="connsiteY105" fmla="*/ 183548 h 279369"/>
                <a:gd name="connsiteX106" fmla="*/ 76209 w 331753"/>
                <a:gd name="connsiteY106" fmla="*/ 182253 h 279369"/>
                <a:gd name="connsiteX107" fmla="*/ 42482 w 331753"/>
                <a:gd name="connsiteY107" fmla="*/ 148587 h 279369"/>
                <a:gd name="connsiteX108" fmla="*/ 42482 w 331753"/>
                <a:gd name="connsiteY108" fmla="*/ 147292 h 279369"/>
                <a:gd name="connsiteX109" fmla="*/ 4864 w 331753"/>
                <a:gd name="connsiteY109" fmla="*/ 111035 h 279369"/>
                <a:gd name="connsiteX110" fmla="*/ 4864 w 331753"/>
                <a:gd name="connsiteY110" fmla="*/ 83843 h 279369"/>
                <a:gd name="connsiteX111" fmla="*/ 77506 w 331753"/>
                <a:gd name="connsiteY111" fmla="*/ 10035 h 279369"/>
                <a:gd name="connsiteX112" fmla="*/ 106044 w 331753"/>
                <a:gd name="connsiteY112" fmla="*/ 10035 h 279369"/>
                <a:gd name="connsiteX113" fmla="*/ 142365 w 331753"/>
                <a:gd name="connsiteY113" fmla="*/ 46291 h 279369"/>
                <a:gd name="connsiteX114" fmla="*/ 163120 w 331753"/>
                <a:gd name="connsiteY114" fmla="*/ 67009 h 279369"/>
                <a:gd name="connsiteX115" fmla="*/ 189063 w 331753"/>
                <a:gd name="connsiteY115" fmla="*/ 41112 h 279369"/>
                <a:gd name="connsiteX116" fmla="*/ 225384 w 331753"/>
                <a:gd name="connsiteY116" fmla="*/ 4855 h 279369"/>
                <a:gd name="connsiteX117" fmla="*/ 239005 w 331753"/>
                <a:gd name="connsiteY117" fmla="*/ 0 h 27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31753" h="279369">
                  <a:moveTo>
                    <a:pt x="101864" y="180944"/>
                  </a:moveTo>
                  <a:cubicBezTo>
                    <a:pt x="101864" y="180944"/>
                    <a:pt x="100574" y="180944"/>
                    <a:pt x="100574" y="182229"/>
                  </a:cubicBezTo>
                  <a:cubicBezTo>
                    <a:pt x="100574" y="182229"/>
                    <a:pt x="100574" y="182229"/>
                    <a:pt x="99284" y="182229"/>
                  </a:cubicBezTo>
                  <a:cubicBezTo>
                    <a:pt x="99284" y="182229"/>
                    <a:pt x="99284" y="182229"/>
                    <a:pt x="90255" y="191225"/>
                  </a:cubicBezTo>
                  <a:cubicBezTo>
                    <a:pt x="90255" y="191225"/>
                    <a:pt x="90255" y="191225"/>
                    <a:pt x="83806" y="197651"/>
                  </a:cubicBezTo>
                  <a:cubicBezTo>
                    <a:pt x="82516" y="198936"/>
                    <a:pt x="82516" y="200221"/>
                    <a:pt x="82516" y="200221"/>
                  </a:cubicBezTo>
                  <a:cubicBezTo>
                    <a:pt x="82516" y="200221"/>
                    <a:pt x="82516" y="201506"/>
                    <a:pt x="83806" y="202791"/>
                  </a:cubicBezTo>
                  <a:cubicBezTo>
                    <a:pt x="83806" y="202791"/>
                    <a:pt x="83806" y="202791"/>
                    <a:pt x="143139" y="261907"/>
                  </a:cubicBezTo>
                  <a:cubicBezTo>
                    <a:pt x="144428" y="261907"/>
                    <a:pt x="145718" y="261907"/>
                    <a:pt x="145718" y="261907"/>
                  </a:cubicBezTo>
                  <a:cubicBezTo>
                    <a:pt x="145718" y="261907"/>
                    <a:pt x="147008" y="261907"/>
                    <a:pt x="148298" y="261907"/>
                  </a:cubicBezTo>
                  <a:cubicBezTo>
                    <a:pt x="148298" y="261907"/>
                    <a:pt x="148298" y="261907"/>
                    <a:pt x="156037" y="252911"/>
                  </a:cubicBezTo>
                  <a:cubicBezTo>
                    <a:pt x="156037" y="252911"/>
                    <a:pt x="156037" y="252911"/>
                    <a:pt x="163776" y="245200"/>
                  </a:cubicBezTo>
                  <a:cubicBezTo>
                    <a:pt x="165066" y="245200"/>
                    <a:pt x="165066" y="242630"/>
                    <a:pt x="163776" y="241345"/>
                  </a:cubicBezTo>
                  <a:cubicBezTo>
                    <a:pt x="163776" y="241345"/>
                    <a:pt x="163776" y="241345"/>
                    <a:pt x="104443" y="182229"/>
                  </a:cubicBezTo>
                  <a:cubicBezTo>
                    <a:pt x="103153" y="180944"/>
                    <a:pt x="101864" y="180944"/>
                    <a:pt x="101864" y="180944"/>
                  </a:cubicBezTo>
                  <a:close/>
                  <a:moveTo>
                    <a:pt x="137384" y="63469"/>
                  </a:moveTo>
                  <a:cubicBezTo>
                    <a:pt x="137384" y="63469"/>
                    <a:pt x="137384" y="63469"/>
                    <a:pt x="58703" y="141513"/>
                  </a:cubicBezTo>
                  <a:cubicBezTo>
                    <a:pt x="58703" y="141513"/>
                    <a:pt x="58703" y="141513"/>
                    <a:pt x="87080" y="171430"/>
                  </a:cubicBezTo>
                  <a:cubicBezTo>
                    <a:pt x="87080" y="171430"/>
                    <a:pt x="87080" y="171430"/>
                    <a:pt x="88369" y="170129"/>
                  </a:cubicBezTo>
                  <a:cubicBezTo>
                    <a:pt x="90949" y="167527"/>
                    <a:pt x="93529" y="166227"/>
                    <a:pt x="94819" y="166227"/>
                  </a:cubicBezTo>
                  <a:cubicBezTo>
                    <a:pt x="94819" y="166227"/>
                    <a:pt x="94819" y="166227"/>
                    <a:pt x="96108" y="166227"/>
                  </a:cubicBezTo>
                  <a:cubicBezTo>
                    <a:pt x="96108" y="164926"/>
                    <a:pt x="97398" y="164926"/>
                    <a:pt x="98688" y="164926"/>
                  </a:cubicBezTo>
                  <a:cubicBezTo>
                    <a:pt x="98688" y="164926"/>
                    <a:pt x="98688" y="164926"/>
                    <a:pt x="102558" y="164926"/>
                  </a:cubicBezTo>
                  <a:cubicBezTo>
                    <a:pt x="102558" y="164926"/>
                    <a:pt x="103848" y="164926"/>
                    <a:pt x="105137" y="164926"/>
                  </a:cubicBezTo>
                  <a:cubicBezTo>
                    <a:pt x="105137" y="164926"/>
                    <a:pt x="105137" y="164926"/>
                    <a:pt x="106427" y="164926"/>
                  </a:cubicBezTo>
                  <a:cubicBezTo>
                    <a:pt x="106427" y="164926"/>
                    <a:pt x="107717" y="164926"/>
                    <a:pt x="107717" y="166227"/>
                  </a:cubicBezTo>
                  <a:cubicBezTo>
                    <a:pt x="109007" y="166227"/>
                    <a:pt x="109007" y="166227"/>
                    <a:pt x="109007" y="166227"/>
                  </a:cubicBezTo>
                  <a:cubicBezTo>
                    <a:pt x="110297" y="166227"/>
                    <a:pt x="110297" y="167527"/>
                    <a:pt x="111587" y="167527"/>
                  </a:cubicBezTo>
                  <a:cubicBezTo>
                    <a:pt x="111587" y="167527"/>
                    <a:pt x="111587" y="167527"/>
                    <a:pt x="112876" y="167527"/>
                  </a:cubicBezTo>
                  <a:cubicBezTo>
                    <a:pt x="114166" y="168828"/>
                    <a:pt x="114166" y="170129"/>
                    <a:pt x="115456" y="170129"/>
                  </a:cubicBezTo>
                  <a:cubicBezTo>
                    <a:pt x="115456" y="170129"/>
                    <a:pt x="115456" y="170129"/>
                    <a:pt x="174789" y="231263"/>
                  </a:cubicBezTo>
                  <a:cubicBezTo>
                    <a:pt x="179949" y="236466"/>
                    <a:pt x="181238" y="244270"/>
                    <a:pt x="179949" y="250774"/>
                  </a:cubicBezTo>
                  <a:cubicBezTo>
                    <a:pt x="178659" y="252075"/>
                    <a:pt x="178659" y="252075"/>
                    <a:pt x="178659" y="253376"/>
                  </a:cubicBezTo>
                  <a:cubicBezTo>
                    <a:pt x="178659" y="253376"/>
                    <a:pt x="178659" y="254676"/>
                    <a:pt x="177369" y="254676"/>
                  </a:cubicBezTo>
                  <a:cubicBezTo>
                    <a:pt x="177369" y="254676"/>
                    <a:pt x="177369" y="254676"/>
                    <a:pt x="176079" y="255977"/>
                  </a:cubicBezTo>
                  <a:cubicBezTo>
                    <a:pt x="176079" y="257278"/>
                    <a:pt x="176079" y="257278"/>
                    <a:pt x="174789" y="257278"/>
                  </a:cubicBezTo>
                  <a:cubicBezTo>
                    <a:pt x="174789" y="257278"/>
                    <a:pt x="174789" y="257278"/>
                    <a:pt x="173499" y="258578"/>
                  </a:cubicBezTo>
                  <a:cubicBezTo>
                    <a:pt x="173499" y="258578"/>
                    <a:pt x="173499" y="258578"/>
                    <a:pt x="179949" y="263781"/>
                  </a:cubicBezTo>
                  <a:cubicBezTo>
                    <a:pt x="179949" y="265082"/>
                    <a:pt x="179949" y="265082"/>
                    <a:pt x="179949" y="265082"/>
                  </a:cubicBezTo>
                  <a:cubicBezTo>
                    <a:pt x="181238" y="265082"/>
                    <a:pt x="181238" y="265082"/>
                    <a:pt x="182528" y="263781"/>
                  </a:cubicBezTo>
                  <a:cubicBezTo>
                    <a:pt x="182528" y="263781"/>
                    <a:pt x="182528" y="263781"/>
                    <a:pt x="241861" y="202647"/>
                  </a:cubicBezTo>
                  <a:cubicBezTo>
                    <a:pt x="244441" y="200046"/>
                    <a:pt x="243151" y="198745"/>
                    <a:pt x="241861" y="197444"/>
                  </a:cubicBezTo>
                  <a:cubicBezTo>
                    <a:pt x="241861" y="197444"/>
                    <a:pt x="241861" y="197444"/>
                    <a:pt x="177369" y="132408"/>
                  </a:cubicBezTo>
                  <a:cubicBezTo>
                    <a:pt x="177369" y="132408"/>
                    <a:pt x="177369" y="132408"/>
                    <a:pt x="150282" y="159723"/>
                  </a:cubicBezTo>
                  <a:cubicBezTo>
                    <a:pt x="148992" y="159723"/>
                    <a:pt x="147702" y="161024"/>
                    <a:pt x="147702" y="161024"/>
                  </a:cubicBezTo>
                  <a:cubicBezTo>
                    <a:pt x="147702" y="162324"/>
                    <a:pt x="146412" y="162324"/>
                    <a:pt x="146412" y="162324"/>
                  </a:cubicBezTo>
                  <a:cubicBezTo>
                    <a:pt x="146412" y="162324"/>
                    <a:pt x="145123" y="162324"/>
                    <a:pt x="143833" y="163625"/>
                  </a:cubicBezTo>
                  <a:cubicBezTo>
                    <a:pt x="142543" y="163625"/>
                    <a:pt x="142543" y="163625"/>
                    <a:pt x="141253" y="163625"/>
                  </a:cubicBezTo>
                  <a:cubicBezTo>
                    <a:pt x="139963" y="164926"/>
                    <a:pt x="138673" y="164926"/>
                    <a:pt x="138673" y="164926"/>
                  </a:cubicBezTo>
                  <a:cubicBezTo>
                    <a:pt x="134804" y="164926"/>
                    <a:pt x="132224" y="163625"/>
                    <a:pt x="129644" y="162324"/>
                  </a:cubicBezTo>
                  <a:cubicBezTo>
                    <a:pt x="128355" y="161024"/>
                    <a:pt x="128355" y="161024"/>
                    <a:pt x="127065" y="159723"/>
                  </a:cubicBezTo>
                  <a:cubicBezTo>
                    <a:pt x="127065" y="159723"/>
                    <a:pt x="127065" y="159723"/>
                    <a:pt x="111587" y="144114"/>
                  </a:cubicBezTo>
                  <a:cubicBezTo>
                    <a:pt x="102558" y="136310"/>
                    <a:pt x="105137" y="125904"/>
                    <a:pt x="111587" y="120701"/>
                  </a:cubicBezTo>
                  <a:cubicBezTo>
                    <a:pt x="111587" y="120701"/>
                    <a:pt x="111587" y="120701"/>
                    <a:pt x="152862" y="79078"/>
                  </a:cubicBezTo>
                  <a:cubicBezTo>
                    <a:pt x="152862" y="79078"/>
                    <a:pt x="152862" y="79078"/>
                    <a:pt x="137384" y="63469"/>
                  </a:cubicBezTo>
                  <a:close/>
                  <a:moveTo>
                    <a:pt x="195676" y="58706"/>
                  </a:moveTo>
                  <a:cubicBezTo>
                    <a:pt x="195676" y="58706"/>
                    <a:pt x="195676" y="58706"/>
                    <a:pt x="122203" y="131257"/>
                  </a:cubicBezTo>
                  <a:cubicBezTo>
                    <a:pt x="122203" y="132553"/>
                    <a:pt x="122203" y="132553"/>
                    <a:pt x="122203" y="132553"/>
                  </a:cubicBezTo>
                  <a:cubicBezTo>
                    <a:pt x="122203" y="132553"/>
                    <a:pt x="122203" y="132553"/>
                    <a:pt x="138960" y="149395"/>
                  </a:cubicBezTo>
                  <a:cubicBezTo>
                    <a:pt x="138960" y="149395"/>
                    <a:pt x="138960" y="149395"/>
                    <a:pt x="140249" y="148099"/>
                  </a:cubicBezTo>
                  <a:cubicBezTo>
                    <a:pt x="140249" y="148099"/>
                    <a:pt x="140249" y="148099"/>
                    <a:pt x="172474" y="115710"/>
                  </a:cubicBezTo>
                  <a:cubicBezTo>
                    <a:pt x="172474" y="115710"/>
                    <a:pt x="172474" y="115710"/>
                    <a:pt x="184075" y="104050"/>
                  </a:cubicBezTo>
                  <a:cubicBezTo>
                    <a:pt x="187942" y="100164"/>
                    <a:pt x="193098" y="100164"/>
                    <a:pt x="195676" y="104050"/>
                  </a:cubicBezTo>
                  <a:cubicBezTo>
                    <a:pt x="196965" y="105346"/>
                    <a:pt x="198254" y="106641"/>
                    <a:pt x="198254" y="109233"/>
                  </a:cubicBezTo>
                  <a:cubicBezTo>
                    <a:pt x="198254" y="110528"/>
                    <a:pt x="196965" y="113119"/>
                    <a:pt x="195676" y="114415"/>
                  </a:cubicBezTo>
                  <a:cubicBezTo>
                    <a:pt x="195676" y="114415"/>
                    <a:pt x="195676" y="114415"/>
                    <a:pt x="187942" y="120893"/>
                  </a:cubicBezTo>
                  <a:cubicBezTo>
                    <a:pt x="187942" y="120893"/>
                    <a:pt x="187942" y="120893"/>
                    <a:pt x="238213" y="171419"/>
                  </a:cubicBezTo>
                  <a:lnTo>
                    <a:pt x="273016" y="136439"/>
                  </a:lnTo>
                  <a:cubicBezTo>
                    <a:pt x="273016" y="136439"/>
                    <a:pt x="273016" y="136439"/>
                    <a:pt x="195676" y="58706"/>
                  </a:cubicBezTo>
                  <a:close/>
                  <a:moveTo>
                    <a:pt x="93282" y="19019"/>
                  </a:moveTo>
                  <a:cubicBezTo>
                    <a:pt x="91986" y="19019"/>
                    <a:pt x="90690" y="20330"/>
                    <a:pt x="89395" y="20330"/>
                  </a:cubicBezTo>
                  <a:cubicBezTo>
                    <a:pt x="89395" y="20330"/>
                    <a:pt x="89395" y="20330"/>
                    <a:pt x="16844" y="95035"/>
                  </a:cubicBezTo>
                  <a:cubicBezTo>
                    <a:pt x="14253" y="96345"/>
                    <a:pt x="14253" y="98967"/>
                    <a:pt x="15548" y="100277"/>
                  </a:cubicBezTo>
                  <a:cubicBezTo>
                    <a:pt x="15548" y="100277"/>
                    <a:pt x="15548" y="100277"/>
                    <a:pt x="46642" y="131732"/>
                  </a:cubicBezTo>
                  <a:cubicBezTo>
                    <a:pt x="46642" y="131732"/>
                    <a:pt x="46642" y="131732"/>
                    <a:pt x="126966" y="51784"/>
                  </a:cubicBezTo>
                  <a:cubicBezTo>
                    <a:pt x="126966" y="51784"/>
                    <a:pt x="126966" y="51784"/>
                    <a:pt x="95873" y="20330"/>
                  </a:cubicBezTo>
                  <a:cubicBezTo>
                    <a:pt x="94577" y="20330"/>
                    <a:pt x="94577" y="19019"/>
                    <a:pt x="93282" y="19019"/>
                  </a:cubicBezTo>
                  <a:close/>
                  <a:moveTo>
                    <a:pt x="239847" y="15844"/>
                  </a:moveTo>
                  <a:cubicBezTo>
                    <a:pt x="238558" y="15844"/>
                    <a:pt x="237270" y="15844"/>
                    <a:pt x="237270" y="17133"/>
                  </a:cubicBezTo>
                  <a:cubicBezTo>
                    <a:pt x="237270" y="17133"/>
                    <a:pt x="237270" y="17133"/>
                    <a:pt x="206341" y="46772"/>
                  </a:cubicBezTo>
                  <a:cubicBezTo>
                    <a:pt x="206341" y="46772"/>
                    <a:pt x="206341" y="46772"/>
                    <a:pt x="283662" y="125382"/>
                  </a:cubicBezTo>
                  <a:cubicBezTo>
                    <a:pt x="283662" y="125382"/>
                    <a:pt x="283662" y="125382"/>
                    <a:pt x="314590" y="94454"/>
                  </a:cubicBezTo>
                  <a:cubicBezTo>
                    <a:pt x="315879" y="94454"/>
                    <a:pt x="315879" y="93165"/>
                    <a:pt x="315879" y="93165"/>
                  </a:cubicBezTo>
                  <a:cubicBezTo>
                    <a:pt x="315879" y="91876"/>
                    <a:pt x="315879" y="90588"/>
                    <a:pt x="314590" y="90588"/>
                  </a:cubicBezTo>
                  <a:cubicBezTo>
                    <a:pt x="314590" y="90588"/>
                    <a:pt x="314590" y="90588"/>
                    <a:pt x="241136" y="17133"/>
                  </a:cubicBezTo>
                  <a:cubicBezTo>
                    <a:pt x="241136" y="15844"/>
                    <a:pt x="239847" y="15844"/>
                    <a:pt x="239847" y="15844"/>
                  </a:cubicBezTo>
                  <a:close/>
                  <a:moveTo>
                    <a:pt x="239005" y="0"/>
                  </a:moveTo>
                  <a:cubicBezTo>
                    <a:pt x="243869" y="0"/>
                    <a:pt x="248734" y="1618"/>
                    <a:pt x="252625" y="4855"/>
                  </a:cubicBezTo>
                  <a:cubicBezTo>
                    <a:pt x="252625" y="4855"/>
                    <a:pt x="252625" y="4855"/>
                    <a:pt x="325267" y="78663"/>
                  </a:cubicBezTo>
                  <a:cubicBezTo>
                    <a:pt x="329159" y="82548"/>
                    <a:pt x="331753" y="87727"/>
                    <a:pt x="331753" y="91612"/>
                  </a:cubicBezTo>
                  <a:cubicBezTo>
                    <a:pt x="331753" y="96792"/>
                    <a:pt x="329159" y="101971"/>
                    <a:pt x="326564" y="105856"/>
                  </a:cubicBezTo>
                  <a:cubicBezTo>
                    <a:pt x="326564" y="105856"/>
                    <a:pt x="326564" y="105856"/>
                    <a:pt x="290243" y="142112"/>
                  </a:cubicBezTo>
                  <a:cubicBezTo>
                    <a:pt x="290243" y="142112"/>
                    <a:pt x="290243" y="142112"/>
                    <a:pt x="250031" y="182253"/>
                  </a:cubicBezTo>
                  <a:cubicBezTo>
                    <a:pt x="250031" y="182253"/>
                    <a:pt x="250031" y="182253"/>
                    <a:pt x="253922" y="186138"/>
                  </a:cubicBezTo>
                  <a:cubicBezTo>
                    <a:pt x="260408" y="192612"/>
                    <a:pt x="263003" y="202971"/>
                    <a:pt x="253922" y="213330"/>
                  </a:cubicBezTo>
                  <a:cubicBezTo>
                    <a:pt x="253922" y="213330"/>
                    <a:pt x="253922" y="213330"/>
                    <a:pt x="194252" y="272895"/>
                  </a:cubicBezTo>
                  <a:cubicBezTo>
                    <a:pt x="189063" y="278074"/>
                    <a:pt x="183874" y="279369"/>
                    <a:pt x="181280" y="279369"/>
                  </a:cubicBezTo>
                  <a:cubicBezTo>
                    <a:pt x="176091" y="279369"/>
                    <a:pt x="170903" y="276779"/>
                    <a:pt x="169605" y="274190"/>
                  </a:cubicBezTo>
                  <a:cubicBezTo>
                    <a:pt x="169605" y="274190"/>
                    <a:pt x="169605" y="274190"/>
                    <a:pt x="163120" y="269010"/>
                  </a:cubicBezTo>
                  <a:cubicBezTo>
                    <a:pt x="163120" y="269010"/>
                    <a:pt x="163120" y="269010"/>
                    <a:pt x="159228" y="271600"/>
                  </a:cubicBezTo>
                  <a:cubicBezTo>
                    <a:pt x="156634" y="275484"/>
                    <a:pt x="151445" y="276779"/>
                    <a:pt x="146256" y="276779"/>
                  </a:cubicBezTo>
                  <a:cubicBezTo>
                    <a:pt x="142365" y="276779"/>
                    <a:pt x="137176" y="275484"/>
                    <a:pt x="133284" y="271600"/>
                  </a:cubicBezTo>
                  <a:cubicBezTo>
                    <a:pt x="133284" y="271600"/>
                    <a:pt x="133284" y="271600"/>
                    <a:pt x="73614" y="212036"/>
                  </a:cubicBezTo>
                  <a:cubicBezTo>
                    <a:pt x="71020" y="208151"/>
                    <a:pt x="68426" y="204266"/>
                    <a:pt x="68426" y="199087"/>
                  </a:cubicBezTo>
                  <a:cubicBezTo>
                    <a:pt x="68426" y="193907"/>
                    <a:pt x="71020" y="188728"/>
                    <a:pt x="73614" y="186138"/>
                  </a:cubicBezTo>
                  <a:cubicBezTo>
                    <a:pt x="73614" y="184843"/>
                    <a:pt x="74911" y="184843"/>
                    <a:pt x="74911" y="183548"/>
                  </a:cubicBezTo>
                  <a:cubicBezTo>
                    <a:pt x="74911" y="183548"/>
                    <a:pt x="74911" y="183548"/>
                    <a:pt x="76209" y="182253"/>
                  </a:cubicBezTo>
                  <a:cubicBezTo>
                    <a:pt x="76209" y="182253"/>
                    <a:pt x="76209" y="182253"/>
                    <a:pt x="42482" y="148587"/>
                  </a:cubicBezTo>
                  <a:cubicBezTo>
                    <a:pt x="42482" y="148587"/>
                    <a:pt x="42482" y="148587"/>
                    <a:pt x="42482" y="147292"/>
                  </a:cubicBezTo>
                  <a:cubicBezTo>
                    <a:pt x="42482" y="147292"/>
                    <a:pt x="42482" y="147292"/>
                    <a:pt x="4864" y="111035"/>
                  </a:cubicBezTo>
                  <a:cubicBezTo>
                    <a:pt x="-1622" y="103266"/>
                    <a:pt x="-1622" y="90317"/>
                    <a:pt x="4864" y="83843"/>
                  </a:cubicBezTo>
                  <a:cubicBezTo>
                    <a:pt x="4864" y="83843"/>
                    <a:pt x="4864" y="83843"/>
                    <a:pt x="77506" y="10035"/>
                  </a:cubicBezTo>
                  <a:cubicBezTo>
                    <a:pt x="85289" y="2266"/>
                    <a:pt x="98261" y="2266"/>
                    <a:pt x="106044" y="10035"/>
                  </a:cubicBezTo>
                  <a:cubicBezTo>
                    <a:pt x="106044" y="10035"/>
                    <a:pt x="106044" y="10035"/>
                    <a:pt x="142365" y="46291"/>
                  </a:cubicBezTo>
                  <a:cubicBezTo>
                    <a:pt x="142365" y="46291"/>
                    <a:pt x="142365" y="46291"/>
                    <a:pt x="163120" y="67009"/>
                  </a:cubicBezTo>
                  <a:cubicBezTo>
                    <a:pt x="163120" y="67009"/>
                    <a:pt x="163120" y="67009"/>
                    <a:pt x="189063" y="41112"/>
                  </a:cubicBezTo>
                  <a:cubicBezTo>
                    <a:pt x="189063" y="41112"/>
                    <a:pt x="189063" y="41112"/>
                    <a:pt x="225384" y="4855"/>
                  </a:cubicBezTo>
                  <a:cubicBezTo>
                    <a:pt x="229276" y="1618"/>
                    <a:pt x="234140" y="0"/>
                    <a:pt x="2390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6" name="subcontent02">
            <a:extLst>
              <a:ext uri="{FF2B5EF4-FFF2-40B4-BE49-F238E27FC236}">
                <a16:creationId xmlns:a16="http://schemas.microsoft.com/office/drawing/2014/main" id="{2554EA36-8E04-02AC-6056-67FE3CC9B4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62841" y="4027180"/>
            <a:ext cx="7307319" cy="64002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subContent02</a:t>
            </a:r>
            <a:endParaRPr lang="zh-CN" altLang="en-US" dirty="0"/>
          </a:p>
        </p:txBody>
      </p:sp>
      <p:sp>
        <p:nvSpPr>
          <p:cNvPr id="17" name="subtitle02">
            <a:extLst>
              <a:ext uri="{FF2B5EF4-FFF2-40B4-BE49-F238E27FC236}">
                <a16:creationId xmlns:a16="http://schemas.microsoft.com/office/drawing/2014/main" id="{B08926EA-FDF6-5914-90DC-7D111360C7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62841" y="3679410"/>
            <a:ext cx="7307319" cy="29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subtitle02</a:t>
            </a:r>
            <a:endParaRPr lang="zh-CN" altLang="en-US" dirty="0"/>
          </a:p>
        </p:txBody>
      </p:sp>
      <p:sp>
        <p:nvSpPr>
          <p:cNvPr id="18" name="subcontent01">
            <a:extLst>
              <a:ext uri="{FF2B5EF4-FFF2-40B4-BE49-F238E27FC236}">
                <a16:creationId xmlns:a16="http://schemas.microsoft.com/office/drawing/2014/main" id="{58BCBA3E-CD5E-BF48-04AE-79F400EF5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62841" y="2514234"/>
            <a:ext cx="7307319" cy="64002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0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subcontent01</a:t>
            </a:r>
            <a:endParaRPr lang="zh-CN" altLang="en-US" dirty="0"/>
          </a:p>
        </p:txBody>
      </p:sp>
      <p:sp>
        <p:nvSpPr>
          <p:cNvPr id="19" name="subtitle01">
            <a:extLst>
              <a:ext uri="{FF2B5EF4-FFF2-40B4-BE49-F238E27FC236}">
                <a16:creationId xmlns:a16="http://schemas.microsoft.com/office/drawing/2014/main" id="{77DD2783-EF6F-0475-ADD0-7678821752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2841" y="2166464"/>
            <a:ext cx="7307319" cy="29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subtitle01</a:t>
            </a:r>
            <a:endParaRPr lang="zh-CN" altLang="en-US" dirty="0"/>
          </a:p>
        </p:txBody>
      </p:sp>
      <p:sp>
        <p:nvSpPr>
          <p:cNvPr id="20" name="content01">
            <a:extLst>
              <a:ext uri="{FF2B5EF4-FFF2-40B4-BE49-F238E27FC236}">
                <a16:creationId xmlns:a16="http://schemas.microsoft.com/office/drawing/2014/main" id="{6FFD8B93-8641-1EA6-AB85-13086A3B6B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375" y="1289050"/>
            <a:ext cx="9074150" cy="73501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C744C7F2-5D73-7453-328E-0811AE77EA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648" y="823767"/>
            <a:ext cx="6219552" cy="3938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053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tance_02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Content02">
            <a:extLst>
              <a:ext uri="{FF2B5EF4-FFF2-40B4-BE49-F238E27FC236}">
                <a16:creationId xmlns:a16="http://schemas.microsoft.com/office/drawing/2014/main" id="{114EBD83-ACA0-0A70-85BB-E36405B25C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4588991"/>
            <a:ext cx="4452359" cy="153748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subContent02</a:t>
            </a:r>
            <a:endParaRPr lang="zh-CN" altLang="en-US" dirty="0"/>
          </a:p>
        </p:txBody>
      </p:sp>
      <p:sp>
        <p:nvSpPr>
          <p:cNvPr id="4" name="subtitle02">
            <a:extLst>
              <a:ext uri="{FF2B5EF4-FFF2-40B4-BE49-F238E27FC236}">
                <a16:creationId xmlns:a16="http://schemas.microsoft.com/office/drawing/2014/main" id="{4FBD451D-8969-3449-94AC-9BCB42C2BE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241221"/>
            <a:ext cx="4452359" cy="29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subtitle02</a:t>
            </a:r>
            <a:endParaRPr lang="zh-CN" altLang="en-US" dirty="0"/>
          </a:p>
        </p:txBody>
      </p:sp>
      <p:sp>
        <p:nvSpPr>
          <p:cNvPr id="5" name="subcontent01">
            <a:extLst>
              <a:ext uri="{FF2B5EF4-FFF2-40B4-BE49-F238E27FC236}">
                <a16:creationId xmlns:a16="http://schemas.microsoft.com/office/drawing/2014/main" id="{2FE704E9-4BA2-9B78-8C98-72A9BF6E6A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565034"/>
            <a:ext cx="4452359" cy="1460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subcontent01</a:t>
            </a:r>
            <a:endParaRPr lang="zh-CN" altLang="en-US" dirty="0"/>
          </a:p>
        </p:txBody>
      </p:sp>
      <p:sp>
        <p:nvSpPr>
          <p:cNvPr id="6" name="subtitle01">
            <a:extLst>
              <a:ext uri="{FF2B5EF4-FFF2-40B4-BE49-F238E27FC236}">
                <a16:creationId xmlns:a16="http://schemas.microsoft.com/office/drawing/2014/main" id="{150E8ABB-BE5F-F944-FEBD-B6DE9F7C50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217264"/>
            <a:ext cx="4452359" cy="29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subtitle01</a:t>
            </a:r>
            <a:endParaRPr lang="zh-CN" altLang="en-US" dirty="0"/>
          </a:p>
        </p:txBody>
      </p:sp>
      <p:sp>
        <p:nvSpPr>
          <p:cNvPr id="7" name="content01">
            <a:extLst>
              <a:ext uri="{FF2B5EF4-FFF2-40B4-BE49-F238E27FC236}">
                <a16:creationId xmlns:a16="http://schemas.microsoft.com/office/drawing/2014/main" id="{B0851B6B-171E-653B-10E9-7E23E64F75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375" y="1289050"/>
            <a:ext cx="9074150" cy="73501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69C5A1-F329-66E2-5819-7D1BC6D3AB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648" y="823767"/>
            <a:ext cx="6219552" cy="3938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9" name="image01">
            <a:extLst>
              <a:ext uri="{FF2B5EF4-FFF2-40B4-BE49-F238E27FC236}">
                <a16:creationId xmlns:a16="http://schemas.microsoft.com/office/drawing/2014/main" id="{19489C63-2852-CAA1-E32E-16A834B6CFF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5375" y="2217738"/>
            <a:ext cx="4584700" cy="39084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85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2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image02">
            <a:extLst>
              <a:ext uri="{FF2B5EF4-FFF2-40B4-BE49-F238E27FC236}">
                <a16:creationId xmlns:a16="http://schemas.microsoft.com/office/drawing/2014/main" id="{3A058417-8822-C316-DB2C-2A909D3B896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99204" y="2217738"/>
            <a:ext cx="2247265" cy="39084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" name="subContent02">
            <a:extLst>
              <a:ext uri="{FF2B5EF4-FFF2-40B4-BE49-F238E27FC236}">
                <a16:creationId xmlns:a16="http://schemas.microsoft.com/office/drawing/2014/main" id="{114EBD83-ACA0-0A70-85BB-E36405B25C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48070" y="3097867"/>
            <a:ext cx="2753362" cy="203293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subContent02</a:t>
            </a:r>
            <a:endParaRPr lang="zh-CN" altLang="en-US" dirty="0"/>
          </a:p>
        </p:txBody>
      </p:sp>
      <p:sp>
        <p:nvSpPr>
          <p:cNvPr id="4" name="subtitle02">
            <a:extLst>
              <a:ext uri="{FF2B5EF4-FFF2-40B4-BE49-F238E27FC236}">
                <a16:creationId xmlns:a16="http://schemas.microsoft.com/office/drawing/2014/main" id="{4FBD451D-8969-3449-94AC-9BCB42C2BE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8070" y="2389984"/>
            <a:ext cx="2753362" cy="65669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subtitle02</a:t>
            </a:r>
            <a:endParaRPr lang="zh-CN" altLang="en-US" dirty="0"/>
          </a:p>
        </p:txBody>
      </p:sp>
      <p:sp>
        <p:nvSpPr>
          <p:cNvPr id="9" name="subimage01">
            <a:extLst>
              <a:ext uri="{FF2B5EF4-FFF2-40B4-BE49-F238E27FC236}">
                <a16:creationId xmlns:a16="http://schemas.microsoft.com/office/drawing/2014/main" id="{19489C63-2852-CAA1-E32E-16A834B6CFF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5375" y="2217738"/>
            <a:ext cx="2247265" cy="39084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ubcontent01">
            <a:extLst>
              <a:ext uri="{FF2B5EF4-FFF2-40B4-BE49-F238E27FC236}">
                <a16:creationId xmlns:a16="http://schemas.microsoft.com/office/drawing/2014/main" id="{2FE704E9-4BA2-9B78-8C98-72A9BF6E6A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44241" y="3174634"/>
            <a:ext cx="2753362" cy="1956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subcontent01</a:t>
            </a:r>
            <a:endParaRPr lang="zh-CN" altLang="en-US" dirty="0"/>
          </a:p>
        </p:txBody>
      </p:sp>
      <p:sp>
        <p:nvSpPr>
          <p:cNvPr id="6" name="subtitle01">
            <a:extLst>
              <a:ext uri="{FF2B5EF4-FFF2-40B4-BE49-F238E27FC236}">
                <a16:creationId xmlns:a16="http://schemas.microsoft.com/office/drawing/2014/main" id="{150E8ABB-BE5F-F944-FEBD-B6DE9F7C50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44241" y="2389984"/>
            <a:ext cx="2753362" cy="62753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subtitle01</a:t>
            </a:r>
            <a:endParaRPr lang="zh-CN" altLang="en-US" dirty="0"/>
          </a:p>
        </p:txBody>
      </p:sp>
      <p:sp>
        <p:nvSpPr>
          <p:cNvPr id="7" name="content01">
            <a:extLst>
              <a:ext uri="{FF2B5EF4-FFF2-40B4-BE49-F238E27FC236}">
                <a16:creationId xmlns:a16="http://schemas.microsoft.com/office/drawing/2014/main" id="{B0851B6B-171E-653B-10E9-7E23E64F75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375" y="1289050"/>
            <a:ext cx="9074150" cy="73501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69C5A1-F329-66E2-5819-7D1BC6D3AB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648" y="823767"/>
            <a:ext cx="6219552" cy="3938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649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2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Content02">
            <a:extLst>
              <a:ext uri="{FF2B5EF4-FFF2-40B4-BE49-F238E27FC236}">
                <a16:creationId xmlns:a16="http://schemas.microsoft.com/office/drawing/2014/main" id="{114EBD83-ACA0-0A70-85BB-E36405B25C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670" y="4587312"/>
            <a:ext cx="4925690" cy="167733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subContent02</a:t>
            </a:r>
            <a:endParaRPr lang="zh-CN" altLang="en-US" dirty="0"/>
          </a:p>
        </p:txBody>
      </p:sp>
      <p:sp>
        <p:nvSpPr>
          <p:cNvPr id="4" name="subtitle02">
            <a:extLst>
              <a:ext uri="{FF2B5EF4-FFF2-40B4-BE49-F238E27FC236}">
                <a16:creationId xmlns:a16="http://schemas.microsoft.com/office/drawing/2014/main" id="{4FBD451D-8969-3449-94AC-9BCB42C2BE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9670" y="3879429"/>
            <a:ext cx="4925690" cy="65669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subtitle02</a:t>
            </a:r>
            <a:endParaRPr lang="zh-CN" altLang="en-US" dirty="0"/>
          </a:p>
        </p:txBody>
      </p:sp>
      <p:sp>
        <p:nvSpPr>
          <p:cNvPr id="9" name="subimage01">
            <a:extLst>
              <a:ext uri="{FF2B5EF4-FFF2-40B4-BE49-F238E27FC236}">
                <a16:creationId xmlns:a16="http://schemas.microsoft.com/office/drawing/2014/main" id="{19489C63-2852-CAA1-E32E-16A834B6CFF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263891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ubcontent01">
            <a:extLst>
              <a:ext uri="{FF2B5EF4-FFF2-40B4-BE49-F238E27FC236}">
                <a16:creationId xmlns:a16="http://schemas.microsoft.com/office/drawing/2014/main" id="{2FE704E9-4BA2-9B78-8C98-72A9BF6E6A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5841" y="4664079"/>
            <a:ext cx="4925690" cy="16139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subcontent01</a:t>
            </a:r>
            <a:endParaRPr lang="zh-CN" altLang="en-US" dirty="0"/>
          </a:p>
        </p:txBody>
      </p:sp>
      <p:sp>
        <p:nvSpPr>
          <p:cNvPr id="6" name="subtitle01">
            <a:extLst>
              <a:ext uri="{FF2B5EF4-FFF2-40B4-BE49-F238E27FC236}">
                <a16:creationId xmlns:a16="http://schemas.microsoft.com/office/drawing/2014/main" id="{150E8ABB-BE5F-F944-FEBD-B6DE9F7C50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5841" y="3879429"/>
            <a:ext cx="4925690" cy="62753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subtitle01</a:t>
            </a:r>
            <a:endParaRPr lang="zh-CN" altLang="en-US" dirty="0"/>
          </a:p>
        </p:txBody>
      </p:sp>
      <p:sp>
        <p:nvSpPr>
          <p:cNvPr id="7" name="content01">
            <a:extLst>
              <a:ext uri="{FF2B5EF4-FFF2-40B4-BE49-F238E27FC236}">
                <a16:creationId xmlns:a16="http://schemas.microsoft.com/office/drawing/2014/main" id="{B0851B6B-171E-653B-10E9-7E23E64F75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375" y="3104197"/>
            <a:ext cx="9074150" cy="7350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69C5A1-F329-66E2-5819-7D1BC6D3AB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86224" y="2638914"/>
            <a:ext cx="6219552" cy="39380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594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2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image02">
            <a:extLst>
              <a:ext uri="{FF2B5EF4-FFF2-40B4-BE49-F238E27FC236}">
                <a16:creationId xmlns:a16="http://schemas.microsoft.com/office/drawing/2014/main" id="{18AF6126-C704-8CC2-8072-BFA97B2EB33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22260" y="4453427"/>
            <a:ext cx="2247265" cy="182080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subContent02">
            <a:extLst>
              <a:ext uri="{FF2B5EF4-FFF2-40B4-BE49-F238E27FC236}">
                <a16:creationId xmlns:a16="http://schemas.microsoft.com/office/drawing/2014/main" id="{2860CDFE-CE9F-EBC6-D739-A60A095EE7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5375" y="5159048"/>
            <a:ext cx="6646545" cy="106773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ct val="12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你</a:t>
            </a:r>
          </a:p>
        </p:txBody>
      </p:sp>
      <p:sp>
        <p:nvSpPr>
          <p:cNvPr id="13" name="subtitle02">
            <a:extLst>
              <a:ext uri="{FF2B5EF4-FFF2-40B4-BE49-F238E27FC236}">
                <a16:creationId xmlns:a16="http://schemas.microsoft.com/office/drawing/2014/main" id="{F248963A-E26F-86A3-B746-26AFAFE63C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375" y="4451165"/>
            <a:ext cx="6646545" cy="656697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subtitle02</a:t>
            </a:r>
            <a:endParaRPr lang="zh-CN" altLang="en-US" dirty="0"/>
          </a:p>
        </p:txBody>
      </p:sp>
      <p:sp>
        <p:nvSpPr>
          <p:cNvPr id="14" name="subimage01">
            <a:extLst>
              <a:ext uri="{FF2B5EF4-FFF2-40B4-BE49-F238E27FC236}">
                <a16:creationId xmlns:a16="http://schemas.microsoft.com/office/drawing/2014/main" id="{D145F9B7-9133-5970-11FD-ED037DE4F4C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5375" y="2381242"/>
            <a:ext cx="2247265" cy="182080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5" name="subcontent01">
            <a:extLst>
              <a:ext uri="{FF2B5EF4-FFF2-40B4-BE49-F238E27FC236}">
                <a16:creationId xmlns:a16="http://schemas.microsoft.com/office/drawing/2014/main" id="{159B7127-F7F0-1E03-9BF5-76EFEC5A4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44241" y="3174635"/>
            <a:ext cx="6646544" cy="10274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subcontent01</a:t>
            </a:r>
            <a:endParaRPr lang="zh-CN" altLang="en-US" dirty="0"/>
          </a:p>
        </p:txBody>
      </p:sp>
      <p:sp>
        <p:nvSpPr>
          <p:cNvPr id="16" name="subtitle01">
            <a:extLst>
              <a:ext uri="{FF2B5EF4-FFF2-40B4-BE49-F238E27FC236}">
                <a16:creationId xmlns:a16="http://schemas.microsoft.com/office/drawing/2014/main" id="{110C45FC-7C52-14AB-53B2-6F7542E36E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44241" y="2389984"/>
            <a:ext cx="6646544" cy="62753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subtitle01</a:t>
            </a:r>
            <a:endParaRPr lang="zh-CN" altLang="en-US" dirty="0"/>
          </a:p>
        </p:txBody>
      </p:sp>
      <p:sp>
        <p:nvSpPr>
          <p:cNvPr id="17" name="content01">
            <a:extLst>
              <a:ext uri="{FF2B5EF4-FFF2-40B4-BE49-F238E27FC236}">
                <a16:creationId xmlns:a16="http://schemas.microsoft.com/office/drawing/2014/main" id="{D4D23849-2AEF-8CB9-65A8-4EF3A30D2F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375" y="1289050"/>
            <a:ext cx="9074150" cy="73501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E9982E4C-C863-A01F-C9E0-8F5807D8DD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648" y="823767"/>
            <a:ext cx="6219552" cy="3938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602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2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552141B-DA3D-3333-3BD1-1783BB7E8033}"/>
              </a:ext>
            </a:extLst>
          </p:cNvPr>
          <p:cNvGrpSpPr/>
          <p:nvPr userDrawn="1"/>
        </p:nvGrpSpPr>
        <p:grpSpPr>
          <a:xfrm>
            <a:off x="1095375" y="2626708"/>
            <a:ext cx="879487" cy="879487"/>
            <a:chOff x="2785734" y="-658615"/>
            <a:chExt cx="879487" cy="879487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24E1DA4-F4F8-9151-6BB5-9471879B4A44}"/>
                </a:ext>
              </a:extLst>
            </p:cNvPr>
            <p:cNvSpPr/>
            <p:nvPr/>
          </p:nvSpPr>
          <p:spPr>
            <a:xfrm>
              <a:off x="2785734" y="-658615"/>
              <a:ext cx="879487" cy="879487"/>
            </a:xfrm>
            <a:prstGeom prst="ellipse">
              <a:avLst/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椭圆 20">
              <a:extLst>
                <a:ext uri="{FF2B5EF4-FFF2-40B4-BE49-F238E27FC236}">
                  <a16:creationId xmlns:a16="http://schemas.microsoft.com/office/drawing/2014/main" id="{844935F0-B0A7-A6CE-26AB-9E6A93AAD3FB}"/>
                </a:ext>
              </a:extLst>
            </p:cNvPr>
            <p:cNvSpPr/>
            <p:nvPr/>
          </p:nvSpPr>
          <p:spPr>
            <a:xfrm>
              <a:off x="3030245" y="-414104"/>
              <a:ext cx="390465" cy="390465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37C6D1B-2B23-41FD-8D3F-270D8788A084}"/>
              </a:ext>
            </a:extLst>
          </p:cNvPr>
          <p:cNvGrpSpPr/>
          <p:nvPr userDrawn="1"/>
        </p:nvGrpSpPr>
        <p:grpSpPr>
          <a:xfrm>
            <a:off x="6426431" y="2626708"/>
            <a:ext cx="879487" cy="879487"/>
            <a:chOff x="2785734" y="629529"/>
            <a:chExt cx="879487" cy="87948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E6EA2BB-7A52-D7CE-D817-C36CE7C35649}"/>
                </a:ext>
              </a:extLst>
            </p:cNvPr>
            <p:cNvSpPr/>
            <p:nvPr/>
          </p:nvSpPr>
          <p:spPr>
            <a:xfrm>
              <a:off x="2785734" y="629529"/>
              <a:ext cx="879487" cy="879487"/>
            </a:xfrm>
            <a:prstGeom prst="ellipse">
              <a:avLst/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椭圆 21">
              <a:extLst>
                <a:ext uri="{FF2B5EF4-FFF2-40B4-BE49-F238E27FC236}">
                  <a16:creationId xmlns:a16="http://schemas.microsoft.com/office/drawing/2014/main" id="{DD0E24BD-8EA8-E38E-B41D-68DCDFDC9317}"/>
                </a:ext>
              </a:extLst>
            </p:cNvPr>
            <p:cNvSpPr/>
            <p:nvPr/>
          </p:nvSpPr>
          <p:spPr>
            <a:xfrm>
              <a:off x="3043272" y="956979"/>
              <a:ext cx="390465" cy="328809"/>
            </a:xfrm>
            <a:custGeom>
              <a:avLst/>
              <a:gdLst>
                <a:gd name="connsiteX0" fmla="*/ 101864 w 331753"/>
                <a:gd name="connsiteY0" fmla="*/ 180944 h 279369"/>
                <a:gd name="connsiteX1" fmla="*/ 100574 w 331753"/>
                <a:gd name="connsiteY1" fmla="*/ 182229 h 279369"/>
                <a:gd name="connsiteX2" fmla="*/ 99284 w 331753"/>
                <a:gd name="connsiteY2" fmla="*/ 182229 h 279369"/>
                <a:gd name="connsiteX3" fmla="*/ 90255 w 331753"/>
                <a:gd name="connsiteY3" fmla="*/ 191225 h 279369"/>
                <a:gd name="connsiteX4" fmla="*/ 83806 w 331753"/>
                <a:gd name="connsiteY4" fmla="*/ 197651 h 279369"/>
                <a:gd name="connsiteX5" fmla="*/ 82516 w 331753"/>
                <a:gd name="connsiteY5" fmla="*/ 200221 h 279369"/>
                <a:gd name="connsiteX6" fmla="*/ 83806 w 331753"/>
                <a:gd name="connsiteY6" fmla="*/ 202791 h 279369"/>
                <a:gd name="connsiteX7" fmla="*/ 143139 w 331753"/>
                <a:gd name="connsiteY7" fmla="*/ 261907 h 279369"/>
                <a:gd name="connsiteX8" fmla="*/ 145718 w 331753"/>
                <a:gd name="connsiteY8" fmla="*/ 261907 h 279369"/>
                <a:gd name="connsiteX9" fmla="*/ 148298 w 331753"/>
                <a:gd name="connsiteY9" fmla="*/ 261907 h 279369"/>
                <a:gd name="connsiteX10" fmla="*/ 156037 w 331753"/>
                <a:gd name="connsiteY10" fmla="*/ 252911 h 279369"/>
                <a:gd name="connsiteX11" fmla="*/ 163776 w 331753"/>
                <a:gd name="connsiteY11" fmla="*/ 245200 h 279369"/>
                <a:gd name="connsiteX12" fmla="*/ 163776 w 331753"/>
                <a:gd name="connsiteY12" fmla="*/ 241345 h 279369"/>
                <a:gd name="connsiteX13" fmla="*/ 104443 w 331753"/>
                <a:gd name="connsiteY13" fmla="*/ 182229 h 279369"/>
                <a:gd name="connsiteX14" fmla="*/ 101864 w 331753"/>
                <a:gd name="connsiteY14" fmla="*/ 180944 h 279369"/>
                <a:gd name="connsiteX15" fmla="*/ 137384 w 331753"/>
                <a:gd name="connsiteY15" fmla="*/ 63469 h 279369"/>
                <a:gd name="connsiteX16" fmla="*/ 58703 w 331753"/>
                <a:gd name="connsiteY16" fmla="*/ 141513 h 279369"/>
                <a:gd name="connsiteX17" fmla="*/ 87080 w 331753"/>
                <a:gd name="connsiteY17" fmla="*/ 171430 h 279369"/>
                <a:gd name="connsiteX18" fmla="*/ 88369 w 331753"/>
                <a:gd name="connsiteY18" fmla="*/ 170129 h 279369"/>
                <a:gd name="connsiteX19" fmla="*/ 94819 w 331753"/>
                <a:gd name="connsiteY19" fmla="*/ 166227 h 279369"/>
                <a:gd name="connsiteX20" fmla="*/ 96108 w 331753"/>
                <a:gd name="connsiteY20" fmla="*/ 166227 h 279369"/>
                <a:gd name="connsiteX21" fmla="*/ 98688 w 331753"/>
                <a:gd name="connsiteY21" fmla="*/ 164926 h 279369"/>
                <a:gd name="connsiteX22" fmla="*/ 102558 w 331753"/>
                <a:gd name="connsiteY22" fmla="*/ 164926 h 279369"/>
                <a:gd name="connsiteX23" fmla="*/ 105137 w 331753"/>
                <a:gd name="connsiteY23" fmla="*/ 164926 h 279369"/>
                <a:gd name="connsiteX24" fmla="*/ 106427 w 331753"/>
                <a:gd name="connsiteY24" fmla="*/ 164926 h 279369"/>
                <a:gd name="connsiteX25" fmla="*/ 107717 w 331753"/>
                <a:gd name="connsiteY25" fmla="*/ 166227 h 279369"/>
                <a:gd name="connsiteX26" fmla="*/ 109007 w 331753"/>
                <a:gd name="connsiteY26" fmla="*/ 166227 h 279369"/>
                <a:gd name="connsiteX27" fmla="*/ 111587 w 331753"/>
                <a:gd name="connsiteY27" fmla="*/ 167527 h 279369"/>
                <a:gd name="connsiteX28" fmla="*/ 112876 w 331753"/>
                <a:gd name="connsiteY28" fmla="*/ 167527 h 279369"/>
                <a:gd name="connsiteX29" fmla="*/ 115456 w 331753"/>
                <a:gd name="connsiteY29" fmla="*/ 170129 h 279369"/>
                <a:gd name="connsiteX30" fmla="*/ 174789 w 331753"/>
                <a:gd name="connsiteY30" fmla="*/ 231263 h 279369"/>
                <a:gd name="connsiteX31" fmla="*/ 179949 w 331753"/>
                <a:gd name="connsiteY31" fmla="*/ 250774 h 279369"/>
                <a:gd name="connsiteX32" fmla="*/ 178659 w 331753"/>
                <a:gd name="connsiteY32" fmla="*/ 253376 h 279369"/>
                <a:gd name="connsiteX33" fmla="*/ 177369 w 331753"/>
                <a:gd name="connsiteY33" fmla="*/ 254676 h 279369"/>
                <a:gd name="connsiteX34" fmla="*/ 176079 w 331753"/>
                <a:gd name="connsiteY34" fmla="*/ 255977 h 279369"/>
                <a:gd name="connsiteX35" fmla="*/ 174789 w 331753"/>
                <a:gd name="connsiteY35" fmla="*/ 257278 h 279369"/>
                <a:gd name="connsiteX36" fmla="*/ 173499 w 331753"/>
                <a:gd name="connsiteY36" fmla="*/ 258578 h 279369"/>
                <a:gd name="connsiteX37" fmla="*/ 179949 w 331753"/>
                <a:gd name="connsiteY37" fmla="*/ 263781 h 279369"/>
                <a:gd name="connsiteX38" fmla="*/ 179949 w 331753"/>
                <a:gd name="connsiteY38" fmla="*/ 265082 h 279369"/>
                <a:gd name="connsiteX39" fmla="*/ 182528 w 331753"/>
                <a:gd name="connsiteY39" fmla="*/ 263781 h 279369"/>
                <a:gd name="connsiteX40" fmla="*/ 241861 w 331753"/>
                <a:gd name="connsiteY40" fmla="*/ 202647 h 279369"/>
                <a:gd name="connsiteX41" fmla="*/ 241861 w 331753"/>
                <a:gd name="connsiteY41" fmla="*/ 197444 h 279369"/>
                <a:gd name="connsiteX42" fmla="*/ 177369 w 331753"/>
                <a:gd name="connsiteY42" fmla="*/ 132408 h 279369"/>
                <a:gd name="connsiteX43" fmla="*/ 150282 w 331753"/>
                <a:gd name="connsiteY43" fmla="*/ 159723 h 279369"/>
                <a:gd name="connsiteX44" fmla="*/ 147702 w 331753"/>
                <a:gd name="connsiteY44" fmla="*/ 161024 h 279369"/>
                <a:gd name="connsiteX45" fmla="*/ 146412 w 331753"/>
                <a:gd name="connsiteY45" fmla="*/ 162324 h 279369"/>
                <a:gd name="connsiteX46" fmla="*/ 143833 w 331753"/>
                <a:gd name="connsiteY46" fmla="*/ 163625 h 279369"/>
                <a:gd name="connsiteX47" fmla="*/ 141253 w 331753"/>
                <a:gd name="connsiteY47" fmla="*/ 163625 h 279369"/>
                <a:gd name="connsiteX48" fmla="*/ 138673 w 331753"/>
                <a:gd name="connsiteY48" fmla="*/ 164926 h 279369"/>
                <a:gd name="connsiteX49" fmla="*/ 129644 w 331753"/>
                <a:gd name="connsiteY49" fmla="*/ 162324 h 279369"/>
                <a:gd name="connsiteX50" fmla="*/ 127065 w 331753"/>
                <a:gd name="connsiteY50" fmla="*/ 159723 h 279369"/>
                <a:gd name="connsiteX51" fmla="*/ 111587 w 331753"/>
                <a:gd name="connsiteY51" fmla="*/ 144114 h 279369"/>
                <a:gd name="connsiteX52" fmla="*/ 111587 w 331753"/>
                <a:gd name="connsiteY52" fmla="*/ 120701 h 279369"/>
                <a:gd name="connsiteX53" fmla="*/ 152862 w 331753"/>
                <a:gd name="connsiteY53" fmla="*/ 79078 h 279369"/>
                <a:gd name="connsiteX54" fmla="*/ 137384 w 331753"/>
                <a:gd name="connsiteY54" fmla="*/ 63469 h 279369"/>
                <a:gd name="connsiteX55" fmla="*/ 195676 w 331753"/>
                <a:gd name="connsiteY55" fmla="*/ 58706 h 279369"/>
                <a:gd name="connsiteX56" fmla="*/ 122203 w 331753"/>
                <a:gd name="connsiteY56" fmla="*/ 131257 h 279369"/>
                <a:gd name="connsiteX57" fmla="*/ 122203 w 331753"/>
                <a:gd name="connsiteY57" fmla="*/ 132553 h 279369"/>
                <a:gd name="connsiteX58" fmla="*/ 138960 w 331753"/>
                <a:gd name="connsiteY58" fmla="*/ 149395 h 279369"/>
                <a:gd name="connsiteX59" fmla="*/ 140249 w 331753"/>
                <a:gd name="connsiteY59" fmla="*/ 148099 h 279369"/>
                <a:gd name="connsiteX60" fmla="*/ 172474 w 331753"/>
                <a:gd name="connsiteY60" fmla="*/ 115710 h 279369"/>
                <a:gd name="connsiteX61" fmla="*/ 184075 w 331753"/>
                <a:gd name="connsiteY61" fmla="*/ 104050 h 279369"/>
                <a:gd name="connsiteX62" fmla="*/ 195676 w 331753"/>
                <a:gd name="connsiteY62" fmla="*/ 104050 h 279369"/>
                <a:gd name="connsiteX63" fmla="*/ 198254 w 331753"/>
                <a:gd name="connsiteY63" fmla="*/ 109233 h 279369"/>
                <a:gd name="connsiteX64" fmla="*/ 195676 w 331753"/>
                <a:gd name="connsiteY64" fmla="*/ 114415 h 279369"/>
                <a:gd name="connsiteX65" fmla="*/ 187942 w 331753"/>
                <a:gd name="connsiteY65" fmla="*/ 120893 h 279369"/>
                <a:gd name="connsiteX66" fmla="*/ 238213 w 331753"/>
                <a:gd name="connsiteY66" fmla="*/ 171419 h 279369"/>
                <a:gd name="connsiteX67" fmla="*/ 273016 w 331753"/>
                <a:gd name="connsiteY67" fmla="*/ 136439 h 279369"/>
                <a:gd name="connsiteX68" fmla="*/ 195676 w 331753"/>
                <a:gd name="connsiteY68" fmla="*/ 58706 h 279369"/>
                <a:gd name="connsiteX69" fmla="*/ 93282 w 331753"/>
                <a:gd name="connsiteY69" fmla="*/ 19019 h 279369"/>
                <a:gd name="connsiteX70" fmla="*/ 89395 w 331753"/>
                <a:gd name="connsiteY70" fmla="*/ 20330 h 279369"/>
                <a:gd name="connsiteX71" fmla="*/ 16844 w 331753"/>
                <a:gd name="connsiteY71" fmla="*/ 95035 h 279369"/>
                <a:gd name="connsiteX72" fmla="*/ 15548 w 331753"/>
                <a:gd name="connsiteY72" fmla="*/ 100277 h 279369"/>
                <a:gd name="connsiteX73" fmla="*/ 46642 w 331753"/>
                <a:gd name="connsiteY73" fmla="*/ 131732 h 279369"/>
                <a:gd name="connsiteX74" fmla="*/ 126966 w 331753"/>
                <a:gd name="connsiteY74" fmla="*/ 51784 h 279369"/>
                <a:gd name="connsiteX75" fmla="*/ 95873 w 331753"/>
                <a:gd name="connsiteY75" fmla="*/ 20330 h 279369"/>
                <a:gd name="connsiteX76" fmla="*/ 93282 w 331753"/>
                <a:gd name="connsiteY76" fmla="*/ 19019 h 279369"/>
                <a:gd name="connsiteX77" fmla="*/ 239847 w 331753"/>
                <a:gd name="connsiteY77" fmla="*/ 15844 h 279369"/>
                <a:gd name="connsiteX78" fmla="*/ 237270 w 331753"/>
                <a:gd name="connsiteY78" fmla="*/ 17133 h 279369"/>
                <a:gd name="connsiteX79" fmla="*/ 206341 w 331753"/>
                <a:gd name="connsiteY79" fmla="*/ 46772 h 279369"/>
                <a:gd name="connsiteX80" fmla="*/ 283662 w 331753"/>
                <a:gd name="connsiteY80" fmla="*/ 125382 h 279369"/>
                <a:gd name="connsiteX81" fmla="*/ 314590 w 331753"/>
                <a:gd name="connsiteY81" fmla="*/ 94454 h 279369"/>
                <a:gd name="connsiteX82" fmla="*/ 315879 w 331753"/>
                <a:gd name="connsiteY82" fmla="*/ 93165 h 279369"/>
                <a:gd name="connsiteX83" fmla="*/ 314590 w 331753"/>
                <a:gd name="connsiteY83" fmla="*/ 90588 h 279369"/>
                <a:gd name="connsiteX84" fmla="*/ 241136 w 331753"/>
                <a:gd name="connsiteY84" fmla="*/ 17133 h 279369"/>
                <a:gd name="connsiteX85" fmla="*/ 239847 w 331753"/>
                <a:gd name="connsiteY85" fmla="*/ 15844 h 279369"/>
                <a:gd name="connsiteX86" fmla="*/ 239005 w 331753"/>
                <a:gd name="connsiteY86" fmla="*/ 0 h 279369"/>
                <a:gd name="connsiteX87" fmla="*/ 252625 w 331753"/>
                <a:gd name="connsiteY87" fmla="*/ 4855 h 279369"/>
                <a:gd name="connsiteX88" fmla="*/ 325267 w 331753"/>
                <a:gd name="connsiteY88" fmla="*/ 78663 h 279369"/>
                <a:gd name="connsiteX89" fmla="*/ 331753 w 331753"/>
                <a:gd name="connsiteY89" fmla="*/ 91612 h 279369"/>
                <a:gd name="connsiteX90" fmla="*/ 326564 w 331753"/>
                <a:gd name="connsiteY90" fmla="*/ 105856 h 279369"/>
                <a:gd name="connsiteX91" fmla="*/ 290243 w 331753"/>
                <a:gd name="connsiteY91" fmla="*/ 142112 h 279369"/>
                <a:gd name="connsiteX92" fmla="*/ 250031 w 331753"/>
                <a:gd name="connsiteY92" fmla="*/ 182253 h 279369"/>
                <a:gd name="connsiteX93" fmla="*/ 253922 w 331753"/>
                <a:gd name="connsiteY93" fmla="*/ 186138 h 279369"/>
                <a:gd name="connsiteX94" fmla="*/ 253922 w 331753"/>
                <a:gd name="connsiteY94" fmla="*/ 213330 h 279369"/>
                <a:gd name="connsiteX95" fmla="*/ 194252 w 331753"/>
                <a:gd name="connsiteY95" fmla="*/ 272895 h 279369"/>
                <a:gd name="connsiteX96" fmla="*/ 181280 w 331753"/>
                <a:gd name="connsiteY96" fmla="*/ 279369 h 279369"/>
                <a:gd name="connsiteX97" fmla="*/ 169605 w 331753"/>
                <a:gd name="connsiteY97" fmla="*/ 274190 h 279369"/>
                <a:gd name="connsiteX98" fmla="*/ 163120 w 331753"/>
                <a:gd name="connsiteY98" fmla="*/ 269010 h 279369"/>
                <a:gd name="connsiteX99" fmla="*/ 159228 w 331753"/>
                <a:gd name="connsiteY99" fmla="*/ 271600 h 279369"/>
                <a:gd name="connsiteX100" fmla="*/ 146256 w 331753"/>
                <a:gd name="connsiteY100" fmla="*/ 276779 h 279369"/>
                <a:gd name="connsiteX101" fmla="*/ 133284 w 331753"/>
                <a:gd name="connsiteY101" fmla="*/ 271600 h 279369"/>
                <a:gd name="connsiteX102" fmla="*/ 73614 w 331753"/>
                <a:gd name="connsiteY102" fmla="*/ 212036 h 279369"/>
                <a:gd name="connsiteX103" fmla="*/ 68426 w 331753"/>
                <a:gd name="connsiteY103" fmla="*/ 199087 h 279369"/>
                <a:gd name="connsiteX104" fmla="*/ 73614 w 331753"/>
                <a:gd name="connsiteY104" fmla="*/ 186138 h 279369"/>
                <a:gd name="connsiteX105" fmla="*/ 74911 w 331753"/>
                <a:gd name="connsiteY105" fmla="*/ 183548 h 279369"/>
                <a:gd name="connsiteX106" fmla="*/ 76209 w 331753"/>
                <a:gd name="connsiteY106" fmla="*/ 182253 h 279369"/>
                <a:gd name="connsiteX107" fmla="*/ 42482 w 331753"/>
                <a:gd name="connsiteY107" fmla="*/ 148587 h 279369"/>
                <a:gd name="connsiteX108" fmla="*/ 42482 w 331753"/>
                <a:gd name="connsiteY108" fmla="*/ 147292 h 279369"/>
                <a:gd name="connsiteX109" fmla="*/ 4864 w 331753"/>
                <a:gd name="connsiteY109" fmla="*/ 111035 h 279369"/>
                <a:gd name="connsiteX110" fmla="*/ 4864 w 331753"/>
                <a:gd name="connsiteY110" fmla="*/ 83843 h 279369"/>
                <a:gd name="connsiteX111" fmla="*/ 77506 w 331753"/>
                <a:gd name="connsiteY111" fmla="*/ 10035 h 279369"/>
                <a:gd name="connsiteX112" fmla="*/ 106044 w 331753"/>
                <a:gd name="connsiteY112" fmla="*/ 10035 h 279369"/>
                <a:gd name="connsiteX113" fmla="*/ 142365 w 331753"/>
                <a:gd name="connsiteY113" fmla="*/ 46291 h 279369"/>
                <a:gd name="connsiteX114" fmla="*/ 163120 w 331753"/>
                <a:gd name="connsiteY114" fmla="*/ 67009 h 279369"/>
                <a:gd name="connsiteX115" fmla="*/ 189063 w 331753"/>
                <a:gd name="connsiteY115" fmla="*/ 41112 h 279369"/>
                <a:gd name="connsiteX116" fmla="*/ 225384 w 331753"/>
                <a:gd name="connsiteY116" fmla="*/ 4855 h 279369"/>
                <a:gd name="connsiteX117" fmla="*/ 239005 w 331753"/>
                <a:gd name="connsiteY117" fmla="*/ 0 h 27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31753" h="279369">
                  <a:moveTo>
                    <a:pt x="101864" y="180944"/>
                  </a:moveTo>
                  <a:cubicBezTo>
                    <a:pt x="101864" y="180944"/>
                    <a:pt x="100574" y="180944"/>
                    <a:pt x="100574" y="182229"/>
                  </a:cubicBezTo>
                  <a:cubicBezTo>
                    <a:pt x="100574" y="182229"/>
                    <a:pt x="100574" y="182229"/>
                    <a:pt x="99284" y="182229"/>
                  </a:cubicBezTo>
                  <a:cubicBezTo>
                    <a:pt x="99284" y="182229"/>
                    <a:pt x="99284" y="182229"/>
                    <a:pt x="90255" y="191225"/>
                  </a:cubicBezTo>
                  <a:cubicBezTo>
                    <a:pt x="90255" y="191225"/>
                    <a:pt x="90255" y="191225"/>
                    <a:pt x="83806" y="197651"/>
                  </a:cubicBezTo>
                  <a:cubicBezTo>
                    <a:pt x="82516" y="198936"/>
                    <a:pt x="82516" y="200221"/>
                    <a:pt x="82516" y="200221"/>
                  </a:cubicBezTo>
                  <a:cubicBezTo>
                    <a:pt x="82516" y="200221"/>
                    <a:pt x="82516" y="201506"/>
                    <a:pt x="83806" y="202791"/>
                  </a:cubicBezTo>
                  <a:cubicBezTo>
                    <a:pt x="83806" y="202791"/>
                    <a:pt x="83806" y="202791"/>
                    <a:pt x="143139" y="261907"/>
                  </a:cubicBezTo>
                  <a:cubicBezTo>
                    <a:pt x="144428" y="261907"/>
                    <a:pt x="145718" y="261907"/>
                    <a:pt x="145718" y="261907"/>
                  </a:cubicBezTo>
                  <a:cubicBezTo>
                    <a:pt x="145718" y="261907"/>
                    <a:pt x="147008" y="261907"/>
                    <a:pt x="148298" y="261907"/>
                  </a:cubicBezTo>
                  <a:cubicBezTo>
                    <a:pt x="148298" y="261907"/>
                    <a:pt x="148298" y="261907"/>
                    <a:pt x="156037" y="252911"/>
                  </a:cubicBezTo>
                  <a:cubicBezTo>
                    <a:pt x="156037" y="252911"/>
                    <a:pt x="156037" y="252911"/>
                    <a:pt x="163776" y="245200"/>
                  </a:cubicBezTo>
                  <a:cubicBezTo>
                    <a:pt x="165066" y="245200"/>
                    <a:pt x="165066" y="242630"/>
                    <a:pt x="163776" y="241345"/>
                  </a:cubicBezTo>
                  <a:cubicBezTo>
                    <a:pt x="163776" y="241345"/>
                    <a:pt x="163776" y="241345"/>
                    <a:pt x="104443" y="182229"/>
                  </a:cubicBezTo>
                  <a:cubicBezTo>
                    <a:pt x="103153" y="180944"/>
                    <a:pt x="101864" y="180944"/>
                    <a:pt x="101864" y="180944"/>
                  </a:cubicBezTo>
                  <a:close/>
                  <a:moveTo>
                    <a:pt x="137384" y="63469"/>
                  </a:moveTo>
                  <a:cubicBezTo>
                    <a:pt x="137384" y="63469"/>
                    <a:pt x="137384" y="63469"/>
                    <a:pt x="58703" y="141513"/>
                  </a:cubicBezTo>
                  <a:cubicBezTo>
                    <a:pt x="58703" y="141513"/>
                    <a:pt x="58703" y="141513"/>
                    <a:pt x="87080" y="171430"/>
                  </a:cubicBezTo>
                  <a:cubicBezTo>
                    <a:pt x="87080" y="171430"/>
                    <a:pt x="87080" y="171430"/>
                    <a:pt x="88369" y="170129"/>
                  </a:cubicBezTo>
                  <a:cubicBezTo>
                    <a:pt x="90949" y="167527"/>
                    <a:pt x="93529" y="166227"/>
                    <a:pt x="94819" y="166227"/>
                  </a:cubicBezTo>
                  <a:cubicBezTo>
                    <a:pt x="94819" y="166227"/>
                    <a:pt x="94819" y="166227"/>
                    <a:pt x="96108" y="166227"/>
                  </a:cubicBezTo>
                  <a:cubicBezTo>
                    <a:pt x="96108" y="164926"/>
                    <a:pt x="97398" y="164926"/>
                    <a:pt x="98688" y="164926"/>
                  </a:cubicBezTo>
                  <a:cubicBezTo>
                    <a:pt x="98688" y="164926"/>
                    <a:pt x="98688" y="164926"/>
                    <a:pt x="102558" y="164926"/>
                  </a:cubicBezTo>
                  <a:cubicBezTo>
                    <a:pt x="102558" y="164926"/>
                    <a:pt x="103848" y="164926"/>
                    <a:pt x="105137" y="164926"/>
                  </a:cubicBezTo>
                  <a:cubicBezTo>
                    <a:pt x="105137" y="164926"/>
                    <a:pt x="105137" y="164926"/>
                    <a:pt x="106427" y="164926"/>
                  </a:cubicBezTo>
                  <a:cubicBezTo>
                    <a:pt x="106427" y="164926"/>
                    <a:pt x="107717" y="164926"/>
                    <a:pt x="107717" y="166227"/>
                  </a:cubicBezTo>
                  <a:cubicBezTo>
                    <a:pt x="109007" y="166227"/>
                    <a:pt x="109007" y="166227"/>
                    <a:pt x="109007" y="166227"/>
                  </a:cubicBezTo>
                  <a:cubicBezTo>
                    <a:pt x="110297" y="166227"/>
                    <a:pt x="110297" y="167527"/>
                    <a:pt x="111587" y="167527"/>
                  </a:cubicBezTo>
                  <a:cubicBezTo>
                    <a:pt x="111587" y="167527"/>
                    <a:pt x="111587" y="167527"/>
                    <a:pt x="112876" y="167527"/>
                  </a:cubicBezTo>
                  <a:cubicBezTo>
                    <a:pt x="114166" y="168828"/>
                    <a:pt x="114166" y="170129"/>
                    <a:pt x="115456" y="170129"/>
                  </a:cubicBezTo>
                  <a:cubicBezTo>
                    <a:pt x="115456" y="170129"/>
                    <a:pt x="115456" y="170129"/>
                    <a:pt x="174789" y="231263"/>
                  </a:cubicBezTo>
                  <a:cubicBezTo>
                    <a:pt x="179949" y="236466"/>
                    <a:pt x="181238" y="244270"/>
                    <a:pt x="179949" y="250774"/>
                  </a:cubicBezTo>
                  <a:cubicBezTo>
                    <a:pt x="178659" y="252075"/>
                    <a:pt x="178659" y="252075"/>
                    <a:pt x="178659" y="253376"/>
                  </a:cubicBezTo>
                  <a:cubicBezTo>
                    <a:pt x="178659" y="253376"/>
                    <a:pt x="178659" y="254676"/>
                    <a:pt x="177369" y="254676"/>
                  </a:cubicBezTo>
                  <a:cubicBezTo>
                    <a:pt x="177369" y="254676"/>
                    <a:pt x="177369" y="254676"/>
                    <a:pt x="176079" y="255977"/>
                  </a:cubicBezTo>
                  <a:cubicBezTo>
                    <a:pt x="176079" y="257278"/>
                    <a:pt x="176079" y="257278"/>
                    <a:pt x="174789" y="257278"/>
                  </a:cubicBezTo>
                  <a:cubicBezTo>
                    <a:pt x="174789" y="257278"/>
                    <a:pt x="174789" y="257278"/>
                    <a:pt x="173499" y="258578"/>
                  </a:cubicBezTo>
                  <a:cubicBezTo>
                    <a:pt x="173499" y="258578"/>
                    <a:pt x="173499" y="258578"/>
                    <a:pt x="179949" y="263781"/>
                  </a:cubicBezTo>
                  <a:cubicBezTo>
                    <a:pt x="179949" y="265082"/>
                    <a:pt x="179949" y="265082"/>
                    <a:pt x="179949" y="265082"/>
                  </a:cubicBezTo>
                  <a:cubicBezTo>
                    <a:pt x="181238" y="265082"/>
                    <a:pt x="181238" y="265082"/>
                    <a:pt x="182528" y="263781"/>
                  </a:cubicBezTo>
                  <a:cubicBezTo>
                    <a:pt x="182528" y="263781"/>
                    <a:pt x="182528" y="263781"/>
                    <a:pt x="241861" y="202647"/>
                  </a:cubicBezTo>
                  <a:cubicBezTo>
                    <a:pt x="244441" y="200046"/>
                    <a:pt x="243151" y="198745"/>
                    <a:pt x="241861" y="197444"/>
                  </a:cubicBezTo>
                  <a:cubicBezTo>
                    <a:pt x="241861" y="197444"/>
                    <a:pt x="241861" y="197444"/>
                    <a:pt x="177369" y="132408"/>
                  </a:cubicBezTo>
                  <a:cubicBezTo>
                    <a:pt x="177369" y="132408"/>
                    <a:pt x="177369" y="132408"/>
                    <a:pt x="150282" y="159723"/>
                  </a:cubicBezTo>
                  <a:cubicBezTo>
                    <a:pt x="148992" y="159723"/>
                    <a:pt x="147702" y="161024"/>
                    <a:pt x="147702" y="161024"/>
                  </a:cubicBezTo>
                  <a:cubicBezTo>
                    <a:pt x="147702" y="162324"/>
                    <a:pt x="146412" y="162324"/>
                    <a:pt x="146412" y="162324"/>
                  </a:cubicBezTo>
                  <a:cubicBezTo>
                    <a:pt x="146412" y="162324"/>
                    <a:pt x="145123" y="162324"/>
                    <a:pt x="143833" y="163625"/>
                  </a:cubicBezTo>
                  <a:cubicBezTo>
                    <a:pt x="142543" y="163625"/>
                    <a:pt x="142543" y="163625"/>
                    <a:pt x="141253" y="163625"/>
                  </a:cubicBezTo>
                  <a:cubicBezTo>
                    <a:pt x="139963" y="164926"/>
                    <a:pt x="138673" y="164926"/>
                    <a:pt x="138673" y="164926"/>
                  </a:cubicBezTo>
                  <a:cubicBezTo>
                    <a:pt x="134804" y="164926"/>
                    <a:pt x="132224" y="163625"/>
                    <a:pt x="129644" y="162324"/>
                  </a:cubicBezTo>
                  <a:cubicBezTo>
                    <a:pt x="128355" y="161024"/>
                    <a:pt x="128355" y="161024"/>
                    <a:pt x="127065" y="159723"/>
                  </a:cubicBezTo>
                  <a:cubicBezTo>
                    <a:pt x="127065" y="159723"/>
                    <a:pt x="127065" y="159723"/>
                    <a:pt x="111587" y="144114"/>
                  </a:cubicBezTo>
                  <a:cubicBezTo>
                    <a:pt x="102558" y="136310"/>
                    <a:pt x="105137" y="125904"/>
                    <a:pt x="111587" y="120701"/>
                  </a:cubicBezTo>
                  <a:cubicBezTo>
                    <a:pt x="111587" y="120701"/>
                    <a:pt x="111587" y="120701"/>
                    <a:pt x="152862" y="79078"/>
                  </a:cubicBezTo>
                  <a:cubicBezTo>
                    <a:pt x="152862" y="79078"/>
                    <a:pt x="152862" y="79078"/>
                    <a:pt x="137384" y="63469"/>
                  </a:cubicBezTo>
                  <a:close/>
                  <a:moveTo>
                    <a:pt x="195676" y="58706"/>
                  </a:moveTo>
                  <a:cubicBezTo>
                    <a:pt x="195676" y="58706"/>
                    <a:pt x="195676" y="58706"/>
                    <a:pt x="122203" y="131257"/>
                  </a:cubicBezTo>
                  <a:cubicBezTo>
                    <a:pt x="122203" y="132553"/>
                    <a:pt x="122203" y="132553"/>
                    <a:pt x="122203" y="132553"/>
                  </a:cubicBezTo>
                  <a:cubicBezTo>
                    <a:pt x="122203" y="132553"/>
                    <a:pt x="122203" y="132553"/>
                    <a:pt x="138960" y="149395"/>
                  </a:cubicBezTo>
                  <a:cubicBezTo>
                    <a:pt x="138960" y="149395"/>
                    <a:pt x="138960" y="149395"/>
                    <a:pt x="140249" y="148099"/>
                  </a:cubicBezTo>
                  <a:cubicBezTo>
                    <a:pt x="140249" y="148099"/>
                    <a:pt x="140249" y="148099"/>
                    <a:pt x="172474" y="115710"/>
                  </a:cubicBezTo>
                  <a:cubicBezTo>
                    <a:pt x="172474" y="115710"/>
                    <a:pt x="172474" y="115710"/>
                    <a:pt x="184075" y="104050"/>
                  </a:cubicBezTo>
                  <a:cubicBezTo>
                    <a:pt x="187942" y="100164"/>
                    <a:pt x="193098" y="100164"/>
                    <a:pt x="195676" y="104050"/>
                  </a:cubicBezTo>
                  <a:cubicBezTo>
                    <a:pt x="196965" y="105346"/>
                    <a:pt x="198254" y="106641"/>
                    <a:pt x="198254" y="109233"/>
                  </a:cubicBezTo>
                  <a:cubicBezTo>
                    <a:pt x="198254" y="110528"/>
                    <a:pt x="196965" y="113119"/>
                    <a:pt x="195676" y="114415"/>
                  </a:cubicBezTo>
                  <a:cubicBezTo>
                    <a:pt x="195676" y="114415"/>
                    <a:pt x="195676" y="114415"/>
                    <a:pt x="187942" y="120893"/>
                  </a:cubicBezTo>
                  <a:cubicBezTo>
                    <a:pt x="187942" y="120893"/>
                    <a:pt x="187942" y="120893"/>
                    <a:pt x="238213" y="171419"/>
                  </a:cubicBezTo>
                  <a:lnTo>
                    <a:pt x="273016" y="136439"/>
                  </a:lnTo>
                  <a:cubicBezTo>
                    <a:pt x="273016" y="136439"/>
                    <a:pt x="273016" y="136439"/>
                    <a:pt x="195676" y="58706"/>
                  </a:cubicBezTo>
                  <a:close/>
                  <a:moveTo>
                    <a:pt x="93282" y="19019"/>
                  </a:moveTo>
                  <a:cubicBezTo>
                    <a:pt x="91986" y="19019"/>
                    <a:pt x="90690" y="20330"/>
                    <a:pt x="89395" y="20330"/>
                  </a:cubicBezTo>
                  <a:cubicBezTo>
                    <a:pt x="89395" y="20330"/>
                    <a:pt x="89395" y="20330"/>
                    <a:pt x="16844" y="95035"/>
                  </a:cubicBezTo>
                  <a:cubicBezTo>
                    <a:pt x="14253" y="96345"/>
                    <a:pt x="14253" y="98967"/>
                    <a:pt x="15548" y="100277"/>
                  </a:cubicBezTo>
                  <a:cubicBezTo>
                    <a:pt x="15548" y="100277"/>
                    <a:pt x="15548" y="100277"/>
                    <a:pt x="46642" y="131732"/>
                  </a:cubicBezTo>
                  <a:cubicBezTo>
                    <a:pt x="46642" y="131732"/>
                    <a:pt x="46642" y="131732"/>
                    <a:pt x="126966" y="51784"/>
                  </a:cubicBezTo>
                  <a:cubicBezTo>
                    <a:pt x="126966" y="51784"/>
                    <a:pt x="126966" y="51784"/>
                    <a:pt x="95873" y="20330"/>
                  </a:cubicBezTo>
                  <a:cubicBezTo>
                    <a:pt x="94577" y="20330"/>
                    <a:pt x="94577" y="19019"/>
                    <a:pt x="93282" y="19019"/>
                  </a:cubicBezTo>
                  <a:close/>
                  <a:moveTo>
                    <a:pt x="239847" y="15844"/>
                  </a:moveTo>
                  <a:cubicBezTo>
                    <a:pt x="238558" y="15844"/>
                    <a:pt x="237270" y="15844"/>
                    <a:pt x="237270" y="17133"/>
                  </a:cubicBezTo>
                  <a:cubicBezTo>
                    <a:pt x="237270" y="17133"/>
                    <a:pt x="237270" y="17133"/>
                    <a:pt x="206341" y="46772"/>
                  </a:cubicBezTo>
                  <a:cubicBezTo>
                    <a:pt x="206341" y="46772"/>
                    <a:pt x="206341" y="46772"/>
                    <a:pt x="283662" y="125382"/>
                  </a:cubicBezTo>
                  <a:cubicBezTo>
                    <a:pt x="283662" y="125382"/>
                    <a:pt x="283662" y="125382"/>
                    <a:pt x="314590" y="94454"/>
                  </a:cubicBezTo>
                  <a:cubicBezTo>
                    <a:pt x="315879" y="94454"/>
                    <a:pt x="315879" y="93165"/>
                    <a:pt x="315879" y="93165"/>
                  </a:cubicBezTo>
                  <a:cubicBezTo>
                    <a:pt x="315879" y="91876"/>
                    <a:pt x="315879" y="90588"/>
                    <a:pt x="314590" y="90588"/>
                  </a:cubicBezTo>
                  <a:cubicBezTo>
                    <a:pt x="314590" y="90588"/>
                    <a:pt x="314590" y="90588"/>
                    <a:pt x="241136" y="17133"/>
                  </a:cubicBezTo>
                  <a:cubicBezTo>
                    <a:pt x="241136" y="15844"/>
                    <a:pt x="239847" y="15844"/>
                    <a:pt x="239847" y="15844"/>
                  </a:cubicBezTo>
                  <a:close/>
                  <a:moveTo>
                    <a:pt x="239005" y="0"/>
                  </a:moveTo>
                  <a:cubicBezTo>
                    <a:pt x="243869" y="0"/>
                    <a:pt x="248734" y="1618"/>
                    <a:pt x="252625" y="4855"/>
                  </a:cubicBezTo>
                  <a:cubicBezTo>
                    <a:pt x="252625" y="4855"/>
                    <a:pt x="252625" y="4855"/>
                    <a:pt x="325267" y="78663"/>
                  </a:cubicBezTo>
                  <a:cubicBezTo>
                    <a:pt x="329159" y="82548"/>
                    <a:pt x="331753" y="87727"/>
                    <a:pt x="331753" y="91612"/>
                  </a:cubicBezTo>
                  <a:cubicBezTo>
                    <a:pt x="331753" y="96792"/>
                    <a:pt x="329159" y="101971"/>
                    <a:pt x="326564" y="105856"/>
                  </a:cubicBezTo>
                  <a:cubicBezTo>
                    <a:pt x="326564" y="105856"/>
                    <a:pt x="326564" y="105856"/>
                    <a:pt x="290243" y="142112"/>
                  </a:cubicBezTo>
                  <a:cubicBezTo>
                    <a:pt x="290243" y="142112"/>
                    <a:pt x="290243" y="142112"/>
                    <a:pt x="250031" y="182253"/>
                  </a:cubicBezTo>
                  <a:cubicBezTo>
                    <a:pt x="250031" y="182253"/>
                    <a:pt x="250031" y="182253"/>
                    <a:pt x="253922" y="186138"/>
                  </a:cubicBezTo>
                  <a:cubicBezTo>
                    <a:pt x="260408" y="192612"/>
                    <a:pt x="263003" y="202971"/>
                    <a:pt x="253922" y="213330"/>
                  </a:cubicBezTo>
                  <a:cubicBezTo>
                    <a:pt x="253922" y="213330"/>
                    <a:pt x="253922" y="213330"/>
                    <a:pt x="194252" y="272895"/>
                  </a:cubicBezTo>
                  <a:cubicBezTo>
                    <a:pt x="189063" y="278074"/>
                    <a:pt x="183874" y="279369"/>
                    <a:pt x="181280" y="279369"/>
                  </a:cubicBezTo>
                  <a:cubicBezTo>
                    <a:pt x="176091" y="279369"/>
                    <a:pt x="170903" y="276779"/>
                    <a:pt x="169605" y="274190"/>
                  </a:cubicBezTo>
                  <a:cubicBezTo>
                    <a:pt x="169605" y="274190"/>
                    <a:pt x="169605" y="274190"/>
                    <a:pt x="163120" y="269010"/>
                  </a:cubicBezTo>
                  <a:cubicBezTo>
                    <a:pt x="163120" y="269010"/>
                    <a:pt x="163120" y="269010"/>
                    <a:pt x="159228" y="271600"/>
                  </a:cubicBezTo>
                  <a:cubicBezTo>
                    <a:pt x="156634" y="275484"/>
                    <a:pt x="151445" y="276779"/>
                    <a:pt x="146256" y="276779"/>
                  </a:cubicBezTo>
                  <a:cubicBezTo>
                    <a:pt x="142365" y="276779"/>
                    <a:pt x="137176" y="275484"/>
                    <a:pt x="133284" y="271600"/>
                  </a:cubicBezTo>
                  <a:cubicBezTo>
                    <a:pt x="133284" y="271600"/>
                    <a:pt x="133284" y="271600"/>
                    <a:pt x="73614" y="212036"/>
                  </a:cubicBezTo>
                  <a:cubicBezTo>
                    <a:pt x="71020" y="208151"/>
                    <a:pt x="68426" y="204266"/>
                    <a:pt x="68426" y="199087"/>
                  </a:cubicBezTo>
                  <a:cubicBezTo>
                    <a:pt x="68426" y="193907"/>
                    <a:pt x="71020" y="188728"/>
                    <a:pt x="73614" y="186138"/>
                  </a:cubicBezTo>
                  <a:cubicBezTo>
                    <a:pt x="73614" y="184843"/>
                    <a:pt x="74911" y="184843"/>
                    <a:pt x="74911" y="183548"/>
                  </a:cubicBezTo>
                  <a:cubicBezTo>
                    <a:pt x="74911" y="183548"/>
                    <a:pt x="74911" y="183548"/>
                    <a:pt x="76209" y="182253"/>
                  </a:cubicBezTo>
                  <a:cubicBezTo>
                    <a:pt x="76209" y="182253"/>
                    <a:pt x="76209" y="182253"/>
                    <a:pt x="42482" y="148587"/>
                  </a:cubicBezTo>
                  <a:cubicBezTo>
                    <a:pt x="42482" y="148587"/>
                    <a:pt x="42482" y="148587"/>
                    <a:pt x="42482" y="147292"/>
                  </a:cubicBezTo>
                  <a:cubicBezTo>
                    <a:pt x="42482" y="147292"/>
                    <a:pt x="42482" y="147292"/>
                    <a:pt x="4864" y="111035"/>
                  </a:cubicBezTo>
                  <a:cubicBezTo>
                    <a:pt x="-1622" y="103266"/>
                    <a:pt x="-1622" y="90317"/>
                    <a:pt x="4864" y="83843"/>
                  </a:cubicBezTo>
                  <a:cubicBezTo>
                    <a:pt x="4864" y="83843"/>
                    <a:pt x="4864" y="83843"/>
                    <a:pt x="77506" y="10035"/>
                  </a:cubicBezTo>
                  <a:cubicBezTo>
                    <a:pt x="85289" y="2266"/>
                    <a:pt x="98261" y="2266"/>
                    <a:pt x="106044" y="10035"/>
                  </a:cubicBezTo>
                  <a:cubicBezTo>
                    <a:pt x="106044" y="10035"/>
                    <a:pt x="106044" y="10035"/>
                    <a:pt x="142365" y="46291"/>
                  </a:cubicBezTo>
                  <a:cubicBezTo>
                    <a:pt x="142365" y="46291"/>
                    <a:pt x="142365" y="46291"/>
                    <a:pt x="163120" y="67009"/>
                  </a:cubicBezTo>
                  <a:cubicBezTo>
                    <a:pt x="163120" y="67009"/>
                    <a:pt x="163120" y="67009"/>
                    <a:pt x="189063" y="41112"/>
                  </a:cubicBezTo>
                  <a:cubicBezTo>
                    <a:pt x="189063" y="41112"/>
                    <a:pt x="189063" y="41112"/>
                    <a:pt x="225384" y="4855"/>
                  </a:cubicBezTo>
                  <a:cubicBezTo>
                    <a:pt x="229276" y="1618"/>
                    <a:pt x="234140" y="0"/>
                    <a:pt x="2390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subcontent02">
            <a:extLst>
              <a:ext uri="{FF2B5EF4-FFF2-40B4-BE49-F238E27FC236}">
                <a16:creationId xmlns:a16="http://schemas.microsoft.com/office/drawing/2014/main" id="{8B8F76B9-0295-0597-ED1C-4B1F6BAA6C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98633" y="3118562"/>
            <a:ext cx="3867150" cy="29670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subtitle02">
            <a:extLst>
              <a:ext uri="{FF2B5EF4-FFF2-40B4-BE49-F238E27FC236}">
                <a16:creationId xmlns:a16="http://schemas.microsoft.com/office/drawing/2014/main" id="{B08926EA-FDF6-5914-90DC-7D111360C7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97624" y="2626708"/>
            <a:ext cx="3868159" cy="29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subtitle02</a:t>
            </a:r>
            <a:endParaRPr lang="zh-CN" altLang="en-US" dirty="0"/>
          </a:p>
        </p:txBody>
      </p:sp>
      <p:sp>
        <p:nvSpPr>
          <p:cNvPr id="3" name="subcontent01">
            <a:extLst>
              <a:ext uri="{FF2B5EF4-FFF2-40B4-BE49-F238E27FC236}">
                <a16:creationId xmlns:a16="http://schemas.microsoft.com/office/drawing/2014/main" id="{7B0D95C0-7568-E22C-B2C5-86F6113C0D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67575" y="3118562"/>
            <a:ext cx="3867150" cy="29670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subtitle01">
            <a:extLst>
              <a:ext uri="{FF2B5EF4-FFF2-40B4-BE49-F238E27FC236}">
                <a16:creationId xmlns:a16="http://schemas.microsoft.com/office/drawing/2014/main" id="{77DD2783-EF6F-0475-ADD0-7678821752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66567" y="2718682"/>
            <a:ext cx="3868159" cy="29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subtitle01</a:t>
            </a:r>
            <a:endParaRPr lang="zh-CN" altLang="en-US" dirty="0"/>
          </a:p>
        </p:txBody>
      </p:sp>
      <p:sp>
        <p:nvSpPr>
          <p:cNvPr id="20" name="content01">
            <a:extLst>
              <a:ext uri="{FF2B5EF4-FFF2-40B4-BE49-F238E27FC236}">
                <a16:creationId xmlns:a16="http://schemas.microsoft.com/office/drawing/2014/main" id="{6FFD8B93-8641-1EA6-AB85-13086A3B6B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375" y="1289050"/>
            <a:ext cx="9074150" cy="73501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C744C7F2-5D73-7453-328E-0811AE77EA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648" y="823767"/>
            <a:ext cx="6219552" cy="3938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8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01">
            <a:extLst>
              <a:ext uri="{FF2B5EF4-FFF2-40B4-BE49-F238E27FC236}">
                <a16:creationId xmlns:a16="http://schemas.microsoft.com/office/drawing/2014/main" id="{2AA1CF88-B814-1D77-19C3-FFCE715AD8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45673"/>
            <a:ext cx="10515600" cy="416391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50000"/>
              </a:lnSpc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F86E8C4-1445-38FB-E083-10FFB0F927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27755"/>
            <a:ext cx="2592388" cy="64990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303593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3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ubimage03">
            <a:extLst>
              <a:ext uri="{FF2B5EF4-FFF2-40B4-BE49-F238E27FC236}">
                <a16:creationId xmlns:a16="http://schemas.microsoft.com/office/drawing/2014/main" id="{08177114-6D18-045A-F328-00511297264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27125" y="4783967"/>
            <a:ext cx="2749997" cy="11482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4" name="subimage02">
            <a:extLst>
              <a:ext uri="{FF2B5EF4-FFF2-40B4-BE49-F238E27FC236}">
                <a16:creationId xmlns:a16="http://schemas.microsoft.com/office/drawing/2014/main" id="{6EECE12E-2108-DE85-DA18-1CE2EAEB97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113569" y="3466933"/>
            <a:ext cx="2749997" cy="11482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4" name="subimage01">
            <a:extLst>
              <a:ext uri="{FF2B5EF4-FFF2-40B4-BE49-F238E27FC236}">
                <a16:creationId xmlns:a16="http://schemas.microsoft.com/office/drawing/2014/main" id="{6AEFA3F4-A7A3-F04D-EB4B-3C19766493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27126" y="2156730"/>
            <a:ext cx="2749997" cy="11482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5464398-0872-3CCC-0965-157D51D51592}"/>
              </a:ext>
            </a:extLst>
          </p:cNvPr>
          <p:cNvGrpSpPr/>
          <p:nvPr userDrawn="1"/>
        </p:nvGrpSpPr>
        <p:grpSpPr>
          <a:xfrm>
            <a:off x="3975100" y="2050333"/>
            <a:ext cx="7089775" cy="1254695"/>
            <a:chOff x="3975100" y="1382677"/>
            <a:chExt cx="7089775" cy="125469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CAB15F8-324A-E782-4398-9A13D7655B5F}"/>
                </a:ext>
              </a:extLst>
            </p:cNvPr>
            <p:cNvSpPr/>
            <p:nvPr/>
          </p:nvSpPr>
          <p:spPr>
            <a:xfrm>
              <a:off x="3975100" y="1489075"/>
              <a:ext cx="7089775" cy="1148297"/>
            </a:xfrm>
            <a:prstGeom prst="roundRect">
              <a:avLst>
                <a:gd name="adj" fmla="val 446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35F10B-39F5-3C54-0CF4-551BB9E43261}"/>
                </a:ext>
              </a:extLst>
            </p:cNvPr>
            <p:cNvSpPr/>
            <p:nvPr/>
          </p:nvSpPr>
          <p:spPr>
            <a:xfrm>
              <a:off x="3975100" y="1489075"/>
              <a:ext cx="101601" cy="1148297"/>
            </a:xfrm>
            <a:prstGeom prst="rect">
              <a:avLst/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53C57FF-4292-FB15-028F-06E14B7AA8C5}"/>
                </a:ext>
              </a:extLst>
            </p:cNvPr>
            <p:cNvGrpSpPr/>
            <p:nvPr/>
          </p:nvGrpSpPr>
          <p:grpSpPr>
            <a:xfrm>
              <a:off x="4299769" y="1570175"/>
              <a:ext cx="287611" cy="226218"/>
              <a:chOff x="1956618" y="2687947"/>
              <a:chExt cx="287611" cy="226218"/>
            </a:xfrm>
            <a:solidFill>
              <a:schemeClr val="bg1">
                <a:lumMod val="85000"/>
              </a:schemeClr>
            </a:solidFill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DB9694-2346-6AD1-A7E0-2639CF533456}"/>
                  </a:ext>
                </a:extLst>
              </p:cNvPr>
              <p:cNvSpPr txBox="1"/>
              <p:nvPr/>
            </p:nvSpPr>
            <p:spPr>
              <a:xfrm>
                <a:off x="1956618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1170"/>
                      <a:pt x="2667" y="97296"/>
                      <a:pt x="8000" y="79809"/>
                    </a:cubicBezTo>
                    <a:cubicBezTo>
                      <a:pt x="13333" y="62321"/>
                      <a:pt x="23193" y="46632"/>
                      <a:pt x="37579" y="32742"/>
                    </a:cubicBezTo>
                    <a:cubicBezTo>
                      <a:pt x="51966" y="18851"/>
                      <a:pt x="70322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9E962B-2B4C-4489-5282-6173BC2FD267}"/>
                  </a:ext>
                </a:extLst>
              </p:cNvPr>
              <p:cNvSpPr txBox="1"/>
              <p:nvPr/>
            </p:nvSpPr>
            <p:spPr>
              <a:xfrm>
                <a:off x="2131119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0922"/>
                      <a:pt x="2667" y="96986"/>
                      <a:pt x="8000" y="79623"/>
                    </a:cubicBezTo>
                    <a:cubicBezTo>
                      <a:pt x="13333" y="62259"/>
                      <a:pt x="23255" y="46632"/>
                      <a:pt x="37766" y="32742"/>
                    </a:cubicBezTo>
                    <a:cubicBezTo>
                      <a:pt x="52276" y="18851"/>
                      <a:pt x="70570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7F536B3-EC7E-CC84-4B82-00948AB17EA5}"/>
                </a:ext>
              </a:extLst>
            </p:cNvPr>
            <p:cNvGrpSpPr/>
            <p:nvPr/>
          </p:nvGrpSpPr>
          <p:grpSpPr>
            <a:xfrm rot="10800000">
              <a:off x="10529119" y="2300425"/>
              <a:ext cx="287611" cy="226218"/>
              <a:chOff x="1956618" y="2687947"/>
              <a:chExt cx="287611" cy="226218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3441C21-FFF8-8E81-E5FC-85A072876626}"/>
                  </a:ext>
                </a:extLst>
              </p:cNvPr>
              <p:cNvSpPr txBox="1"/>
              <p:nvPr/>
            </p:nvSpPr>
            <p:spPr>
              <a:xfrm>
                <a:off x="1956618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1170"/>
                      <a:pt x="2667" y="97296"/>
                      <a:pt x="8000" y="79809"/>
                    </a:cubicBezTo>
                    <a:cubicBezTo>
                      <a:pt x="13333" y="62321"/>
                      <a:pt x="23193" y="46632"/>
                      <a:pt x="37579" y="32742"/>
                    </a:cubicBezTo>
                    <a:cubicBezTo>
                      <a:pt x="51966" y="18851"/>
                      <a:pt x="70322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A718848-C0BC-5758-83BD-DA761E6E023E}"/>
                  </a:ext>
                </a:extLst>
              </p:cNvPr>
              <p:cNvSpPr txBox="1"/>
              <p:nvPr/>
            </p:nvSpPr>
            <p:spPr>
              <a:xfrm>
                <a:off x="2131119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0922"/>
                      <a:pt x="2667" y="96986"/>
                      <a:pt x="8000" y="79623"/>
                    </a:cubicBezTo>
                    <a:cubicBezTo>
                      <a:pt x="13333" y="62259"/>
                      <a:pt x="23255" y="46632"/>
                      <a:pt x="37766" y="32742"/>
                    </a:cubicBezTo>
                    <a:cubicBezTo>
                      <a:pt x="52276" y="18851"/>
                      <a:pt x="70570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4" name="箭头: 五边形 13">
              <a:extLst>
                <a:ext uri="{FF2B5EF4-FFF2-40B4-BE49-F238E27FC236}">
                  <a16:creationId xmlns:a16="http://schemas.microsoft.com/office/drawing/2014/main" id="{88D3A16D-B99C-0E8B-28AD-8D4A3AA97AB4}"/>
                </a:ext>
              </a:extLst>
            </p:cNvPr>
            <p:cNvSpPr/>
            <p:nvPr/>
          </p:nvSpPr>
          <p:spPr>
            <a:xfrm rot="5400000">
              <a:off x="9883744" y="1413542"/>
              <a:ext cx="395385" cy="333656"/>
            </a:xfrm>
            <a:prstGeom prst="homePlate">
              <a:avLst>
                <a:gd name="adj" fmla="val 26913"/>
              </a:avLst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星形: 五角 14">
              <a:extLst>
                <a:ext uri="{FF2B5EF4-FFF2-40B4-BE49-F238E27FC236}">
                  <a16:creationId xmlns:a16="http://schemas.microsoft.com/office/drawing/2014/main" id="{A68383D4-04FC-0B17-00CC-EA48BF277356}"/>
                </a:ext>
              </a:extLst>
            </p:cNvPr>
            <p:cNvSpPr/>
            <p:nvPr/>
          </p:nvSpPr>
          <p:spPr>
            <a:xfrm>
              <a:off x="9954436" y="1430510"/>
              <a:ext cx="254000" cy="2540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70716E3-A2CA-82A9-74FC-C8DE7D619228}"/>
              </a:ext>
            </a:extLst>
          </p:cNvPr>
          <p:cNvGrpSpPr/>
          <p:nvPr userDrawn="1"/>
        </p:nvGrpSpPr>
        <p:grpSpPr>
          <a:xfrm>
            <a:off x="3975100" y="3344827"/>
            <a:ext cx="7089775" cy="1254695"/>
            <a:chOff x="3975099" y="1446177"/>
            <a:chExt cx="7089775" cy="1254695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C26F8AC-03C5-81B3-D93B-4C6489818A3B}"/>
                </a:ext>
              </a:extLst>
            </p:cNvPr>
            <p:cNvSpPr/>
            <p:nvPr/>
          </p:nvSpPr>
          <p:spPr>
            <a:xfrm>
              <a:off x="3975099" y="1552575"/>
              <a:ext cx="7089775" cy="1148297"/>
            </a:xfrm>
            <a:prstGeom prst="roundRect">
              <a:avLst>
                <a:gd name="adj" fmla="val 446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1A77DE6-270C-452B-2569-0426D52B8839}"/>
                </a:ext>
              </a:extLst>
            </p:cNvPr>
            <p:cNvSpPr/>
            <p:nvPr/>
          </p:nvSpPr>
          <p:spPr>
            <a:xfrm>
              <a:off x="3975099" y="1552575"/>
              <a:ext cx="101601" cy="1148297"/>
            </a:xfrm>
            <a:prstGeom prst="rect">
              <a:avLst/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A11AD2-8327-06BD-0C07-DF939BDFEA17}"/>
                </a:ext>
              </a:extLst>
            </p:cNvPr>
            <p:cNvGrpSpPr/>
            <p:nvPr/>
          </p:nvGrpSpPr>
          <p:grpSpPr>
            <a:xfrm>
              <a:off x="4299768" y="1633675"/>
              <a:ext cx="287611" cy="226218"/>
              <a:chOff x="1956618" y="2687947"/>
              <a:chExt cx="287611" cy="226218"/>
            </a:xfrm>
            <a:solidFill>
              <a:schemeClr val="bg1">
                <a:lumMod val="85000"/>
              </a:schemeClr>
            </a:solidFill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3B25225-5E3F-896D-1918-1406EC4761D1}"/>
                  </a:ext>
                </a:extLst>
              </p:cNvPr>
              <p:cNvSpPr txBox="1"/>
              <p:nvPr/>
            </p:nvSpPr>
            <p:spPr>
              <a:xfrm>
                <a:off x="1956618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1170"/>
                      <a:pt x="2667" y="97296"/>
                      <a:pt x="8000" y="79809"/>
                    </a:cubicBezTo>
                    <a:cubicBezTo>
                      <a:pt x="13333" y="62321"/>
                      <a:pt x="23193" y="46632"/>
                      <a:pt x="37579" y="32742"/>
                    </a:cubicBezTo>
                    <a:cubicBezTo>
                      <a:pt x="51966" y="18851"/>
                      <a:pt x="70322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B7F8437-EC39-9DC8-BCA8-1BF2B8260F7C}"/>
                  </a:ext>
                </a:extLst>
              </p:cNvPr>
              <p:cNvSpPr txBox="1"/>
              <p:nvPr/>
            </p:nvSpPr>
            <p:spPr>
              <a:xfrm>
                <a:off x="2131119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0922"/>
                      <a:pt x="2667" y="96986"/>
                      <a:pt x="8000" y="79623"/>
                    </a:cubicBezTo>
                    <a:cubicBezTo>
                      <a:pt x="13333" y="62259"/>
                      <a:pt x="23255" y="46632"/>
                      <a:pt x="37766" y="32742"/>
                    </a:cubicBezTo>
                    <a:cubicBezTo>
                      <a:pt x="52276" y="18851"/>
                      <a:pt x="70570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04655C1-CE1D-E8D2-0304-56633BD2B23C}"/>
                </a:ext>
              </a:extLst>
            </p:cNvPr>
            <p:cNvGrpSpPr/>
            <p:nvPr/>
          </p:nvGrpSpPr>
          <p:grpSpPr>
            <a:xfrm rot="10800000">
              <a:off x="10529118" y="2363925"/>
              <a:ext cx="287611" cy="226218"/>
              <a:chOff x="1956618" y="2687947"/>
              <a:chExt cx="287611" cy="226218"/>
            </a:xfrm>
            <a:solidFill>
              <a:schemeClr val="bg1">
                <a:lumMod val="85000"/>
              </a:schemeClr>
            </a:solidFill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C72BC6F-B0B5-AA81-4147-AAC24813125A}"/>
                  </a:ext>
                </a:extLst>
              </p:cNvPr>
              <p:cNvSpPr txBox="1"/>
              <p:nvPr/>
            </p:nvSpPr>
            <p:spPr>
              <a:xfrm>
                <a:off x="1956618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1170"/>
                      <a:pt x="2667" y="97296"/>
                      <a:pt x="8000" y="79809"/>
                    </a:cubicBezTo>
                    <a:cubicBezTo>
                      <a:pt x="13333" y="62321"/>
                      <a:pt x="23193" y="46632"/>
                      <a:pt x="37579" y="32742"/>
                    </a:cubicBezTo>
                    <a:cubicBezTo>
                      <a:pt x="51966" y="18851"/>
                      <a:pt x="70322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36ACB0-1ED0-6E71-FB43-ABE11B93485F}"/>
                  </a:ext>
                </a:extLst>
              </p:cNvPr>
              <p:cNvSpPr txBox="1"/>
              <p:nvPr/>
            </p:nvSpPr>
            <p:spPr>
              <a:xfrm>
                <a:off x="2131119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0922"/>
                      <a:pt x="2667" y="96986"/>
                      <a:pt x="8000" y="79623"/>
                    </a:cubicBezTo>
                    <a:cubicBezTo>
                      <a:pt x="13333" y="62259"/>
                      <a:pt x="23255" y="46632"/>
                      <a:pt x="37766" y="32742"/>
                    </a:cubicBezTo>
                    <a:cubicBezTo>
                      <a:pt x="52276" y="18851"/>
                      <a:pt x="70570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5" name="箭头: 五边形 24">
              <a:extLst>
                <a:ext uri="{FF2B5EF4-FFF2-40B4-BE49-F238E27FC236}">
                  <a16:creationId xmlns:a16="http://schemas.microsoft.com/office/drawing/2014/main" id="{65898DC1-4C70-C05F-540B-6CDAAA7F8647}"/>
                </a:ext>
              </a:extLst>
            </p:cNvPr>
            <p:cNvSpPr/>
            <p:nvPr/>
          </p:nvSpPr>
          <p:spPr>
            <a:xfrm rot="5400000">
              <a:off x="9883743" y="1477042"/>
              <a:ext cx="395385" cy="333656"/>
            </a:xfrm>
            <a:prstGeom prst="homePlate">
              <a:avLst>
                <a:gd name="adj" fmla="val 26913"/>
              </a:avLst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星形: 五角 25">
              <a:extLst>
                <a:ext uri="{FF2B5EF4-FFF2-40B4-BE49-F238E27FC236}">
                  <a16:creationId xmlns:a16="http://schemas.microsoft.com/office/drawing/2014/main" id="{F2FA6940-F224-FB73-234E-58DEC5E5B8E6}"/>
                </a:ext>
              </a:extLst>
            </p:cNvPr>
            <p:cNvSpPr/>
            <p:nvPr/>
          </p:nvSpPr>
          <p:spPr>
            <a:xfrm>
              <a:off x="9954435" y="1494010"/>
              <a:ext cx="254000" cy="2540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B3ECD17-E21D-CF3C-9F81-678FE391E868}"/>
              </a:ext>
            </a:extLst>
          </p:cNvPr>
          <p:cNvGrpSpPr/>
          <p:nvPr userDrawn="1"/>
        </p:nvGrpSpPr>
        <p:grpSpPr>
          <a:xfrm>
            <a:off x="3975100" y="4697377"/>
            <a:ext cx="7089775" cy="1254695"/>
            <a:chOff x="3975099" y="1446177"/>
            <a:chExt cx="7089775" cy="1254695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F76BD69C-BC53-F937-DE78-3BEB845A31BB}"/>
                </a:ext>
              </a:extLst>
            </p:cNvPr>
            <p:cNvSpPr/>
            <p:nvPr/>
          </p:nvSpPr>
          <p:spPr>
            <a:xfrm>
              <a:off x="3975099" y="1552575"/>
              <a:ext cx="7089775" cy="1148297"/>
            </a:xfrm>
            <a:prstGeom prst="roundRect">
              <a:avLst>
                <a:gd name="adj" fmla="val 446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F72FDD8-22B9-9CC9-34A5-04B3AA90C5AE}"/>
                </a:ext>
              </a:extLst>
            </p:cNvPr>
            <p:cNvSpPr/>
            <p:nvPr/>
          </p:nvSpPr>
          <p:spPr>
            <a:xfrm>
              <a:off x="3975099" y="1552575"/>
              <a:ext cx="101601" cy="1148297"/>
            </a:xfrm>
            <a:prstGeom prst="rect">
              <a:avLst/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25ED849-BF14-6A98-2252-F6AF951C9BC4}"/>
                </a:ext>
              </a:extLst>
            </p:cNvPr>
            <p:cNvGrpSpPr/>
            <p:nvPr/>
          </p:nvGrpSpPr>
          <p:grpSpPr>
            <a:xfrm>
              <a:off x="4299768" y="1633675"/>
              <a:ext cx="287611" cy="226218"/>
              <a:chOff x="1956618" y="2687947"/>
              <a:chExt cx="287611" cy="226218"/>
            </a:xfrm>
            <a:solidFill>
              <a:schemeClr val="bg1">
                <a:lumMod val="85000"/>
              </a:schemeClr>
            </a:solidFill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DFC0B64-5046-22E4-70E3-60438920B7B6}"/>
                  </a:ext>
                </a:extLst>
              </p:cNvPr>
              <p:cNvSpPr txBox="1"/>
              <p:nvPr/>
            </p:nvSpPr>
            <p:spPr>
              <a:xfrm>
                <a:off x="1956618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1170"/>
                      <a:pt x="2667" y="97296"/>
                      <a:pt x="8000" y="79809"/>
                    </a:cubicBezTo>
                    <a:cubicBezTo>
                      <a:pt x="13333" y="62321"/>
                      <a:pt x="23193" y="46632"/>
                      <a:pt x="37579" y="32742"/>
                    </a:cubicBezTo>
                    <a:cubicBezTo>
                      <a:pt x="51966" y="18851"/>
                      <a:pt x="70322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40CC44D-AADC-649D-659D-B70D23FDFF71}"/>
                  </a:ext>
                </a:extLst>
              </p:cNvPr>
              <p:cNvSpPr txBox="1"/>
              <p:nvPr/>
            </p:nvSpPr>
            <p:spPr>
              <a:xfrm>
                <a:off x="2131119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0922"/>
                      <a:pt x="2667" y="96986"/>
                      <a:pt x="8000" y="79623"/>
                    </a:cubicBezTo>
                    <a:cubicBezTo>
                      <a:pt x="13333" y="62259"/>
                      <a:pt x="23255" y="46632"/>
                      <a:pt x="37766" y="32742"/>
                    </a:cubicBezTo>
                    <a:cubicBezTo>
                      <a:pt x="52276" y="18851"/>
                      <a:pt x="70570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8860211-6590-0308-BEA1-2460DEE4737E}"/>
                </a:ext>
              </a:extLst>
            </p:cNvPr>
            <p:cNvGrpSpPr/>
            <p:nvPr/>
          </p:nvGrpSpPr>
          <p:grpSpPr>
            <a:xfrm rot="10800000">
              <a:off x="10529118" y="2363925"/>
              <a:ext cx="287611" cy="226218"/>
              <a:chOff x="1956618" y="2687947"/>
              <a:chExt cx="287611" cy="226218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C070A28-714D-984B-EFD1-81DE44246A1F}"/>
                  </a:ext>
                </a:extLst>
              </p:cNvPr>
              <p:cNvSpPr txBox="1"/>
              <p:nvPr/>
            </p:nvSpPr>
            <p:spPr>
              <a:xfrm>
                <a:off x="1956618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1170"/>
                      <a:pt x="2667" y="97296"/>
                      <a:pt x="8000" y="79809"/>
                    </a:cubicBezTo>
                    <a:cubicBezTo>
                      <a:pt x="13333" y="62321"/>
                      <a:pt x="23193" y="46632"/>
                      <a:pt x="37579" y="32742"/>
                    </a:cubicBezTo>
                    <a:cubicBezTo>
                      <a:pt x="51966" y="18851"/>
                      <a:pt x="70322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A7C583C-3929-B8B6-ECD1-3761BE6E3913}"/>
                  </a:ext>
                </a:extLst>
              </p:cNvPr>
              <p:cNvSpPr txBox="1"/>
              <p:nvPr/>
            </p:nvSpPr>
            <p:spPr>
              <a:xfrm>
                <a:off x="2131119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0922"/>
                      <a:pt x="2667" y="96986"/>
                      <a:pt x="8000" y="79623"/>
                    </a:cubicBezTo>
                    <a:cubicBezTo>
                      <a:pt x="13333" y="62259"/>
                      <a:pt x="23255" y="46632"/>
                      <a:pt x="37766" y="32742"/>
                    </a:cubicBezTo>
                    <a:cubicBezTo>
                      <a:pt x="52276" y="18851"/>
                      <a:pt x="70570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36" name="箭头: 五边形 35">
              <a:extLst>
                <a:ext uri="{FF2B5EF4-FFF2-40B4-BE49-F238E27FC236}">
                  <a16:creationId xmlns:a16="http://schemas.microsoft.com/office/drawing/2014/main" id="{7A5B701A-0C1B-9870-79BB-D54FE7349347}"/>
                </a:ext>
              </a:extLst>
            </p:cNvPr>
            <p:cNvSpPr/>
            <p:nvPr/>
          </p:nvSpPr>
          <p:spPr>
            <a:xfrm rot="5400000">
              <a:off x="9883743" y="1477042"/>
              <a:ext cx="395385" cy="333656"/>
            </a:xfrm>
            <a:prstGeom prst="homePlate">
              <a:avLst>
                <a:gd name="adj" fmla="val 26913"/>
              </a:avLst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星形: 五角 36">
              <a:extLst>
                <a:ext uri="{FF2B5EF4-FFF2-40B4-BE49-F238E27FC236}">
                  <a16:creationId xmlns:a16="http://schemas.microsoft.com/office/drawing/2014/main" id="{DEB9085F-54A3-E3E1-A747-9FAD8D643522}"/>
                </a:ext>
              </a:extLst>
            </p:cNvPr>
            <p:cNvSpPr/>
            <p:nvPr/>
          </p:nvSpPr>
          <p:spPr>
            <a:xfrm>
              <a:off x="9954435" y="1494010"/>
              <a:ext cx="254000" cy="2540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6" name="subcontent03">
            <a:extLst>
              <a:ext uri="{FF2B5EF4-FFF2-40B4-BE49-F238E27FC236}">
                <a16:creationId xmlns:a16="http://schemas.microsoft.com/office/drawing/2014/main" id="{62F5A0BF-2A8C-1090-1B8B-5BEF3C5E82C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854201" y="5283337"/>
            <a:ext cx="5426075" cy="663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subtitle03">
            <a:extLst>
              <a:ext uri="{FF2B5EF4-FFF2-40B4-BE49-F238E27FC236}">
                <a16:creationId xmlns:a16="http://schemas.microsoft.com/office/drawing/2014/main" id="{1170BC8E-7E01-695F-8310-A1A11C2BF9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4201" y="4944471"/>
            <a:ext cx="5426773" cy="29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sp>
        <p:nvSpPr>
          <p:cNvPr id="5" name="subcontent02">
            <a:extLst>
              <a:ext uri="{FF2B5EF4-FFF2-40B4-BE49-F238E27FC236}">
                <a16:creationId xmlns:a16="http://schemas.microsoft.com/office/drawing/2014/main" id="{BB01AD24-D447-3907-F5F7-E0FE0FF83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54201" y="3944466"/>
            <a:ext cx="5426075" cy="663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0" name="subtitle02">
            <a:extLst>
              <a:ext uri="{FF2B5EF4-FFF2-40B4-BE49-F238E27FC236}">
                <a16:creationId xmlns:a16="http://schemas.microsoft.com/office/drawing/2014/main" id="{D4133D6E-7BB5-65D0-B6ED-320164CC45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4201" y="3604766"/>
            <a:ext cx="5426773" cy="29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subtitle02</a:t>
            </a:r>
            <a:endParaRPr lang="zh-CN" altLang="en-US" dirty="0"/>
          </a:p>
        </p:txBody>
      </p:sp>
      <p:sp>
        <p:nvSpPr>
          <p:cNvPr id="4" name="subcontent01">
            <a:extLst>
              <a:ext uri="{FF2B5EF4-FFF2-40B4-BE49-F238E27FC236}">
                <a16:creationId xmlns:a16="http://schemas.microsoft.com/office/drawing/2014/main" id="{9EE74F43-1499-D3BB-9922-66385A1D41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54899" y="2644934"/>
            <a:ext cx="5426075" cy="663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8" name="subtitle01">
            <a:extLst>
              <a:ext uri="{FF2B5EF4-FFF2-40B4-BE49-F238E27FC236}">
                <a16:creationId xmlns:a16="http://schemas.microsoft.com/office/drawing/2014/main" id="{52EC26F5-AB73-814C-B8C6-5255CA60E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54201" y="2292116"/>
            <a:ext cx="5426773" cy="29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subtitle01</a:t>
            </a:r>
            <a:endParaRPr lang="zh-CN" altLang="en-US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EB10E36C-487D-C21A-547C-F98B8D22EC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13569" y="1349375"/>
            <a:ext cx="9951306" cy="68420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 dirty="0"/>
              <a:t>Conten0101</a:t>
            </a:r>
          </a:p>
          <a:p>
            <a:pPr lvl="0"/>
            <a:r>
              <a:rPr lang="en-US" altLang="zh-CN" dirty="0"/>
              <a:t>01</a:t>
            </a:r>
          </a:p>
          <a:p>
            <a:pPr lvl="0"/>
            <a:endParaRPr lang="zh-CN" altLang="en-US" dirty="0"/>
          </a:p>
        </p:txBody>
      </p:sp>
      <p:sp>
        <p:nvSpPr>
          <p:cNvPr id="52" name="title">
            <a:extLst>
              <a:ext uri="{FF2B5EF4-FFF2-40B4-BE49-F238E27FC236}">
                <a16:creationId xmlns:a16="http://schemas.microsoft.com/office/drawing/2014/main" id="{ADA65C31-800E-52CA-FFAF-332AA7861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648" y="823767"/>
            <a:ext cx="6219552" cy="3938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065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tance_03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ecorate03">
            <a:extLst>
              <a:ext uri="{FF2B5EF4-FFF2-40B4-BE49-F238E27FC236}">
                <a16:creationId xmlns:a16="http://schemas.microsoft.com/office/drawing/2014/main" id="{EEB8DE43-E780-E50D-693B-70154600B5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7519" y="4281780"/>
            <a:ext cx="4541523" cy="1118505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48" name="decorate02">
            <a:extLst>
              <a:ext uri="{FF2B5EF4-FFF2-40B4-BE49-F238E27FC236}">
                <a16:creationId xmlns:a16="http://schemas.microsoft.com/office/drawing/2014/main" id="{2357D813-31A8-56A4-D294-835DA04CB2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7519" y="2638605"/>
            <a:ext cx="4541523" cy="1118505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34" name="decorate01">
            <a:extLst>
              <a:ext uri="{FF2B5EF4-FFF2-40B4-BE49-F238E27FC236}">
                <a16:creationId xmlns:a16="http://schemas.microsoft.com/office/drawing/2014/main" id="{3E69E81C-83B2-83A8-324F-0FA504665F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7519" y="1171960"/>
            <a:ext cx="4541523" cy="1118505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59" name="subcontent03">
            <a:extLst>
              <a:ext uri="{FF2B5EF4-FFF2-40B4-BE49-F238E27FC236}">
                <a16:creationId xmlns:a16="http://schemas.microsoft.com/office/drawing/2014/main" id="{DEBB5C59-2E07-32E7-AAD1-C830C0E81B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7519" y="4714050"/>
            <a:ext cx="4541523" cy="686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8" name="subtitle03">
            <a:extLst>
              <a:ext uri="{FF2B5EF4-FFF2-40B4-BE49-F238E27FC236}">
                <a16:creationId xmlns:a16="http://schemas.microsoft.com/office/drawing/2014/main" id="{B12219BF-FB29-6FFD-8AC7-9A24A2F439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07519" y="4281780"/>
            <a:ext cx="4541523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57" name="subcontent02">
            <a:extLst>
              <a:ext uri="{FF2B5EF4-FFF2-40B4-BE49-F238E27FC236}">
                <a16:creationId xmlns:a16="http://schemas.microsoft.com/office/drawing/2014/main" id="{380D42F8-DCCF-9FA8-CD7E-9E0FB702E8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07519" y="3087340"/>
            <a:ext cx="4541523" cy="686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6" name="subtitle02">
            <a:extLst>
              <a:ext uri="{FF2B5EF4-FFF2-40B4-BE49-F238E27FC236}">
                <a16:creationId xmlns:a16="http://schemas.microsoft.com/office/drawing/2014/main" id="{DFDA80B4-EF47-4BE8-32D5-F77EB93886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7519" y="2655070"/>
            <a:ext cx="4541523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53" name="subcontent01">
            <a:extLst>
              <a:ext uri="{FF2B5EF4-FFF2-40B4-BE49-F238E27FC236}">
                <a16:creationId xmlns:a16="http://schemas.microsoft.com/office/drawing/2014/main" id="{4492DAE8-E388-8E40-CF11-FBA8182E4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7519" y="1615600"/>
            <a:ext cx="4541523" cy="686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1" name="subtitle01">
            <a:extLst>
              <a:ext uri="{FF2B5EF4-FFF2-40B4-BE49-F238E27FC236}">
                <a16:creationId xmlns:a16="http://schemas.microsoft.com/office/drawing/2014/main" id="{087176E2-E87B-0F36-8D45-80F781B828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07519" y="1183330"/>
            <a:ext cx="4541523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38" name="content01">
            <a:extLst>
              <a:ext uri="{FF2B5EF4-FFF2-40B4-BE49-F238E27FC236}">
                <a16:creationId xmlns:a16="http://schemas.microsoft.com/office/drawing/2014/main" id="{8C60C276-78A6-D620-5DEE-5E367BB366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2224" y="2347119"/>
            <a:ext cx="4163935" cy="216376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A7055DD0-1FE5-5EB8-78CC-A19BDCD79C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2147" y="1171960"/>
            <a:ext cx="4712413" cy="5788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7197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3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content03">
            <a:extLst>
              <a:ext uri="{FF2B5EF4-FFF2-40B4-BE49-F238E27FC236}">
                <a16:creationId xmlns:a16="http://schemas.microsoft.com/office/drawing/2014/main" id="{43EC444A-A226-9505-AFE8-26195CA253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39987" y="4511200"/>
            <a:ext cx="2914093" cy="128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subtitle03">
            <a:extLst>
              <a:ext uri="{FF2B5EF4-FFF2-40B4-BE49-F238E27FC236}">
                <a16:creationId xmlns:a16="http://schemas.microsoft.com/office/drawing/2014/main" id="{F0D94161-4760-3DB2-2F65-EEB71B2B95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39987" y="4078930"/>
            <a:ext cx="2914093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3" name="subcontent02">
            <a:extLst>
              <a:ext uri="{FF2B5EF4-FFF2-40B4-BE49-F238E27FC236}">
                <a16:creationId xmlns:a16="http://schemas.microsoft.com/office/drawing/2014/main" id="{AE8D41A2-ECFF-8659-C919-A7B1882D77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16067" y="4511200"/>
            <a:ext cx="2914093" cy="128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subtitle02">
            <a:extLst>
              <a:ext uri="{FF2B5EF4-FFF2-40B4-BE49-F238E27FC236}">
                <a16:creationId xmlns:a16="http://schemas.microsoft.com/office/drawing/2014/main" id="{7DA36A68-EA36-98F6-0976-8D483EDFE1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16067" y="4078930"/>
            <a:ext cx="2914093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5" name="subcontent01">
            <a:extLst>
              <a:ext uri="{FF2B5EF4-FFF2-40B4-BE49-F238E27FC236}">
                <a16:creationId xmlns:a16="http://schemas.microsoft.com/office/drawing/2014/main" id="{1071AAEB-33D9-AD50-70D6-72EC6800C9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2147" y="4511200"/>
            <a:ext cx="2914093" cy="128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image01">
            <a:extLst>
              <a:ext uri="{FF2B5EF4-FFF2-40B4-BE49-F238E27FC236}">
                <a16:creationId xmlns:a16="http://schemas.microsoft.com/office/drawing/2014/main" id="{D87CC8C4-F846-0A1D-485A-C55A7DD07B7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791200" y="1081088"/>
            <a:ext cx="5262563" cy="252571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ubtitle01">
            <a:extLst>
              <a:ext uri="{FF2B5EF4-FFF2-40B4-BE49-F238E27FC236}">
                <a16:creationId xmlns:a16="http://schemas.microsoft.com/office/drawing/2014/main" id="{BD9344F6-0241-F3C0-031E-E2614E50C7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2147" y="4078930"/>
            <a:ext cx="2914093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7" name="content01">
            <a:extLst>
              <a:ext uri="{FF2B5EF4-FFF2-40B4-BE49-F238E27FC236}">
                <a16:creationId xmlns:a16="http://schemas.microsoft.com/office/drawing/2014/main" id="{51DDFAF1-788D-6438-2A03-2AACF20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2147" y="2052479"/>
            <a:ext cx="4292335" cy="155432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C722BAFB-F2CB-DDE5-8499-9ED0DEC4B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2147" y="1080520"/>
            <a:ext cx="4292335" cy="5788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5434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3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image03">
            <a:extLst>
              <a:ext uri="{FF2B5EF4-FFF2-40B4-BE49-F238E27FC236}">
                <a16:creationId xmlns:a16="http://schemas.microsoft.com/office/drawing/2014/main" id="{66D75B1A-9B73-E4CF-A917-2DE1B0A7BAB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959839" y="4332882"/>
            <a:ext cx="3715042" cy="110713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decorate03">
            <a:extLst>
              <a:ext uri="{FF2B5EF4-FFF2-40B4-BE49-F238E27FC236}">
                <a16:creationId xmlns:a16="http://schemas.microsoft.com/office/drawing/2014/main" id="{5DF875E6-D8C1-87D9-AED6-1600A0C3EC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8079" y="4333976"/>
            <a:ext cx="3715041" cy="111850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24000">
                  <a:schemeClr val="accent2">
                    <a:lumMod val="97000"/>
                    <a:lumOff val="3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12" name="subcontent03">
            <a:extLst>
              <a:ext uri="{FF2B5EF4-FFF2-40B4-BE49-F238E27FC236}">
                <a16:creationId xmlns:a16="http://schemas.microsoft.com/office/drawing/2014/main" id="{5A8D5A0B-60E2-085E-3326-993A74EC69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8079" y="4777616"/>
            <a:ext cx="3715041" cy="686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subtitle03">
            <a:extLst>
              <a:ext uri="{FF2B5EF4-FFF2-40B4-BE49-F238E27FC236}">
                <a16:creationId xmlns:a16="http://schemas.microsoft.com/office/drawing/2014/main" id="{4DEA0162-A91E-9594-4970-13B1D4D865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8079" y="4345346"/>
            <a:ext cx="3715041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5" name="subimage02">
            <a:extLst>
              <a:ext uri="{FF2B5EF4-FFF2-40B4-BE49-F238E27FC236}">
                <a16:creationId xmlns:a16="http://schemas.microsoft.com/office/drawing/2014/main" id="{C4DA68A9-AF80-7339-EE62-AC1FCF53E4D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86961" y="2762581"/>
            <a:ext cx="3715042" cy="110713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decorate02">
            <a:extLst>
              <a:ext uri="{FF2B5EF4-FFF2-40B4-BE49-F238E27FC236}">
                <a16:creationId xmlns:a16="http://schemas.microsoft.com/office/drawing/2014/main" id="{76738E1F-E2D0-F260-BA8F-1B3E5E1289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8079" y="2762581"/>
            <a:ext cx="3715041" cy="111850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9" name="subcontent02">
            <a:extLst>
              <a:ext uri="{FF2B5EF4-FFF2-40B4-BE49-F238E27FC236}">
                <a16:creationId xmlns:a16="http://schemas.microsoft.com/office/drawing/2014/main" id="{5B8373F6-96C7-9B6A-0832-3FFD8B1E29D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8079" y="3206221"/>
            <a:ext cx="3715041" cy="686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subtitle02">
            <a:extLst>
              <a:ext uri="{FF2B5EF4-FFF2-40B4-BE49-F238E27FC236}">
                <a16:creationId xmlns:a16="http://schemas.microsoft.com/office/drawing/2014/main" id="{4B6DF861-FF98-8120-14DE-51E1820933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8079" y="2773951"/>
            <a:ext cx="3715041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4" name="subimage01">
            <a:extLst>
              <a:ext uri="{FF2B5EF4-FFF2-40B4-BE49-F238E27FC236}">
                <a16:creationId xmlns:a16="http://schemas.microsoft.com/office/drawing/2014/main" id="{2B5E70FA-BCE0-6C9C-53D0-BFFADBBDFCF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86961" y="1192280"/>
            <a:ext cx="3715042" cy="110713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decorate01">
            <a:extLst>
              <a:ext uri="{FF2B5EF4-FFF2-40B4-BE49-F238E27FC236}">
                <a16:creationId xmlns:a16="http://schemas.microsoft.com/office/drawing/2014/main" id="{5A742E55-2675-D6DB-FB83-34BBF61975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8079" y="1192280"/>
            <a:ext cx="3715041" cy="111850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6" name="subcontent01">
            <a:extLst>
              <a:ext uri="{FF2B5EF4-FFF2-40B4-BE49-F238E27FC236}">
                <a16:creationId xmlns:a16="http://schemas.microsoft.com/office/drawing/2014/main" id="{185EC493-D4B3-84C4-AAA5-D3CA19FFD2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8079" y="1635920"/>
            <a:ext cx="3715041" cy="686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b="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subtitle01">
            <a:extLst>
              <a:ext uri="{FF2B5EF4-FFF2-40B4-BE49-F238E27FC236}">
                <a16:creationId xmlns:a16="http://schemas.microsoft.com/office/drawing/2014/main" id="{5EA8BBBF-FECD-8718-A780-CCBA3245C6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8079" y="1203650"/>
            <a:ext cx="3715041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7" name="content01">
            <a:extLst>
              <a:ext uri="{FF2B5EF4-FFF2-40B4-BE49-F238E27FC236}">
                <a16:creationId xmlns:a16="http://schemas.microsoft.com/office/drawing/2014/main" id="{FC81DEE6-E591-F24B-8E7F-92E5B254C8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64547" y="1532554"/>
            <a:ext cx="2964893" cy="216376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5F42F90C-AF54-B09B-3C4D-13AC6E0C8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4547" y="4055945"/>
            <a:ext cx="2964893" cy="138407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3997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3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ecorate03">
            <a:extLst>
              <a:ext uri="{FF2B5EF4-FFF2-40B4-BE49-F238E27FC236}">
                <a16:creationId xmlns:a16="http://schemas.microsoft.com/office/drawing/2014/main" id="{5240560C-7761-56D1-70A5-A97664250FB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57528" y="3878829"/>
            <a:ext cx="2551113" cy="1882526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18" name="subtitle03">
            <a:extLst>
              <a:ext uri="{FF2B5EF4-FFF2-40B4-BE49-F238E27FC236}">
                <a16:creationId xmlns:a16="http://schemas.microsoft.com/office/drawing/2014/main" id="{53B9AD35-2ADD-BAAA-F396-50BEA24A4BA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57528" y="3878829"/>
            <a:ext cx="2551114" cy="381000"/>
          </a:xfrm>
          <a:prstGeom prst="rect">
            <a:avLst/>
          </a:prstGeom>
        </p:spPr>
        <p:txBody>
          <a:bodyPr/>
          <a:lstStyle>
            <a:lvl1pPr algn="ctr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9" name="subcontent03">
            <a:extLst>
              <a:ext uri="{FF2B5EF4-FFF2-40B4-BE49-F238E27FC236}">
                <a16:creationId xmlns:a16="http://schemas.microsoft.com/office/drawing/2014/main" id="{1BB62731-44CC-01AA-4FC2-16EBC926391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57528" y="4582159"/>
            <a:ext cx="2551113" cy="11791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20" name="subimage03">
            <a:extLst>
              <a:ext uri="{FF2B5EF4-FFF2-40B4-BE49-F238E27FC236}">
                <a16:creationId xmlns:a16="http://schemas.microsoft.com/office/drawing/2014/main" id="{074A6E17-BCC9-F525-FFCF-612E5437F06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857528" y="2704118"/>
            <a:ext cx="2551113" cy="110713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decorate02">
            <a:extLst>
              <a:ext uri="{FF2B5EF4-FFF2-40B4-BE49-F238E27FC236}">
                <a16:creationId xmlns:a16="http://schemas.microsoft.com/office/drawing/2014/main" id="{B1B12C2B-DA81-FE4A-16AB-A4C249DE07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20443" y="3878829"/>
            <a:ext cx="2551113" cy="1882526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14" name="subtitle02">
            <a:extLst>
              <a:ext uri="{FF2B5EF4-FFF2-40B4-BE49-F238E27FC236}">
                <a16:creationId xmlns:a16="http://schemas.microsoft.com/office/drawing/2014/main" id="{1EC1FEB5-CE53-EC3B-E604-656C5506BA1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20443" y="3878829"/>
            <a:ext cx="2551114" cy="381000"/>
          </a:xfrm>
          <a:prstGeom prst="rect">
            <a:avLst/>
          </a:prstGeom>
        </p:spPr>
        <p:txBody>
          <a:bodyPr/>
          <a:lstStyle>
            <a:lvl1pPr algn="ctr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5" name="subcontent02">
            <a:extLst>
              <a:ext uri="{FF2B5EF4-FFF2-40B4-BE49-F238E27FC236}">
                <a16:creationId xmlns:a16="http://schemas.microsoft.com/office/drawing/2014/main" id="{9B46325B-5A3C-37CB-5763-F4C3F775CA1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20443" y="4582159"/>
            <a:ext cx="2551113" cy="11791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16" name="subimage02">
            <a:extLst>
              <a:ext uri="{FF2B5EF4-FFF2-40B4-BE49-F238E27FC236}">
                <a16:creationId xmlns:a16="http://schemas.microsoft.com/office/drawing/2014/main" id="{553AF8CC-49B4-4645-A771-22896F0FB62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820443" y="2704118"/>
            <a:ext cx="2551113" cy="110713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decorate01">
            <a:extLst>
              <a:ext uri="{FF2B5EF4-FFF2-40B4-BE49-F238E27FC236}">
                <a16:creationId xmlns:a16="http://schemas.microsoft.com/office/drawing/2014/main" id="{35226570-9266-6543-7F4D-6D1EAD8D490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82603" y="3878829"/>
            <a:ext cx="2551113" cy="1882526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8" name="subtitle01">
            <a:extLst>
              <a:ext uri="{FF2B5EF4-FFF2-40B4-BE49-F238E27FC236}">
                <a16:creationId xmlns:a16="http://schemas.microsoft.com/office/drawing/2014/main" id="{08F18EBC-EC1F-2346-AFFF-9992307D7F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82603" y="3878829"/>
            <a:ext cx="2551114" cy="381000"/>
          </a:xfrm>
          <a:prstGeom prst="rect">
            <a:avLst/>
          </a:prstGeom>
        </p:spPr>
        <p:txBody>
          <a:bodyPr/>
          <a:lstStyle>
            <a:lvl1pPr algn="ctr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7" name="subcontent01">
            <a:extLst>
              <a:ext uri="{FF2B5EF4-FFF2-40B4-BE49-F238E27FC236}">
                <a16:creationId xmlns:a16="http://schemas.microsoft.com/office/drawing/2014/main" id="{BDD312FB-E13A-E155-87E9-E8E31AB12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82603" y="4582159"/>
            <a:ext cx="2551113" cy="11791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subimage01">
            <a:extLst>
              <a:ext uri="{FF2B5EF4-FFF2-40B4-BE49-F238E27FC236}">
                <a16:creationId xmlns:a16="http://schemas.microsoft.com/office/drawing/2014/main" id="{326F8DF2-634B-90EB-31A1-0F30463FC82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82603" y="2704118"/>
            <a:ext cx="2551113" cy="110713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content01">
            <a:extLst>
              <a:ext uri="{FF2B5EF4-FFF2-40B4-BE49-F238E27FC236}">
                <a16:creationId xmlns:a16="http://schemas.microsoft.com/office/drawing/2014/main" id="{82BAC05C-D2B0-62B1-448B-B661B806F1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5317" y="1451274"/>
            <a:ext cx="8081366" cy="518859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7D1C6A7B-230F-F558-D009-4030549BAD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5194" y="798569"/>
            <a:ext cx="7201613" cy="518859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2068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4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ecorate04">
            <a:extLst>
              <a:ext uri="{FF2B5EF4-FFF2-40B4-BE49-F238E27FC236}">
                <a16:creationId xmlns:a16="http://schemas.microsoft.com/office/drawing/2014/main" id="{07ED8AC8-F32A-92D1-34D8-CEF2D3C7F5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7519" y="4811210"/>
            <a:ext cx="4541523" cy="1118505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47" name="subcontent04">
            <a:extLst>
              <a:ext uri="{FF2B5EF4-FFF2-40B4-BE49-F238E27FC236}">
                <a16:creationId xmlns:a16="http://schemas.microsoft.com/office/drawing/2014/main" id="{D0483E77-9910-ACF9-4664-B3C16EC01A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07519" y="5243480"/>
            <a:ext cx="4541523" cy="686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8" name="subtitle04">
            <a:extLst>
              <a:ext uri="{FF2B5EF4-FFF2-40B4-BE49-F238E27FC236}">
                <a16:creationId xmlns:a16="http://schemas.microsoft.com/office/drawing/2014/main" id="{2E92FDD3-8B63-669B-3AFC-135E40DA4F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07519" y="4811210"/>
            <a:ext cx="4541523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2" name="decorate03">
            <a:extLst>
              <a:ext uri="{FF2B5EF4-FFF2-40B4-BE49-F238E27FC236}">
                <a16:creationId xmlns:a16="http://schemas.microsoft.com/office/drawing/2014/main" id="{83844470-999B-6001-1C6D-BB9E0BA6E8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7519" y="3601060"/>
            <a:ext cx="4541523" cy="1118505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4" name="decorate02">
            <a:extLst>
              <a:ext uri="{FF2B5EF4-FFF2-40B4-BE49-F238E27FC236}">
                <a16:creationId xmlns:a16="http://schemas.microsoft.com/office/drawing/2014/main" id="{60E36FF1-C35F-DB07-4BA8-7C565F2AC4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7519" y="2374445"/>
            <a:ext cx="4541523" cy="1118505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5" name="decorate01">
            <a:extLst>
              <a:ext uri="{FF2B5EF4-FFF2-40B4-BE49-F238E27FC236}">
                <a16:creationId xmlns:a16="http://schemas.microsoft.com/office/drawing/2014/main" id="{24A33792-8B39-A037-A49F-FE892F42DC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7519" y="1171960"/>
            <a:ext cx="4541523" cy="1118505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6" name="subcontent03">
            <a:extLst>
              <a:ext uri="{FF2B5EF4-FFF2-40B4-BE49-F238E27FC236}">
                <a16:creationId xmlns:a16="http://schemas.microsoft.com/office/drawing/2014/main" id="{CE9F83ED-05E7-6780-0BFE-673AED21FA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7519" y="4033330"/>
            <a:ext cx="4541523" cy="686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subtitle03">
            <a:extLst>
              <a:ext uri="{FF2B5EF4-FFF2-40B4-BE49-F238E27FC236}">
                <a16:creationId xmlns:a16="http://schemas.microsoft.com/office/drawing/2014/main" id="{2F3C26EB-F5F2-9C15-F8B9-4BB00A79C9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07519" y="3601060"/>
            <a:ext cx="4541523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8" name="subcontent02">
            <a:extLst>
              <a:ext uri="{FF2B5EF4-FFF2-40B4-BE49-F238E27FC236}">
                <a16:creationId xmlns:a16="http://schemas.microsoft.com/office/drawing/2014/main" id="{2DF0C84D-A31F-5EC0-C2CC-EF1F02BC7A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07519" y="2823180"/>
            <a:ext cx="4541523" cy="686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subtitle02">
            <a:extLst>
              <a:ext uri="{FF2B5EF4-FFF2-40B4-BE49-F238E27FC236}">
                <a16:creationId xmlns:a16="http://schemas.microsoft.com/office/drawing/2014/main" id="{FA02120C-12DF-5F90-DBCB-A025522B67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7519" y="2390910"/>
            <a:ext cx="4541523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42" name="subcontent01">
            <a:extLst>
              <a:ext uri="{FF2B5EF4-FFF2-40B4-BE49-F238E27FC236}">
                <a16:creationId xmlns:a16="http://schemas.microsoft.com/office/drawing/2014/main" id="{D212092B-B0CA-A4AD-2CB1-D758323DFB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7519" y="1615600"/>
            <a:ext cx="4541523" cy="686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3" name="subtitle01">
            <a:extLst>
              <a:ext uri="{FF2B5EF4-FFF2-40B4-BE49-F238E27FC236}">
                <a16:creationId xmlns:a16="http://schemas.microsoft.com/office/drawing/2014/main" id="{866E3ECA-2A99-0899-5A85-7AA4AB27A5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07519" y="1183330"/>
            <a:ext cx="4541523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44" name="content01">
            <a:extLst>
              <a:ext uri="{FF2B5EF4-FFF2-40B4-BE49-F238E27FC236}">
                <a16:creationId xmlns:a16="http://schemas.microsoft.com/office/drawing/2014/main" id="{56A63A2A-846D-AAD5-85EF-4A371DC434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2224" y="2347119"/>
            <a:ext cx="4163935" cy="216376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5" name="title">
            <a:extLst>
              <a:ext uri="{FF2B5EF4-FFF2-40B4-BE49-F238E27FC236}">
                <a16:creationId xmlns:a16="http://schemas.microsoft.com/office/drawing/2014/main" id="{AA764B28-636A-DBDE-5E31-71158D8206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2147" y="1171960"/>
            <a:ext cx="4712413" cy="5788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3774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4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image04">
            <a:extLst>
              <a:ext uri="{FF2B5EF4-FFF2-40B4-BE49-F238E27FC236}">
                <a16:creationId xmlns:a16="http://schemas.microsoft.com/office/drawing/2014/main" id="{4CEA067E-4A89-10C1-2B3A-217104ECB7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959839" y="4670582"/>
            <a:ext cx="3642164" cy="110713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decorate04">
            <a:extLst>
              <a:ext uri="{FF2B5EF4-FFF2-40B4-BE49-F238E27FC236}">
                <a16:creationId xmlns:a16="http://schemas.microsoft.com/office/drawing/2014/main" id="{D89EFA73-C593-7DF2-0B22-F3BD9A8539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8079" y="4671676"/>
            <a:ext cx="3715041" cy="111850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24000">
                  <a:schemeClr val="accent2">
                    <a:lumMod val="97000"/>
                    <a:lumOff val="3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26" name="subcontent04">
            <a:extLst>
              <a:ext uri="{FF2B5EF4-FFF2-40B4-BE49-F238E27FC236}">
                <a16:creationId xmlns:a16="http://schemas.microsoft.com/office/drawing/2014/main" id="{231E5278-263A-CC8A-3EC8-4F0A0A5E641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8079" y="5115316"/>
            <a:ext cx="3715041" cy="686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7" name="subtitle04">
            <a:extLst>
              <a:ext uri="{FF2B5EF4-FFF2-40B4-BE49-F238E27FC236}">
                <a16:creationId xmlns:a16="http://schemas.microsoft.com/office/drawing/2014/main" id="{DC775007-D64B-0D5E-F8F5-AA0FE14EA8F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28079" y="4683046"/>
            <a:ext cx="3715041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6" name="subimage03">
            <a:extLst>
              <a:ext uri="{FF2B5EF4-FFF2-40B4-BE49-F238E27FC236}">
                <a16:creationId xmlns:a16="http://schemas.microsoft.com/office/drawing/2014/main" id="{66D75B1A-9B73-E4CF-A917-2DE1B0A7BAB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959839" y="3395448"/>
            <a:ext cx="3642164" cy="110713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decorate03">
            <a:extLst>
              <a:ext uri="{FF2B5EF4-FFF2-40B4-BE49-F238E27FC236}">
                <a16:creationId xmlns:a16="http://schemas.microsoft.com/office/drawing/2014/main" id="{5DF875E6-D8C1-87D9-AED6-1600A0C3EC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8079" y="3396542"/>
            <a:ext cx="3715041" cy="111850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24000">
                  <a:schemeClr val="accent2">
                    <a:lumMod val="97000"/>
                    <a:lumOff val="3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12" name="subcontent03">
            <a:extLst>
              <a:ext uri="{FF2B5EF4-FFF2-40B4-BE49-F238E27FC236}">
                <a16:creationId xmlns:a16="http://schemas.microsoft.com/office/drawing/2014/main" id="{5A8D5A0B-60E2-085E-3326-993A74EC69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8079" y="3840182"/>
            <a:ext cx="3715041" cy="686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subtitle03">
            <a:extLst>
              <a:ext uri="{FF2B5EF4-FFF2-40B4-BE49-F238E27FC236}">
                <a16:creationId xmlns:a16="http://schemas.microsoft.com/office/drawing/2014/main" id="{4DEA0162-A91E-9594-4970-13B1D4D865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8079" y="3407912"/>
            <a:ext cx="3715041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5" name="subimage02">
            <a:extLst>
              <a:ext uri="{FF2B5EF4-FFF2-40B4-BE49-F238E27FC236}">
                <a16:creationId xmlns:a16="http://schemas.microsoft.com/office/drawing/2014/main" id="{C4DA68A9-AF80-7339-EE62-AC1FCF53E4D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86961" y="2152454"/>
            <a:ext cx="3715042" cy="110713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decorate02">
            <a:extLst>
              <a:ext uri="{FF2B5EF4-FFF2-40B4-BE49-F238E27FC236}">
                <a16:creationId xmlns:a16="http://schemas.microsoft.com/office/drawing/2014/main" id="{76738E1F-E2D0-F260-BA8F-1B3E5E1289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8079" y="2152454"/>
            <a:ext cx="3715041" cy="111850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9" name="subcontent02">
            <a:extLst>
              <a:ext uri="{FF2B5EF4-FFF2-40B4-BE49-F238E27FC236}">
                <a16:creationId xmlns:a16="http://schemas.microsoft.com/office/drawing/2014/main" id="{5B8373F6-96C7-9B6A-0832-3FFD8B1E29D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8079" y="2596094"/>
            <a:ext cx="3715041" cy="686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subtitle02">
            <a:extLst>
              <a:ext uri="{FF2B5EF4-FFF2-40B4-BE49-F238E27FC236}">
                <a16:creationId xmlns:a16="http://schemas.microsoft.com/office/drawing/2014/main" id="{4B6DF861-FF98-8120-14DE-51E1820933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8079" y="2163824"/>
            <a:ext cx="3715041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4" name="subimage01">
            <a:extLst>
              <a:ext uri="{FF2B5EF4-FFF2-40B4-BE49-F238E27FC236}">
                <a16:creationId xmlns:a16="http://schemas.microsoft.com/office/drawing/2014/main" id="{2B5E70FA-BCE0-6C9C-53D0-BFFADBBDFCF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86961" y="877320"/>
            <a:ext cx="3715042" cy="110713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decorate01">
            <a:extLst>
              <a:ext uri="{FF2B5EF4-FFF2-40B4-BE49-F238E27FC236}">
                <a16:creationId xmlns:a16="http://schemas.microsoft.com/office/drawing/2014/main" id="{5A742E55-2675-D6DB-FB83-34BBF61975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8079" y="877320"/>
            <a:ext cx="3715041" cy="111850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6" name="subcontent01">
            <a:extLst>
              <a:ext uri="{FF2B5EF4-FFF2-40B4-BE49-F238E27FC236}">
                <a16:creationId xmlns:a16="http://schemas.microsoft.com/office/drawing/2014/main" id="{185EC493-D4B3-84C4-AAA5-D3CA19FFD2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8079" y="1320960"/>
            <a:ext cx="3715041" cy="686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subtitle01">
            <a:extLst>
              <a:ext uri="{FF2B5EF4-FFF2-40B4-BE49-F238E27FC236}">
                <a16:creationId xmlns:a16="http://schemas.microsoft.com/office/drawing/2014/main" id="{5EA8BBBF-FECD-8718-A780-CCBA3245C6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8079" y="888690"/>
            <a:ext cx="3715041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7" name="content01">
            <a:extLst>
              <a:ext uri="{FF2B5EF4-FFF2-40B4-BE49-F238E27FC236}">
                <a16:creationId xmlns:a16="http://schemas.microsoft.com/office/drawing/2014/main" id="{FC81DEE6-E591-F24B-8E7F-92E5B254C8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64547" y="1867834"/>
            <a:ext cx="2964893" cy="216376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5F42F90C-AF54-B09B-3C4D-13AC6E0C8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4547" y="4391225"/>
            <a:ext cx="2964893" cy="138407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9221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4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ecorate04">
            <a:extLst>
              <a:ext uri="{FF2B5EF4-FFF2-40B4-BE49-F238E27FC236}">
                <a16:creationId xmlns:a16="http://schemas.microsoft.com/office/drawing/2014/main" id="{5CD804B5-A777-3AE0-0896-3C7A715796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31074" y="3657676"/>
            <a:ext cx="2551113" cy="1882526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20" name="subtitle04">
            <a:extLst>
              <a:ext uri="{FF2B5EF4-FFF2-40B4-BE49-F238E27FC236}">
                <a16:creationId xmlns:a16="http://schemas.microsoft.com/office/drawing/2014/main" id="{52524DCE-7FA8-2A44-9AE7-98743730C9E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931074" y="3657676"/>
            <a:ext cx="2551114" cy="381000"/>
          </a:xfrm>
          <a:prstGeom prst="rect">
            <a:avLst/>
          </a:prstGeom>
        </p:spPr>
        <p:txBody>
          <a:bodyPr/>
          <a:lstStyle>
            <a:lvl1pPr algn="ctr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21" name="subcontent04">
            <a:extLst>
              <a:ext uri="{FF2B5EF4-FFF2-40B4-BE49-F238E27FC236}">
                <a16:creationId xmlns:a16="http://schemas.microsoft.com/office/drawing/2014/main" id="{822DCE79-5313-8B2B-2F20-DC03C54409A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931074" y="4361006"/>
            <a:ext cx="2551113" cy="11791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subimage04">
            <a:extLst>
              <a:ext uri="{FF2B5EF4-FFF2-40B4-BE49-F238E27FC236}">
                <a16:creationId xmlns:a16="http://schemas.microsoft.com/office/drawing/2014/main" id="{385C0C7E-B2E9-ABEF-0647-DD26CB7D1B90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31074" y="2482965"/>
            <a:ext cx="2551113" cy="110713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decorate03">
            <a:extLst>
              <a:ext uri="{FF2B5EF4-FFF2-40B4-BE49-F238E27FC236}">
                <a16:creationId xmlns:a16="http://schemas.microsoft.com/office/drawing/2014/main" id="{AE95D8BF-FCCF-9E6A-1261-7FA9A64A500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87876" y="3647515"/>
            <a:ext cx="2551113" cy="1882526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6" name="subtitle03">
            <a:extLst>
              <a:ext uri="{FF2B5EF4-FFF2-40B4-BE49-F238E27FC236}">
                <a16:creationId xmlns:a16="http://schemas.microsoft.com/office/drawing/2014/main" id="{2DFA3BE5-08F3-DE6B-04C6-35AF12C209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187876" y="3647515"/>
            <a:ext cx="2551114" cy="381000"/>
          </a:xfrm>
          <a:prstGeom prst="rect">
            <a:avLst/>
          </a:prstGeom>
        </p:spPr>
        <p:txBody>
          <a:bodyPr/>
          <a:lstStyle>
            <a:lvl1pPr algn="ctr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7" name="subcontent03">
            <a:extLst>
              <a:ext uri="{FF2B5EF4-FFF2-40B4-BE49-F238E27FC236}">
                <a16:creationId xmlns:a16="http://schemas.microsoft.com/office/drawing/2014/main" id="{37CF79A5-5272-8E46-2271-6253BF073CC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87876" y="4350845"/>
            <a:ext cx="2551113" cy="11791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subimage03">
            <a:extLst>
              <a:ext uri="{FF2B5EF4-FFF2-40B4-BE49-F238E27FC236}">
                <a16:creationId xmlns:a16="http://schemas.microsoft.com/office/drawing/2014/main" id="{3DC91D93-A66E-AC6C-8CFE-314FCC24610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187876" y="2472804"/>
            <a:ext cx="2551113" cy="110713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decorate02">
            <a:extLst>
              <a:ext uri="{FF2B5EF4-FFF2-40B4-BE49-F238E27FC236}">
                <a16:creationId xmlns:a16="http://schemas.microsoft.com/office/drawing/2014/main" id="{075F1923-E4A8-D71E-91DC-7892AD8226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44677" y="3655714"/>
            <a:ext cx="2551113" cy="1882526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10" name="subtitle02">
            <a:extLst>
              <a:ext uri="{FF2B5EF4-FFF2-40B4-BE49-F238E27FC236}">
                <a16:creationId xmlns:a16="http://schemas.microsoft.com/office/drawing/2014/main" id="{2BE018F6-D5B5-D98A-7733-43CA35FF40A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44677" y="3655714"/>
            <a:ext cx="2551114" cy="381000"/>
          </a:xfrm>
          <a:prstGeom prst="rect">
            <a:avLst/>
          </a:prstGeom>
        </p:spPr>
        <p:txBody>
          <a:bodyPr/>
          <a:lstStyle>
            <a:lvl1pPr algn="ctr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1" name="subcontent02">
            <a:extLst>
              <a:ext uri="{FF2B5EF4-FFF2-40B4-BE49-F238E27FC236}">
                <a16:creationId xmlns:a16="http://schemas.microsoft.com/office/drawing/2014/main" id="{4B38FC32-1895-6E49-F0B5-E9B94FA339E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44677" y="4359044"/>
            <a:ext cx="2551113" cy="11791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subimage02">
            <a:extLst>
              <a:ext uri="{FF2B5EF4-FFF2-40B4-BE49-F238E27FC236}">
                <a16:creationId xmlns:a16="http://schemas.microsoft.com/office/drawing/2014/main" id="{48E77335-8461-8C5C-EF77-3E4F99956AE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444677" y="2481003"/>
            <a:ext cx="2551113" cy="110713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decorate01">
            <a:extLst>
              <a:ext uri="{FF2B5EF4-FFF2-40B4-BE49-F238E27FC236}">
                <a16:creationId xmlns:a16="http://schemas.microsoft.com/office/drawing/2014/main" id="{5AB0889F-F168-7EED-DCDC-84E786B0CB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1477" y="3655714"/>
            <a:ext cx="2551113" cy="1882526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14" name="subtitle01">
            <a:extLst>
              <a:ext uri="{FF2B5EF4-FFF2-40B4-BE49-F238E27FC236}">
                <a16:creationId xmlns:a16="http://schemas.microsoft.com/office/drawing/2014/main" id="{3EF4A006-EF58-DD8F-FAE5-8FD30B2933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1477" y="3655714"/>
            <a:ext cx="2551114" cy="381000"/>
          </a:xfrm>
          <a:prstGeom prst="rect">
            <a:avLst/>
          </a:prstGeom>
        </p:spPr>
        <p:txBody>
          <a:bodyPr/>
          <a:lstStyle>
            <a:lvl1pPr algn="ctr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5" name="subcontent01">
            <a:extLst>
              <a:ext uri="{FF2B5EF4-FFF2-40B4-BE49-F238E27FC236}">
                <a16:creationId xmlns:a16="http://schemas.microsoft.com/office/drawing/2014/main" id="{90E748FC-4367-A940-7BAA-6F10119230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1477" y="4359044"/>
            <a:ext cx="2551113" cy="11791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subimage01">
            <a:extLst>
              <a:ext uri="{FF2B5EF4-FFF2-40B4-BE49-F238E27FC236}">
                <a16:creationId xmlns:a16="http://schemas.microsoft.com/office/drawing/2014/main" id="{9898ADE2-EE01-4D0D-26C0-6512EED52E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1477" y="2481003"/>
            <a:ext cx="2551113" cy="110713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content01">
            <a:extLst>
              <a:ext uri="{FF2B5EF4-FFF2-40B4-BE49-F238E27FC236}">
                <a16:creationId xmlns:a16="http://schemas.microsoft.com/office/drawing/2014/main" id="{C180841E-E59B-6C1F-056F-E67EB24BAC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5317" y="1451274"/>
            <a:ext cx="8081366" cy="518859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1D7FABA7-0595-69F7-CA9D-D8F0B47E42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5194" y="798569"/>
            <a:ext cx="7201613" cy="518859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3385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4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content04">
            <a:extLst>
              <a:ext uri="{FF2B5EF4-FFF2-40B4-BE49-F238E27FC236}">
                <a16:creationId xmlns:a16="http://schemas.microsoft.com/office/drawing/2014/main" id="{060FF688-A825-1A82-D7BB-29FB1FB0F3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54479" y="3952240"/>
            <a:ext cx="2556801" cy="146288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subtitle04">
            <a:extLst>
              <a:ext uri="{FF2B5EF4-FFF2-40B4-BE49-F238E27FC236}">
                <a16:creationId xmlns:a16="http://schemas.microsoft.com/office/drawing/2014/main" id="{2CC180BF-5A6B-4622-20E1-4721525CFC9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54479" y="3519970"/>
            <a:ext cx="2556801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5" name="subcontent03">
            <a:extLst>
              <a:ext uri="{FF2B5EF4-FFF2-40B4-BE49-F238E27FC236}">
                <a16:creationId xmlns:a16="http://schemas.microsoft.com/office/drawing/2014/main" id="{D1E1CF46-A656-6D3B-032E-6DB917BCAB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16639" y="3952240"/>
            <a:ext cx="2556801" cy="146288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subtitle03">
            <a:extLst>
              <a:ext uri="{FF2B5EF4-FFF2-40B4-BE49-F238E27FC236}">
                <a16:creationId xmlns:a16="http://schemas.microsoft.com/office/drawing/2014/main" id="{4B1C6CD9-E4CC-CDE1-7D89-DBB44D9FFD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16639" y="3519970"/>
            <a:ext cx="2556801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3" name="subcontent02">
            <a:extLst>
              <a:ext uri="{FF2B5EF4-FFF2-40B4-BE49-F238E27FC236}">
                <a16:creationId xmlns:a16="http://schemas.microsoft.com/office/drawing/2014/main" id="{E14082F5-B266-F9DD-C73C-A5D371F385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54479" y="1875150"/>
            <a:ext cx="2556801" cy="146288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subtitle02">
            <a:extLst>
              <a:ext uri="{FF2B5EF4-FFF2-40B4-BE49-F238E27FC236}">
                <a16:creationId xmlns:a16="http://schemas.microsoft.com/office/drawing/2014/main" id="{0D18FF27-09E9-3219-3276-2FBDA62ABA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54479" y="1442880"/>
            <a:ext cx="2556801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1" name="subcontent01">
            <a:extLst>
              <a:ext uri="{FF2B5EF4-FFF2-40B4-BE49-F238E27FC236}">
                <a16:creationId xmlns:a16="http://schemas.microsoft.com/office/drawing/2014/main" id="{C056ACA1-8B8A-81E2-34A7-28A5384ABB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16639" y="1875150"/>
            <a:ext cx="2556801" cy="146288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subtitle01">
            <a:extLst>
              <a:ext uri="{FF2B5EF4-FFF2-40B4-BE49-F238E27FC236}">
                <a16:creationId xmlns:a16="http://schemas.microsoft.com/office/drawing/2014/main" id="{4024A00C-122D-6749-6EB9-54A0AD568C2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16639" y="1442880"/>
            <a:ext cx="2556801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6" name="content01">
            <a:extLst>
              <a:ext uri="{FF2B5EF4-FFF2-40B4-BE49-F238E27FC236}">
                <a16:creationId xmlns:a16="http://schemas.microsoft.com/office/drawing/2014/main" id="{142C31B7-532D-FED9-AA9D-81C1359A3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2147" y="3428999"/>
            <a:ext cx="3787776" cy="198612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BDECB640-AAC5-98F8-12C8-940E43FB68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2147" y="2228600"/>
            <a:ext cx="4292335" cy="5788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5594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4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content03">
            <a:extLst>
              <a:ext uri="{FF2B5EF4-FFF2-40B4-BE49-F238E27FC236}">
                <a16:creationId xmlns:a16="http://schemas.microsoft.com/office/drawing/2014/main" id="{8F3437B1-0351-5071-A7B6-EA28F814793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1466" y="4805130"/>
            <a:ext cx="4751334" cy="146288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subtitle04">
            <a:extLst>
              <a:ext uri="{FF2B5EF4-FFF2-40B4-BE49-F238E27FC236}">
                <a16:creationId xmlns:a16="http://schemas.microsoft.com/office/drawing/2014/main" id="{A2B5EFB8-9A34-EF25-9929-59C282862A1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21466" y="4372860"/>
            <a:ext cx="4751334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9" name="subcontent03">
            <a:extLst>
              <a:ext uri="{FF2B5EF4-FFF2-40B4-BE49-F238E27FC236}">
                <a16:creationId xmlns:a16="http://schemas.microsoft.com/office/drawing/2014/main" id="{6766A2BC-4C5F-F848-B6D6-767E373BB01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39866" y="4856400"/>
            <a:ext cx="4751334" cy="146288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subtitle03">
            <a:extLst>
              <a:ext uri="{FF2B5EF4-FFF2-40B4-BE49-F238E27FC236}">
                <a16:creationId xmlns:a16="http://schemas.microsoft.com/office/drawing/2014/main" id="{C189CA98-366D-FAF9-364E-8202A04424C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39866" y="4424130"/>
            <a:ext cx="4751334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7" name="subcontent02">
            <a:extLst>
              <a:ext uri="{FF2B5EF4-FFF2-40B4-BE49-F238E27FC236}">
                <a16:creationId xmlns:a16="http://schemas.microsoft.com/office/drawing/2014/main" id="{1B5D9555-4BA5-76A5-19ED-F8CE71A04F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21466" y="2804080"/>
            <a:ext cx="4751334" cy="146288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subtitle02">
            <a:extLst>
              <a:ext uri="{FF2B5EF4-FFF2-40B4-BE49-F238E27FC236}">
                <a16:creationId xmlns:a16="http://schemas.microsoft.com/office/drawing/2014/main" id="{CE6D6B3C-3C91-6A74-29C4-BC478B67F45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21466" y="2371810"/>
            <a:ext cx="4751334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1" name="subcontent01">
            <a:extLst>
              <a:ext uri="{FF2B5EF4-FFF2-40B4-BE49-F238E27FC236}">
                <a16:creationId xmlns:a16="http://schemas.microsoft.com/office/drawing/2014/main" id="{BA38304E-78EF-4D1D-F3EB-62803FA40F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39866" y="2804080"/>
            <a:ext cx="4751334" cy="146288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subtitle01">
            <a:extLst>
              <a:ext uri="{FF2B5EF4-FFF2-40B4-BE49-F238E27FC236}">
                <a16:creationId xmlns:a16="http://schemas.microsoft.com/office/drawing/2014/main" id="{4C0877FA-6D66-9B92-4A7E-2E529BA1A89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39866" y="2371810"/>
            <a:ext cx="4751334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3" name="content01">
            <a:extLst>
              <a:ext uri="{FF2B5EF4-FFF2-40B4-BE49-F238E27FC236}">
                <a16:creationId xmlns:a16="http://schemas.microsoft.com/office/drawing/2014/main" id="{E46F6453-3340-2767-74AB-21B6E31A96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866" y="1518919"/>
            <a:ext cx="9932932" cy="57880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8A685153-6540-0D04-686F-B64FEDD62D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9867" y="819376"/>
            <a:ext cx="9932933" cy="5788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959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01">
            <a:extLst>
              <a:ext uri="{FF2B5EF4-FFF2-40B4-BE49-F238E27FC236}">
                <a16:creationId xmlns:a16="http://schemas.microsoft.com/office/drawing/2014/main" id="{2AA1CF88-B814-1D77-19C3-FFCE715AD8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4366" y="1292251"/>
            <a:ext cx="8217634" cy="416391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50000"/>
              </a:lnSpc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F86E8C4-1445-38FB-E083-10FFB0F927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9341" y="1292251"/>
            <a:ext cx="2592388" cy="64990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54652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4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content04">
            <a:extLst>
              <a:ext uri="{FF2B5EF4-FFF2-40B4-BE49-F238E27FC236}">
                <a16:creationId xmlns:a16="http://schemas.microsoft.com/office/drawing/2014/main" id="{2BE28B99-473F-1B65-AD4E-11D6AD5CD3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88546" y="4493098"/>
            <a:ext cx="3268001" cy="146288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6" name="subtitle04">
            <a:extLst>
              <a:ext uri="{FF2B5EF4-FFF2-40B4-BE49-F238E27FC236}">
                <a16:creationId xmlns:a16="http://schemas.microsoft.com/office/drawing/2014/main" id="{794C763E-F2DB-CD76-DA37-36C365014C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88546" y="4060828"/>
            <a:ext cx="3268001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7" name="subcontent03">
            <a:extLst>
              <a:ext uri="{FF2B5EF4-FFF2-40B4-BE49-F238E27FC236}">
                <a16:creationId xmlns:a16="http://schemas.microsoft.com/office/drawing/2014/main" id="{A3740D4C-0818-B3FE-611C-6E75F32A19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5455" y="4507069"/>
            <a:ext cx="3268001" cy="146288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subtitle03">
            <a:extLst>
              <a:ext uri="{FF2B5EF4-FFF2-40B4-BE49-F238E27FC236}">
                <a16:creationId xmlns:a16="http://schemas.microsoft.com/office/drawing/2014/main" id="{09A8942A-2AC5-EEC9-2AA5-49043D66C9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35455" y="4074799"/>
            <a:ext cx="3268001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9" name="subcontent02">
            <a:extLst>
              <a:ext uri="{FF2B5EF4-FFF2-40B4-BE49-F238E27FC236}">
                <a16:creationId xmlns:a16="http://schemas.microsoft.com/office/drawing/2014/main" id="{824B1C21-5131-79CE-B3B7-ABE9913D7E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88546" y="2416008"/>
            <a:ext cx="3268001" cy="146288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10" name="subtitle02">
            <a:extLst>
              <a:ext uri="{FF2B5EF4-FFF2-40B4-BE49-F238E27FC236}">
                <a16:creationId xmlns:a16="http://schemas.microsoft.com/office/drawing/2014/main" id="{2854A8A2-26C3-3489-82C5-FEDED3B733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88546" y="1983738"/>
            <a:ext cx="3268001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1" name="subcontent01">
            <a:extLst>
              <a:ext uri="{FF2B5EF4-FFF2-40B4-BE49-F238E27FC236}">
                <a16:creationId xmlns:a16="http://schemas.microsoft.com/office/drawing/2014/main" id="{C18FA138-D478-9DF3-8756-F5A6278AD5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35455" y="2429979"/>
            <a:ext cx="3268001" cy="146288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subtitle01">
            <a:extLst>
              <a:ext uri="{FF2B5EF4-FFF2-40B4-BE49-F238E27FC236}">
                <a16:creationId xmlns:a16="http://schemas.microsoft.com/office/drawing/2014/main" id="{872D1BD8-A0C9-B570-E038-C499BDFF6E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35455" y="1997709"/>
            <a:ext cx="3268001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3" name="content01">
            <a:extLst>
              <a:ext uri="{FF2B5EF4-FFF2-40B4-BE49-F238E27FC236}">
                <a16:creationId xmlns:a16="http://schemas.microsoft.com/office/drawing/2014/main" id="{BDD453F8-576C-422E-8C30-36B9069260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9456" y="1221727"/>
            <a:ext cx="5653088" cy="57880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762FDDB9-8399-3670-A804-BB9175C5DF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49833" y="445745"/>
            <a:ext cx="4292335" cy="57880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BC5C8B-6743-89E6-B2F9-57E016A09F5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40642" y="3027997"/>
            <a:ext cx="882650" cy="882651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E6EC1920-4EBD-54F5-B896-0FF3AFBB35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68710" y="3027997"/>
            <a:ext cx="882650" cy="882651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EAAF35D0-EB32-8DD6-1D21-43B8B740C0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68710" y="3992882"/>
            <a:ext cx="882650" cy="882651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F425FB07-946A-876A-BFED-FD2FFB056A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40641" y="3992881"/>
            <a:ext cx="882650" cy="882651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9413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5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content05">
            <a:extLst>
              <a:ext uri="{FF2B5EF4-FFF2-40B4-BE49-F238E27FC236}">
                <a16:creationId xmlns:a16="http://schemas.microsoft.com/office/drawing/2014/main" id="{EBA6B508-2FB2-D9A8-E60F-F8108ADC8DB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791269" y="3555686"/>
            <a:ext cx="2091955" cy="225044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6" name="subtitle05">
            <a:extLst>
              <a:ext uri="{FF2B5EF4-FFF2-40B4-BE49-F238E27FC236}">
                <a16:creationId xmlns:a16="http://schemas.microsoft.com/office/drawing/2014/main" id="{B4D77052-8F1B-26B2-AB5C-4D359014245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791271" y="2958943"/>
            <a:ext cx="2091955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3410052-D34C-DDB7-DBD9-072775610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9866" y="2641600"/>
            <a:ext cx="2092452" cy="101600"/>
          </a:xfrm>
          <a:prstGeom prst="rect">
            <a:avLst/>
          </a:prstGeom>
          <a:solidFill>
            <a:srgbClr val="C43E1C"/>
          </a:solidFill>
        </p:spPr>
        <p:txBody>
          <a:bodyPr/>
          <a:lstStyle/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8" name="文本占位符 9">
            <a:extLst>
              <a:ext uri="{FF2B5EF4-FFF2-40B4-BE49-F238E27FC236}">
                <a16:creationId xmlns:a16="http://schemas.microsoft.com/office/drawing/2014/main" id="{072AAB9A-4AD9-A29C-4FB2-141B48F0F04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34426" y="2641600"/>
            <a:ext cx="2092452" cy="101600"/>
          </a:xfrm>
          <a:prstGeom prst="rect">
            <a:avLst/>
          </a:prstGeom>
          <a:solidFill>
            <a:srgbClr val="C43E1C"/>
          </a:solidFill>
        </p:spPr>
        <p:txBody>
          <a:bodyPr/>
          <a:lstStyle/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1" name="文本占位符 9">
            <a:extLst>
              <a:ext uri="{FF2B5EF4-FFF2-40B4-BE49-F238E27FC236}">
                <a16:creationId xmlns:a16="http://schemas.microsoft.com/office/drawing/2014/main" id="{A9D9278D-A2D4-6829-A689-59046BC1AB8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20869" y="2641600"/>
            <a:ext cx="2092452" cy="101600"/>
          </a:xfrm>
          <a:prstGeom prst="rect">
            <a:avLst/>
          </a:prstGeom>
          <a:solidFill>
            <a:srgbClr val="C43E1C"/>
          </a:solidFill>
        </p:spPr>
        <p:txBody>
          <a:bodyPr/>
          <a:lstStyle/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2" name="subcontent04">
            <a:extLst>
              <a:ext uri="{FF2B5EF4-FFF2-40B4-BE49-F238E27FC236}">
                <a16:creationId xmlns:a16="http://schemas.microsoft.com/office/drawing/2014/main" id="{57C4E0D6-D36F-5E86-30C2-93A9DC56BC6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06317" y="3555686"/>
            <a:ext cx="2091955" cy="225044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3" name="subtitle04">
            <a:extLst>
              <a:ext uri="{FF2B5EF4-FFF2-40B4-BE49-F238E27FC236}">
                <a16:creationId xmlns:a16="http://schemas.microsoft.com/office/drawing/2014/main" id="{5DB23835-736A-8583-3906-FEF53A0FD50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06319" y="2958943"/>
            <a:ext cx="2091955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30" name="subtitle03">
            <a:extLst>
              <a:ext uri="{FF2B5EF4-FFF2-40B4-BE49-F238E27FC236}">
                <a16:creationId xmlns:a16="http://schemas.microsoft.com/office/drawing/2014/main" id="{7512053D-C0D2-1D62-23B4-F82A91099D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420870" y="2958943"/>
            <a:ext cx="2091955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29" name="subcontent03">
            <a:extLst>
              <a:ext uri="{FF2B5EF4-FFF2-40B4-BE49-F238E27FC236}">
                <a16:creationId xmlns:a16="http://schemas.microsoft.com/office/drawing/2014/main" id="{0C27935F-FD0D-DBFD-A4EE-FD936D747F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420868" y="3555686"/>
            <a:ext cx="2091955" cy="225044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4" name="文本占位符 9">
            <a:extLst>
              <a:ext uri="{FF2B5EF4-FFF2-40B4-BE49-F238E27FC236}">
                <a16:creationId xmlns:a16="http://schemas.microsoft.com/office/drawing/2014/main" id="{53E2DDA4-EC76-2ADC-D514-068DE1E4B0B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06318" y="2641600"/>
            <a:ext cx="2092452" cy="101600"/>
          </a:xfrm>
          <a:prstGeom prst="rect">
            <a:avLst/>
          </a:prstGeom>
          <a:solidFill>
            <a:srgbClr val="C43E1C"/>
          </a:solidFill>
        </p:spPr>
        <p:txBody>
          <a:bodyPr/>
          <a:lstStyle/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6" name="subcontent02">
            <a:extLst>
              <a:ext uri="{FF2B5EF4-FFF2-40B4-BE49-F238E27FC236}">
                <a16:creationId xmlns:a16="http://schemas.microsoft.com/office/drawing/2014/main" id="{18815416-BFA7-22F7-B1E2-77CDB3EE59B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34425" y="3555686"/>
            <a:ext cx="2091955" cy="225044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7" name="subtitle02">
            <a:extLst>
              <a:ext uri="{FF2B5EF4-FFF2-40B4-BE49-F238E27FC236}">
                <a16:creationId xmlns:a16="http://schemas.microsoft.com/office/drawing/2014/main" id="{393E18F4-8181-F057-F890-335FB1249EF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234427" y="2958943"/>
            <a:ext cx="2091955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7" name="subcontent01">
            <a:extLst>
              <a:ext uri="{FF2B5EF4-FFF2-40B4-BE49-F238E27FC236}">
                <a16:creationId xmlns:a16="http://schemas.microsoft.com/office/drawing/2014/main" id="{17C92B23-0163-4F62-C6F6-F250070911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9865" y="3555686"/>
            <a:ext cx="2091955" cy="225044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subtitle01">
            <a:extLst>
              <a:ext uri="{FF2B5EF4-FFF2-40B4-BE49-F238E27FC236}">
                <a16:creationId xmlns:a16="http://schemas.microsoft.com/office/drawing/2014/main" id="{FC6F1FD4-5AF6-7A51-5A14-634C8BF4CA6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39867" y="2958943"/>
            <a:ext cx="2091955" cy="381000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37" name="文本占位符 9">
            <a:extLst>
              <a:ext uri="{FF2B5EF4-FFF2-40B4-BE49-F238E27FC236}">
                <a16:creationId xmlns:a16="http://schemas.microsoft.com/office/drawing/2014/main" id="{C7F66D85-8417-74C5-091C-FFEC82A7B0C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91270" y="2641600"/>
            <a:ext cx="2092452" cy="101600"/>
          </a:xfrm>
          <a:prstGeom prst="rect">
            <a:avLst/>
          </a:prstGeom>
          <a:solidFill>
            <a:srgbClr val="C43E1C"/>
          </a:solidFill>
        </p:spPr>
        <p:txBody>
          <a:bodyPr/>
          <a:lstStyle/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content01">
            <a:extLst>
              <a:ext uri="{FF2B5EF4-FFF2-40B4-BE49-F238E27FC236}">
                <a16:creationId xmlns:a16="http://schemas.microsoft.com/office/drawing/2014/main" id="{4658DCC1-A3E7-8952-B1D4-A7734D3CC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866" y="1518919"/>
            <a:ext cx="9932932" cy="57880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7108505-7CD5-F65E-8B16-DE0A818401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9867" y="819376"/>
            <a:ext cx="9932933" cy="5788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50721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5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content05">
            <a:extLst>
              <a:ext uri="{FF2B5EF4-FFF2-40B4-BE49-F238E27FC236}">
                <a16:creationId xmlns:a16="http://schemas.microsoft.com/office/drawing/2014/main" id="{04B41028-D934-519B-8B7E-BC84D20D4EC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39865" y="6045068"/>
            <a:ext cx="9932932" cy="5491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subtitle05">
            <a:extLst>
              <a:ext uri="{FF2B5EF4-FFF2-40B4-BE49-F238E27FC236}">
                <a16:creationId xmlns:a16="http://schemas.microsoft.com/office/drawing/2014/main" id="{37BB95A4-5AD1-5549-5517-6423CE54126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9865" y="5747398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23" name="subcontent04">
            <a:extLst>
              <a:ext uri="{FF2B5EF4-FFF2-40B4-BE49-F238E27FC236}">
                <a16:creationId xmlns:a16="http://schemas.microsoft.com/office/drawing/2014/main" id="{22620079-C0F6-1C95-F90A-32A13D0C47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9865" y="5175201"/>
            <a:ext cx="9932932" cy="5491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subtitle04">
            <a:extLst>
              <a:ext uri="{FF2B5EF4-FFF2-40B4-BE49-F238E27FC236}">
                <a16:creationId xmlns:a16="http://schemas.microsoft.com/office/drawing/2014/main" id="{369740A7-7675-A6BB-4FDC-7A3E41964B2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9865" y="4877531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21" name="subcontent03">
            <a:extLst>
              <a:ext uri="{FF2B5EF4-FFF2-40B4-BE49-F238E27FC236}">
                <a16:creationId xmlns:a16="http://schemas.microsoft.com/office/drawing/2014/main" id="{E856E031-60BC-C35B-779B-98144D7208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9865" y="4318015"/>
            <a:ext cx="9932932" cy="5491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subtitle03">
            <a:extLst>
              <a:ext uri="{FF2B5EF4-FFF2-40B4-BE49-F238E27FC236}">
                <a16:creationId xmlns:a16="http://schemas.microsoft.com/office/drawing/2014/main" id="{D30EA328-7173-8994-0B61-A4E72064F8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39865" y="4020345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9" name="subcontent02">
            <a:extLst>
              <a:ext uri="{FF2B5EF4-FFF2-40B4-BE49-F238E27FC236}">
                <a16:creationId xmlns:a16="http://schemas.microsoft.com/office/drawing/2014/main" id="{9B678878-BCBE-80C4-CA68-4AC08514F62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39865" y="3435444"/>
            <a:ext cx="9932932" cy="5491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subtitle02">
            <a:extLst>
              <a:ext uri="{FF2B5EF4-FFF2-40B4-BE49-F238E27FC236}">
                <a16:creationId xmlns:a16="http://schemas.microsoft.com/office/drawing/2014/main" id="{9AFD2F51-AEB1-B8BE-1284-22F38FA0EB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39865" y="3137774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7" name="subcontent01">
            <a:extLst>
              <a:ext uri="{FF2B5EF4-FFF2-40B4-BE49-F238E27FC236}">
                <a16:creationId xmlns:a16="http://schemas.microsoft.com/office/drawing/2014/main" id="{AFA052E0-A082-3BF8-FF8E-C39811DA1E0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9865" y="2552874"/>
            <a:ext cx="9932932" cy="5491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subtitle01">
            <a:extLst>
              <a:ext uri="{FF2B5EF4-FFF2-40B4-BE49-F238E27FC236}">
                <a16:creationId xmlns:a16="http://schemas.microsoft.com/office/drawing/2014/main" id="{605B2F54-D1B7-415D-B023-4ECFBA3D8B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39865" y="2255204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3" name="content01">
            <a:extLst>
              <a:ext uri="{FF2B5EF4-FFF2-40B4-BE49-F238E27FC236}">
                <a16:creationId xmlns:a16="http://schemas.microsoft.com/office/drawing/2014/main" id="{3E683BCE-5B73-17CD-E6CD-3CA19B201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866" y="1518919"/>
            <a:ext cx="9932932" cy="57880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0AA9850-75AC-5A07-AED4-E3D990E7BA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9867" y="819376"/>
            <a:ext cx="9932933" cy="5788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61977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6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content05">
            <a:extLst>
              <a:ext uri="{FF2B5EF4-FFF2-40B4-BE49-F238E27FC236}">
                <a16:creationId xmlns:a16="http://schemas.microsoft.com/office/drawing/2014/main" id="{EFB8A70E-AB28-3FD6-55F5-12E31C9ED9E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39865" y="5504671"/>
            <a:ext cx="9932932" cy="403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subtitle05">
            <a:extLst>
              <a:ext uri="{FF2B5EF4-FFF2-40B4-BE49-F238E27FC236}">
                <a16:creationId xmlns:a16="http://schemas.microsoft.com/office/drawing/2014/main" id="{F70450E8-2D80-B200-B7AB-70EC292F4F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9865" y="5207001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5" name="subcontent04">
            <a:extLst>
              <a:ext uri="{FF2B5EF4-FFF2-40B4-BE49-F238E27FC236}">
                <a16:creationId xmlns:a16="http://schemas.microsoft.com/office/drawing/2014/main" id="{B6CEB4E8-E0E7-2128-5FCF-1E03B28E8FD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9865" y="4735688"/>
            <a:ext cx="9932932" cy="403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subtitle04">
            <a:extLst>
              <a:ext uri="{FF2B5EF4-FFF2-40B4-BE49-F238E27FC236}">
                <a16:creationId xmlns:a16="http://schemas.microsoft.com/office/drawing/2014/main" id="{1A7FA850-693F-1DB3-55DB-ECCC7D4D4B9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9865" y="4438018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7" name="subcontent03">
            <a:extLst>
              <a:ext uri="{FF2B5EF4-FFF2-40B4-BE49-F238E27FC236}">
                <a16:creationId xmlns:a16="http://schemas.microsoft.com/office/drawing/2014/main" id="{8C0ED564-93D2-000D-3FFC-546DDF516C4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9865" y="3950952"/>
            <a:ext cx="9932932" cy="403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subtitle03">
            <a:extLst>
              <a:ext uri="{FF2B5EF4-FFF2-40B4-BE49-F238E27FC236}">
                <a16:creationId xmlns:a16="http://schemas.microsoft.com/office/drawing/2014/main" id="{72AD60E7-F30B-7E62-85F0-EDFBE7A9D7D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39865" y="3653282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9" name="subcontent02">
            <a:extLst>
              <a:ext uri="{FF2B5EF4-FFF2-40B4-BE49-F238E27FC236}">
                <a16:creationId xmlns:a16="http://schemas.microsoft.com/office/drawing/2014/main" id="{67DBB542-2AFE-86DF-431E-75607932E1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39865" y="3183296"/>
            <a:ext cx="9932932" cy="403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subtitle02">
            <a:extLst>
              <a:ext uri="{FF2B5EF4-FFF2-40B4-BE49-F238E27FC236}">
                <a16:creationId xmlns:a16="http://schemas.microsoft.com/office/drawing/2014/main" id="{2DFAE224-EC06-3F42-C0E4-9CF4755777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39865" y="2885626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1" name="subcontent01">
            <a:extLst>
              <a:ext uri="{FF2B5EF4-FFF2-40B4-BE49-F238E27FC236}">
                <a16:creationId xmlns:a16="http://schemas.microsoft.com/office/drawing/2014/main" id="{B63257AE-587B-F625-AA46-8CB8C3D3179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9865" y="2420794"/>
            <a:ext cx="9932932" cy="40187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subtitle01">
            <a:extLst>
              <a:ext uri="{FF2B5EF4-FFF2-40B4-BE49-F238E27FC236}">
                <a16:creationId xmlns:a16="http://schemas.microsoft.com/office/drawing/2014/main" id="{5372A935-CA77-AA1C-1733-3F4CFDA940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39865" y="2123124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3" name="content01">
            <a:extLst>
              <a:ext uri="{FF2B5EF4-FFF2-40B4-BE49-F238E27FC236}">
                <a16:creationId xmlns:a16="http://schemas.microsoft.com/office/drawing/2014/main" id="{207FE78E-2AB6-5935-F687-E4511817A8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866" y="1518919"/>
            <a:ext cx="9932932" cy="57880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CE32817-1128-92CF-00BE-96A91C33D4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9867" y="819376"/>
            <a:ext cx="9932933" cy="5788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subcontent05">
            <a:extLst>
              <a:ext uri="{FF2B5EF4-FFF2-40B4-BE49-F238E27FC236}">
                <a16:creationId xmlns:a16="http://schemas.microsoft.com/office/drawing/2014/main" id="{82E7B16A-5E60-793A-02B9-96721A0F99F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39865" y="6327971"/>
            <a:ext cx="9932932" cy="403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subtitle05">
            <a:extLst>
              <a:ext uri="{FF2B5EF4-FFF2-40B4-BE49-F238E27FC236}">
                <a16:creationId xmlns:a16="http://schemas.microsoft.com/office/drawing/2014/main" id="{33C74B4A-D121-AD88-6C71-A597819EF55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39865" y="6030301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</p:spTree>
    <p:extLst>
      <p:ext uri="{BB962C8B-B14F-4D97-AF65-F5344CB8AC3E}">
        <p14:creationId xmlns:p14="http://schemas.microsoft.com/office/powerpoint/2010/main" val="79827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6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A1495222-D098-9B62-D802-5520A19A2AD0}"/>
              </a:ext>
            </a:extLst>
          </p:cNvPr>
          <p:cNvSpPr/>
          <p:nvPr userDrawn="1"/>
        </p:nvSpPr>
        <p:spPr>
          <a:xfrm>
            <a:off x="4585007" y="2188209"/>
            <a:ext cx="3021986" cy="3021986"/>
          </a:xfrm>
          <a:prstGeom prst="ellipse">
            <a:avLst/>
          </a:prstGeom>
          <a:noFill/>
          <a:ln>
            <a:solidFill>
              <a:srgbClr val="C43E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subcontent06">
            <a:extLst>
              <a:ext uri="{FF2B5EF4-FFF2-40B4-BE49-F238E27FC236}">
                <a16:creationId xmlns:a16="http://schemas.microsoft.com/office/drawing/2014/main" id="{7EAA4A79-214D-C892-43A2-5FD99FE2029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427440" y="5222623"/>
            <a:ext cx="3268001" cy="810932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subtitle06">
            <a:extLst>
              <a:ext uri="{FF2B5EF4-FFF2-40B4-BE49-F238E27FC236}">
                <a16:creationId xmlns:a16="http://schemas.microsoft.com/office/drawing/2014/main" id="{36054790-5A34-E5AF-5FD3-CDDFF8EA86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427440" y="4790353"/>
            <a:ext cx="3268001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7" name="subcontent05">
            <a:extLst>
              <a:ext uri="{FF2B5EF4-FFF2-40B4-BE49-F238E27FC236}">
                <a16:creationId xmlns:a16="http://schemas.microsoft.com/office/drawing/2014/main" id="{D64B9A54-4A30-E943-B4B9-81A32C1E741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44129" y="3890839"/>
            <a:ext cx="3268001" cy="810932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subtitle05">
            <a:extLst>
              <a:ext uri="{FF2B5EF4-FFF2-40B4-BE49-F238E27FC236}">
                <a16:creationId xmlns:a16="http://schemas.microsoft.com/office/drawing/2014/main" id="{A38CED0E-32B6-D83C-8345-8C718D1B250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844129" y="3458569"/>
            <a:ext cx="3268001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5" name="subcontent04">
            <a:extLst>
              <a:ext uri="{FF2B5EF4-FFF2-40B4-BE49-F238E27FC236}">
                <a16:creationId xmlns:a16="http://schemas.microsoft.com/office/drawing/2014/main" id="{91484610-EBFA-964F-36E9-6E771FB3188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27440" y="2588500"/>
            <a:ext cx="3268001" cy="810932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subtitle04">
            <a:extLst>
              <a:ext uri="{FF2B5EF4-FFF2-40B4-BE49-F238E27FC236}">
                <a16:creationId xmlns:a16="http://schemas.microsoft.com/office/drawing/2014/main" id="{D5330379-CA32-91E5-4736-08EC6AF442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427440" y="2156230"/>
            <a:ext cx="3268001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3" name="subcontent03">
            <a:extLst>
              <a:ext uri="{FF2B5EF4-FFF2-40B4-BE49-F238E27FC236}">
                <a16:creationId xmlns:a16="http://schemas.microsoft.com/office/drawing/2014/main" id="{CF8233E5-FD7E-1613-AE0B-E9B784C4F2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96559" y="5261465"/>
            <a:ext cx="3268001" cy="810932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marL="0" lv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14" name="subtitle03">
            <a:extLst>
              <a:ext uri="{FF2B5EF4-FFF2-40B4-BE49-F238E27FC236}">
                <a16:creationId xmlns:a16="http://schemas.microsoft.com/office/drawing/2014/main" id="{DE7419CC-7FE9-6943-2D55-6202CC5A00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496559" y="4829195"/>
            <a:ext cx="3268001" cy="381000"/>
          </a:xfrm>
          <a:prstGeom prst="rect">
            <a:avLst/>
          </a:prstGeom>
        </p:spPr>
        <p:txBody>
          <a:bodyPr/>
          <a:lstStyle>
            <a:lvl1pPr algn="r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1" name="subcontent02">
            <a:extLst>
              <a:ext uri="{FF2B5EF4-FFF2-40B4-BE49-F238E27FC236}">
                <a16:creationId xmlns:a16="http://schemas.microsoft.com/office/drawing/2014/main" id="{A1E519CC-6857-0E98-D5B7-6C1F308B07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79870" y="3944403"/>
            <a:ext cx="3268001" cy="810932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subtitle02">
            <a:extLst>
              <a:ext uri="{FF2B5EF4-FFF2-40B4-BE49-F238E27FC236}">
                <a16:creationId xmlns:a16="http://schemas.microsoft.com/office/drawing/2014/main" id="{D904A9EA-DBAA-D590-54C6-2B3D99A864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79870" y="3512133"/>
            <a:ext cx="3268001" cy="381000"/>
          </a:xfrm>
          <a:prstGeom prst="rect">
            <a:avLst/>
          </a:prstGeom>
        </p:spPr>
        <p:txBody>
          <a:bodyPr/>
          <a:lstStyle>
            <a:lvl1pPr algn="r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6" name="subcontent01">
            <a:extLst>
              <a:ext uri="{FF2B5EF4-FFF2-40B4-BE49-F238E27FC236}">
                <a16:creationId xmlns:a16="http://schemas.microsoft.com/office/drawing/2014/main" id="{6E497BAC-BCA4-0BEA-5F4B-6129602910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96559" y="2627342"/>
            <a:ext cx="3268001" cy="810932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subtitle01">
            <a:extLst>
              <a:ext uri="{FF2B5EF4-FFF2-40B4-BE49-F238E27FC236}">
                <a16:creationId xmlns:a16="http://schemas.microsoft.com/office/drawing/2014/main" id="{A92B3787-6BFA-6F11-2258-B42CA0A29B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96559" y="2195072"/>
            <a:ext cx="3268001" cy="381000"/>
          </a:xfrm>
          <a:prstGeom prst="rect">
            <a:avLst/>
          </a:prstGeom>
        </p:spPr>
        <p:txBody>
          <a:bodyPr/>
          <a:lstStyle>
            <a:lvl1pPr algn="r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8" name="content01">
            <a:extLst>
              <a:ext uri="{FF2B5EF4-FFF2-40B4-BE49-F238E27FC236}">
                <a16:creationId xmlns:a16="http://schemas.microsoft.com/office/drawing/2014/main" id="{666D12E8-B48B-1313-C940-81D62B813B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9456" y="1221727"/>
            <a:ext cx="5653088" cy="57880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AD42EFF1-2F84-BB64-E078-CF33B5A4F3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49833" y="445745"/>
            <a:ext cx="4292335" cy="57880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376862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6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content06">
            <a:extLst>
              <a:ext uri="{FF2B5EF4-FFF2-40B4-BE49-F238E27FC236}">
                <a16:creationId xmlns:a16="http://schemas.microsoft.com/office/drawing/2014/main" id="{B15221F5-1A3B-E3E6-FD65-C26D0FB243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745103" y="3155050"/>
            <a:ext cx="1559156" cy="243658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7" name="subtitle06">
            <a:extLst>
              <a:ext uri="{FF2B5EF4-FFF2-40B4-BE49-F238E27FC236}">
                <a16:creationId xmlns:a16="http://schemas.microsoft.com/office/drawing/2014/main" id="{26021D9C-E734-671E-273A-F7E919D034F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17341" y="2445952"/>
            <a:ext cx="1559156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5" name="subcontent05">
            <a:extLst>
              <a:ext uri="{FF2B5EF4-FFF2-40B4-BE49-F238E27FC236}">
                <a16:creationId xmlns:a16="http://schemas.microsoft.com/office/drawing/2014/main" id="{C2F1FF7A-936E-1D94-F2FD-703CE24D71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973631" y="3155050"/>
            <a:ext cx="1559156" cy="243658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subtitle05">
            <a:extLst>
              <a:ext uri="{FF2B5EF4-FFF2-40B4-BE49-F238E27FC236}">
                <a16:creationId xmlns:a16="http://schemas.microsoft.com/office/drawing/2014/main" id="{CC49539C-CB50-1C84-C4C8-0EEE78E0BCD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955123" y="2445952"/>
            <a:ext cx="1559156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4" name="subcontent04">
            <a:extLst>
              <a:ext uri="{FF2B5EF4-FFF2-40B4-BE49-F238E27FC236}">
                <a16:creationId xmlns:a16="http://schemas.microsoft.com/office/drawing/2014/main" id="{9712A752-60AF-71B2-B5A5-CD71F2EA70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02159" y="3155050"/>
            <a:ext cx="1559156" cy="243658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3" name="subtitle04">
            <a:extLst>
              <a:ext uri="{FF2B5EF4-FFF2-40B4-BE49-F238E27FC236}">
                <a16:creationId xmlns:a16="http://schemas.microsoft.com/office/drawing/2014/main" id="{587E60B5-C70E-50FF-54A1-F600925F73D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92905" y="2445952"/>
            <a:ext cx="1559156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3" name="subcontent03">
            <a:extLst>
              <a:ext uri="{FF2B5EF4-FFF2-40B4-BE49-F238E27FC236}">
                <a16:creationId xmlns:a16="http://schemas.microsoft.com/office/drawing/2014/main" id="{652163F9-20E0-6BCD-084B-595B86BCF1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30687" y="3155050"/>
            <a:ext cx="1559156" cy="243658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subtitle03">
            <a:extLst>
              <a:ext uri="{FF2B5EF4-FFF2-40B4-BE49-F238E27FC236}">
                <a16:creationId xmlns:a16="http://schemas.microsoft.com/office/drawing/2014/main" id="{A6E828E0-831D-C33A-8431-E4C64147F4F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30687" y="2445952"/>
            <a:ext cx="1559156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2" name="subcontent02">
            <a:extLst>
              <a:ext uri="{FF2B5EF4-FFF2-40B4-BE49-F238E27FC236}">
                <a16:creationId xmlns:a16="http://schemas.microsoft.com/office/drawing/2014/main" id="{39879ED0-3DAB-E431-982A-E92CC7CD563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68469" y="3155050"/>
            <a:ext cx="1559156" cy="243658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subtitle02">
            <a:extLst>
              <a:ext uri="{FF2B5EF4-FFF2-40B4-BE49-F238E27FC236}">
                <a16:creationId xmlns:a16="http://schemas.microsoft.com/office/drawing/2014/main" id="{3FB21CA9-8AD3-57EC-98F9-15A43B32FA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68469" y="2445952"/>
            <a:ext cx="1559156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4" name="subcontent01">
            <a:extLst>
              <a:ext uri="{FF2B5EF4-FFF2-40B4-BE49-F238E27FC236}">
                <a16:creationId xmlns:a16="http://schemas.microsoft.com/office/drawing/2014/main" id="{65BAE733-A0D4-BA0E-1340-13E8EEEEA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6251" y="3155050"/>
            <a:ext cx="1559156" cy="243658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subtitle01">
            <a:extLst>
              <a:ext uri="{FF2B5EF4-FFF2-40B4-BE49-F238E27FC236}">
                <a16:creationId xmlns:a16="http://schemas.microsoft.com/office/drawing/2014/main" id="{308974B9-A30C-38A3-8A11-15C3F039CA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6251" y="2445952"/>
            <a:ext cx="1559156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6" name="content01">
            <a:extLst>
              <a:ext uri="{FF2B5EF4-FFF2-40B4-BE49-F238E27FC236}">
                <a16:creationId xmlns:a16="http://schemas.microsoft.com/office/drawing/2014/main" id="{1B45B5B6-08E7-ECEE-29EA-45168FFFE9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9456" y="1221727"/>
            <a:ext cx="5653088" cy="57880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9933C2B4-6B78-5CD3-1F15-5B0FB97BCA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49833" y="445745"/>
            <a:ext cx="4292335" cy="57880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3936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7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content07">
            <a:extLst>
              <a:ext uri="{FF2B5EF4-FFF2-40B4-BE49-F238E27FC236}">
                <a16:creationId xmlns:a16="http://schemas.microsoft.com/office/drawing/2014/main" id="{06F52A95-14DF-CE5B-96AD-1BB9819EE02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39865" y="5986390"/>
            <a:ext cx="9932932" cy="2912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8" name="subtitle07">
            <a:extLst>
              <a:ext uri="{FF2B5EF4-FFF2-40B4-BE49-F238E27FC236}">
                <a16:creationId xmlns:a16="http://schemas.microsoft.com/office/drawing/2014/main" id="{8BED1BF9-2AE6-C960-3BBF-D98621B134B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9865" y="5688720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25" name="subcontent06">
            <a:extLst>
              <a:ext uri="{FF2B5EF4-FFF2-40B4-BE49-F238E27FC236}">
                <a16:creationId xmlns:a16="http://schemas.microsoft.com/office/drawing/2014/main" id="{E0E2ECD7-A83F-9AED-8E4C-092E6297F84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39865" y="5391050"/>
            <a:ext cx="9932932" cy="2912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subtitle06">
            <a:extLst>
              <a:ext uri="{FF2B5EF4-FFF2-40B4-BE49-F238E27FC236}">
                <a16:creationId xmlns:a16="http://schemas.microsoft.com/office/drawing/2014/main" id="{3524B6E1-6656-04EA-4C15-6C0265F5F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39865" y="5093380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23" name="subcontent05">
            <a:extLst>
              <a:ext uri="{FF2B5EF4-FFF2-40B4-BE49-F238E27FC236}">
                <a16:creationId xmlns:a16="http://schemas.microsoft.com/office/drawing/2014/main" id="{D422A1E0-ED99-1EE9-C55D-EBD0B55605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39865" y="4802154"/>
            <a:ext cx="9932932" cy="2912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subtitle05">
            <a:extLst>
              <a:ext uri="{FF2B5EF4-FFF2-40B4-BE49-F238E27FC236}">
                <a16:creationId xmlns:a16="http://schemas.microsoft.com/office/drawing/2014/main" id="{06E53F05-F5D3-6A0E-31CE-1BF40B5D79C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9865" y="4504484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21" name="subcontent04">
            <a:extLst>
              <a:ext uri="{FF2B5EF4-FFF2-40B4-BE49-F238E27FC236}">
                <a16:creationId xmlns:a16="http://schemas.microsoft.com/office/drawing/2014/main" id="{9882D7F3-0BC2-EF17-6DF1-A68876F50D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9865" y="4206814"/>
            <a:ext cx="9932932" cy="2912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subtitle04">
            <a:extLst>
              <a:ext uri="{FF2B5EF4-FFF2-40B4-BE49-F238E27FC236}">
                <a16:creationId xmlns:a16="http://schemas.microsoft.com/office/drawing/2014/main" id="{805F5CC9-99D7-275E-6620-F50C472FB85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9865" y="3909144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9" name="subcontent03">
            <a:extLst>
              <a:ext uri="{FF2B5EF4-FFF2-40B4-BE49-F238E27FC236}">
                <a16:creationId xmlns:a16="http://schemas.microsoft.com/office/drawing/2014/main" id="{A408B8E1-723B-4925-1FCF-ED146F722D3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9865" y="3611474"/>
            <a:ext cx="9932932" cy="2912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subtitle03">
            <a:extLst>
              <a:ext uri="{FF2B5EF4-FFF2-40B4-BE49-F238E27FC236}">
                <a16:creationId xmlns:a16="http://schemas.microsoft.com/office/drawing/2014/main" id="{BE127507-6016-079E-7E34-39EDA8357F4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39865" y="3313804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7" name="subcontent02">
            <a:extLst>
              <a:ext uri="{FF2B5EF4-FFF2-40B4-BE49-F238E27FC236}">
                <a16:creationId xmlns:a16="http://schemas.microsoft.com/office/drawing/2014/main" id="{D390A942-A47D-6305-80B0-C0E6F328928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39865" y="3016134"/>
            <a:ext cx="9932932" cy="2912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subtitle02">
            <a:extLst>
              <a:ext uri="{FF2B5EF4-FFF2-40B4-BE49-F238E27FC236}">
                <a16:creationId xmlns:a16="http://schemas.microsoft.com/office/drawing/2014/main" id="{F5E884BC-1972-2E07-9003-D09D58EC4DF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39865" y="2718464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1" name="subcontent01">
            <a:extLst>
              <a:ext uri="{FF2B5EF4-FFF2-40B4-BE49-F238E27FC236}">
                <a16:creationId xmlns:a16="http://schemas.microsoft.com/office/drawing/2014/main" id="{2EEA3333-16A7-CC0F-0626-436DBB6B92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9865" y="2420794"/>
            <a:ext cx="9932932" cy="2912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subtitle01">
            <a:extLst>
              <a:ext uri="{FF2B5EF4-FFF2-40B4-BE49-F238E27FC236}">
                <a16:creationId xmlns:a16="http://schemas.microsoft.com/office/drawing/2014/main" id="{4ECD918C-4DDF-9A4A-2A19-E7BED60B913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39865" y="2123124"/>
            <a:ext cx="9932932" cy="29122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3" name="content01">
            <a:extLst>
              <a:ext uri="{FF2B5EF4-FFF2-40B4-BE49-F238E27FC236}">
                <a16:creationId xmlns:a16="http://schemas.microsoft.com/office/drawing/2014/main" id="{3F3A47B7-7F34-8D2A-8836-B96DD4667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866" y="1518919"/>
            <a:ext cx="9932932" cy="57880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3514417D-A6D1-57A6-D1A3-812E6CB255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9867" y="819376"/>
            <a:ext cx="9932933" cy="5788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46628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7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content07">
            <a:extLst>
              <a:ext uri="{FF2B5EF4-FFF2-40B4-BE49-F238E27FC236}">
                <a16:creationId xmlns:a16="http://schemas.microsoft.com/office/drawing/2014/main" id="{719DADAF-6EF1-64C4-24CA-D28F65BC866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82906" y="4618702"/>
            <a:ext cx="2597413" cy="113185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subtitle07">
            <a:extLst>
              <a:ext uri="{FF2B5EF4-FFF2-40B4-BE49-F238E27FC236}">
                <a16:creationId xmlns:a16="http://schemas.microsoft.com/office/drawing/2014/main" id="{F951B455-AD0D-C5AA-CB1B-A30B60E638A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582906" y="4186432"/>
            <a:ext cx="25974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7" name="subcontent06">
            <a:extLst>
              <a:ext uri="{FF2B5EF4-FFF2-40B4-BE49-F238E27FC236}">
                <a16:creationId xmlns:a16="http://schemas.microsoft.com/office/drawing/2014/main" id="{FF938FA2-EF0E-56B3-219E-CECCF41DF16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890506" y="4618702"/>
            <a:ext cx="2597413" cy="113185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subtitle06">
            <a:extLst>
              <a:ext uri="{FF2B5EF4-FFF2-40B4-BE49-F238E27FC236}">
                <a16:creationId xmlns:a16="http://schemas.microsoft.com/office/drawing/2014/main" id="{9EA335C6-EC2B-274E-5619-7F372D629D5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90506" y="4186432"/>
            <a:ext cx="25974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9" name="subcontent05">
            <a:extLst>
              <a:ext uri="{FF2B5EF4-FFF2-40B4-BE49-F238E27FC236}">
                <a16:creationId xmlns:a16="http://schemas.microsoft.com/office/drawing/2014/main" id="{FF0A584A-A56C-118A-E048-8666D527AA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198106" y="4618702"/>
            <a:ext cx="2597413" cy="113185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subtitle05">
            <a:extLst>
              <a:ext uri="{FF2B5EF4-FFF2-40B4-BE49-F238E27FC236}">
                <a16:creationId xmlns:a16="http://schemas.microsoft.com/office/drawing/2014/main" id="{FA8B818A-3AF4-AAF7-D693-7EAF7147EB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198106" y="4186432"/>
            <a:ext cx="25974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1" name="subcontent04">
            <a:extLst>
              <a:ext uri="{FF2B5EF4-FFF2-40B4-BE49-F238E27FC236}">
                <a16:creationId xmlns:a16="http://schemas.microsoft.com/office/drawing/2014/main" id="{EE5CB0FF-E9B1-A2D7-EDA9-38864C86D35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117067" y="2820382"/>
            <a:ext cx="2597413" cy="113185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subtitle04">
            <a:extLst>
              <a:ext uri="{FF2B5EF4-FFF2-40B4-BE49-F238E27FC236}">
                <a16:creationId xmlns:a16="http://schemas.microsoft.com/office/drawing/2014/main" id="{038E4B8D-313F-E1C4-1A9B-B5808E2B86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17067" y="2388112"/>
            <a:ext cx="25974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3" name="subcontent03">
            <a:extLst>
              <a:ext uri="{FF2B5EF4-FFF2-40B4-BE49-F238E27FC236}">
                <a16:creationId xmlns:a16="http://schemas.microsoft.com/office/drawing/2014/main" id="{2C8D0A4B-813E-566A-550B-25C11A02472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24667" y="2820382"/>
            <a:ext cx="2597413" cy="113185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subtitle03">
            <a:extLst>
              <a:ext uri="{FF2B5EF4-FFF2-40B4-BE49-F238E27FC236}">
                <a16:creationId xmlns:a16="http://schemas.microsoft.com/office/drawing/2014/main" id="{E32144E9-3305-B3FC-A5A1-6A548019C7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4667" y="2388112"/>
            <a:ext cx="25974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5" name="subcontent02">
            <a:extLst>
              <a:ext uri="{FF2B5EF4-FFF2-40B4-BE49-F238E27FC236}">
                <a16:creationId xmlns:a16="http://schemas.microsoft.com/office/drawing/2014/main" id="{51809418-4C16-AFB3-18CC-9378D79B0CD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32267" y="2820382"/>
            <a:ext cx="2597413" cy="113185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subtitle02">
            <a:extLst>
              <a:ext uri="{FF2B5EF4-FFF2-40B4-BE49-F238E27FC236}">
                <a16:creationId xmlns:a16="http://schemas.microsoft.com/office/drawing/2014/main" id="{3B37410E-7EB6-1011-CB4A-E4D6F8EA91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32267" y="2388112"/>
            <a:ext cx="25974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7" name="subcontent01">
            <a:extLst>
              <a:ext uri="{FF2B5EF4-FFF2-40B4-BE49-F238E27FC236}">
                <a16:creationId xmlns:a16="http://schemas.microsoft.com/office/drawing/2014/main" id="{CA1E6BF0-4C72-D1C6-E4DA-A051393D31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39867" y="2820382"/>
            <a:ext cx="2597413" cy="113185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subtitle01">
            <a:extLst>
              <a:ext uri="{FF2B5EF4-FFF2-40B4-BE49-F238E27FC236}">
                <a16:creationId xmlns:a16="http://schemas.microsoft.com/office/drawing/2014/main" id="{E40D21AF-5D4B-29C7-36B8-1617E2E74A7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39867" y="2388112"/>
            <a:ext cx="25974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9" name="content01">
            <a:extLst>
              <a:ext uri="{FF2B5EF4-FFF2-40B4-BE49-F238E27FC236}">
                <a16:creationId xmlns:a16="http://schemas.microsoft.com/office/drawing/2014/main" id="{B878B9AA-B45F-51EE-FBD9-797B61EF68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866" y="1518919"/>
            <a:ext cx="9932932" cy="57880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DCAEC503-1499-E56D-267B-056EDBAEE8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9867" y="819376"/>
            <a:ext cx="9932933" cy="5788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76868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8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content08">
            <a:extLst>
              <a:ext uri="{FF2B5EF4-FFF2-40B4-BE49-F238E27FC236}">
                <a16:creationId xmlns:a16="http://schemas.microsoft.com/office/drawing/2014/main" id="{A75E7758-184E-E52E-B36B-5AAFE8C2BD8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117066" y="4618702"/>
            <a:ext cx="2597413" cy="113185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subtitle08">
            <a:extLst>
              <a:ext uri="{FF2B5EF4-FFF2-40B4-BE49-F238E27FC236}">
                <a16:creationId xmlns:a16="http://schemas.microsoft.com/office/drawing/2014/main" id="{E1825BBB-FE0B-1543-E915-6485DAB694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17066" y="4186432"/>
            <a:ext cx="25974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23" name="subcontent07">
            <a:extLst>
              <a:ext uri="{FF2B5EF4-FFF2-40B4-BE49-F238E27FC236}">
                <a16:creationId xmlns:a16="http://schemas.microsoft.com/office/drawing/2014/main" id="{F43031DF-AF52-EC55-929F-C1DDC66870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24666" y="4618702"/>
            <a:ext cx="2597413" cy="113185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subtitle07">
            <a:extLst>
              <a:ext uri="{FF2B5EF4-FFF2-40B4-BE49-F238E27FC236}">
                <a16:creationId xmlns:a16="http://schemas.microsoft.com/office/drawing/2014/main" id="{3FA2DC19-30DE-E150-94FB-65B07EA109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424666" y="4186432"/>
            <a:ext cx="25974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21" name="subcontent06">
            <a:extLst>
              <a:ext uri="{FF2B5EF4-FFF2-40B4-BE49-F238E27FC236}">
                <a16:creationId xmlns:a16="http://schemas.microsoft.com/office/drawing/2014/main" id="{5177B85B-DACB-9ABE-80CE-3765DC4405B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32266" y="4618702"/>
            <a:ext cx="2597413" cy="113185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subtitle06">
            <a:extLst>
              <a:ext uri="{FF2B5EF4-FFF2-40B4-BE49-F238E27FC236}">
                <a16:creationId xmlns:a16="http://schemas.microsoft.com/office/drawing/2014/main" id="{63C825A2-381B-C906-6F36-E180042FBF9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32266" y="4186432"/>
            <a:ext cx="25974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9" name="subcontent05">
            <a:extLst>
              <a:ext uri="{FF2B5EF4-FFF2-40B4-BE49-F238E27FC236}">
                <a16:creationId xmlns:a16="http://schemas.microsoft.com/office/drawing/2014/main" id="{3B0DC9AD-EE29-8CCE-9197-C44412B2CE3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9866" y="4618702"/>
            <a:ext cx="2597413" cy="113185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subtitle05">
            <a:extLst>
              <a:ext uri="{FF2B5EF4-FFF2-40B4-BE49-F238E27FC236}">
                <a16:creationId xmlns:a16="http://schemas.microsoft.com/office/drawing/2014/main" id="{4622E39A-19C3-70D5-47E1-D4C3524C30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9866" y="4186432"/>
            <a:ext cx="25974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7" name="subcontent04">
            <a:extLst>
              <a:ext uri="{FF2B5EF4-FFF2-40B4-BE49-F238E27FC236}">
                <a16:creationId xmlns:a16="http://schemas.microsoft.com/office/drawing/2014/main" id="{E158CAA9-67A0-4BAB-23F1-91050B2D974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117067" y="2820382"/>
            <a:ext cx="2597413" cy="113185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subtitle04">
            <a:extLst>
              <a:ext uri="{FF2B5EF4-FFF2-40B4-BE49-F238E27FC236}">
                <a16:creationId xmlns:a16="http://schemas.microsoft.com/office/drawing/2014/main" id="{0CC16957-CF9E-D78B-6C52-0FC6C1497C5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17067" y="2388112"/>
            <a:ext cx="25974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5" name="subcontent03">
            <a:extLst>
              <a:ext uri="{FF2B5EF4-FFF2-40B4-BE49-F238E27FC236}">
                <a16:creationId xmlns:a16="http://schemas.microsoft.com/office/drawing/2014/main" id="{40D09477-66E1-4E6A-5DF2-F92E5D0FD1A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24667" y="2820382"/>
            <a:ext cx="2597413" cy="113185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subtitle03">
            <a:extLst>
              <a:ext uri="{FF2B5EF4-FFF2-40B4-BE49-F238E27FC236}">
                <a16:creationId xmlns:a16="http://schemas.microsoft.com/office/drawing/2014/main" id="{E45C3201-2EC1-87D6-9E4F-C63561620DC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4667" y="2388112"/>
            <a:ext cx="25974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3" name="subcontent02">
            <a:extLst>
              <a:ext uri="{FF2B5EF4-FFF2-40B4-BE49-F238E27FC236}">
                <a16:creationId xmlns:a16="http://schemas.microsoft.com/office/drawing/2014/main" id="{4D4FB0A8-B6F5-4F03-E5E3-4ED8F222C3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32267" y="2820382"/>
            <a:ext cx="2597413" cy="113185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subtitle02">
            <a:extLst>
              <a:ext uri="{FF2B5EF4-FFF2-40B4-BE49-F238E27FC236}">
                <a16:creationId xmlns:a16="http://schemas.microsoft.com/office/drawing/2014/main" id="{46FD7FC4-5387-8A14-4C89-27E5B209A4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32267" y="2388112"/>
            <a:ext cx="25974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5" name="subcontent01">
            <a:extLst>
              <a:ext uri="{FF2B5EF4-FFF2-40B4-BE49-F238E27FC236}">
                <a16:creationId xmlns:a16="http://schemas.microsoft.com/office/drawing/2014/main" id="{169A4764-1990-C15A-5742-BA800506C7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39867" y="2820382"/>
            <a:ext cx="2597413" cy="113185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subtitle01">
            <a:extLst>
              <a:ext uri="{FF2B5EF4-FFF2-40B4-BE49-F238E27FC236}">
                <a16:creationId xmlns:a16="http://schemas.microsoft.com/office/drawing/2014/main" id="{9634F989-3F17-73D4-4340-CC15A0CC8F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39867" y="2388112"/>
            <a:ext cx="25974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3" name="content01">
            <a:extLst>
              <a:ext uri="{FF2B5EF4-FFF2-40B4-BE49-F238E27FC236}">
                <a16:creationId xmlns:a16="http://schemas.microsoft.com/office/drawing/2014/main" id="{38241A0E-34CA-7FD5-34EB-5CBADAAA0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866" y="1518919"/>
            <a:ext cx="9932932" cy="57880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83CBB6E-1107-1C8B-43E2-B0D6B07F99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9867" y="819376"/>
            <a:ext cx="9932933" cy="5788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76569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8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ubcontent08">
            <a:extLst>
              <a:ext uri="{FF2B5EF4-FFF2-40B4-BE49-F238E27FC236}">
                <a16:creationId xmlns:a16="http://schemas.microsoft.com/office/drawing/2014/main" id="{59AFB222-AB90-CD51-FD98-6C81224978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952984" y="5809343"/>
            <a:ext cx="4019813" cy="53241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9" name="subtitle08">
            <a:extLst>
              <a:ext uri="{FF2B5EF4-FFF2-40B4-BE49-F238E27FC236}">
                <a16:creationId xmlns:a16="http://schemas.microsoft.com/office/drawing/2014/main" id="{E70942B6-2919-8F8A-A0FC-7E5F82A1836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952984" y="5377073"/>
            <a:ext cx="40198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36" name="subcontent07">
            <a:extLst>
              <a:ext uri="{FF2B5EF4-FFF2-40B4-BE49-F238E27FC236}">
                <a16:creationId xmlns:a16="http://schemas.microsoft.com/office/drawing/2014/main" id="{30F726D6-5E23-7A2E-2801-67251F673FD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52984" y="4753299"/>
            <a:ext cx="4019813" cy="53241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7" name="subtitle07">
            <a:extLst>
              <a:ext uri="{FF2B5EF4-FFF2-40B4-BE49-F238E27FC236}">
                <a16:creationId xmlns:a16="http://schemas.microsoft.com/office/drawing/2014/main" id="{4DE0BBB4-F825-D7C3-699B-CFF65653618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52984" y="4321029"/>
            <a:ext cx="40198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34" name="subcontent06">
            <a:extLst>
              <a:ext uri="{FF2B5EF4-FFF2-40B4-BE49-F238E27FC236}">
                <a16:creationId xmlns:a16="http://schemas.microsoft.com/office/drawing/2014/main" id="{0908D0F6-2241-2EAD-ACE4-53BEB0FB210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2985" y="3722613"/>
            <a:ext cx="4019813" cy="53241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5" name="subtitle06">
            <a:extLst>
              <a:ext uri="{FF2B5EF4-FFF2-40B4-BE49-F238E27FC236}">
                <a16:creationId xmlns:a16="http://schemas.microsoft.com/office/drawing/2014/main" id="{9283831C-DA69-83C5-F477-A6802728AE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952985" y="3290343"/>
            <a:ext cx="40198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32" name="subcontent05">
            <a:extLst>
              <a:ext uri="{FF2B5EF4-FFF2-40B4-BE49-F238E27FC236}">
                <a16:creationId xmlns:a16="http://schemas.microsoft.com/office/drawing/2014/main" id="{9A96F3EB-1D1D-0127-9DA6-7C94D3D41C0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52985" y="2681725"/>
            <a:ext cx="4019813" cy="53241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3" name="subtitle05">
            <a:extLst>
              <a:ext uri="{FF2B5EF4-FFF2-40B4-BE49-F238E27FC236}">
                <a16:creationId xmlns:a16="http://schemas.microsoft.com/office/drawing/2014/main" id="{553D2EC1-BC08-523F-210B-BFDF54D42E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52985" y="2249455"/>
            <a:ext cx="40198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30" name="subcontent04">
            <a:extLst>
              <a:ext uri="{FF2B5EF4-FFF2-40B4-BE49-F238E27FC236}">
                <a16:creationId xmlns:a16="http://schemas.microsoft.com/office/drawing/2014/main" id="{2D952DD7-581F-F9F1-3D09-60AEA0D53DD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9865" y="5809343"/>
            <a:ext cx="4019813" cy="53241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1" name="subtitle04">
            <a:extLst>
              <a:ext uri="{FF2B5EF4-FFF2-40B4-BE49-F238E27FC236}">
                <a16:creationId xmlns:a16="http://schemas.microsoft.com/office/drawing/2014/main" id="{2F15CB11-AADB-3C96-597D-EB2B8C0A98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39865" y="5377073"/>
            <a:ext cx="40198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28" name="subcontent03">
            <a:extLst>
              <a:ext uri="{FF2B5EF4-FFF2-40B4-BE49-F238E27FC236}">
                <a16:creationId xmlns:a16="http://schemas.microsoft.com/office/drawing/2014/main" id="{92F1653C-E722-22AF-2751-DCE1F36208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39865" y="4753299"/>
            <a:ext cx="4019813" cy="53241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9" name="subtitle03">
            <a:extLst>
              <a:ext uri="{FF2B5EF4-FFF2-40B4-BE49-F238E27FC236}">
                <a16:creationId xmlns:a16="http://schemas.microsoft.com/office/drawing/2014/main" id="{BB2C7C33-CB6A-2792-2FA9-102EE778C1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39865" y="4321029"/>
            <a:ext cx="40198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10" name="subcontent02">
            <a:extLst>
              <a:ext uri="{FF2B5EF4-FFF2-40B4-BE49-F238E27FC236}">
                <a16:creationId xmlns:a16="http://schemas.microsoft.com/office/drawing/2014/main" id="{1639B022-0500-A7F1-8670-02F3BA7A14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9866" y="3722613"/>
            <a:ext cx="4019813" cy="53241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lang="zh-CN" altLang="en-US" sz="1000" kern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subtitle02">
            <a:extLst>
              <a:ext uri="{FF2B5EF4-FFF2-40B4-BE49-F238E27FC236}">
                <a16:creationId xmlns:a16="http://schemas.microsoft.com/office/drawing/2014/main" id="{E5A5FB12-03EF-9ED6-0DF4-D6865C4A02E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39866" y="3290343"/>
            <a:ext cx="40198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5" name="subcontent01">
            <a:extLst>
              <a:ext uri="{FF2B5EF4-FFF2-40B4-BE49-F238E27FC236}">
                <a16:creationId xmlns:a16="http://schemas.microsoft.com/office/drawing/2014/main" id="{169A4764-1990-C15A-5742-BA800506C7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39866" y="2681725"/>
            <a:ext cx="4019813" cy="53241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subtitle01">
            <a:extLst>
              <a:ext uri="{FF2B5EF4-FFF2-40B4-BE49-F238E27FC236}">
                <a16:creationId xmlns:a16="http://schemas.microsoft.com/office/drawing/2014/main" id="{9634F989-3F17-73D4-4340-CC15A0CC8F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39866" y="2249455"/>
            <a:ext cx="4019813" cy="381000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</a:t>
            </a:r>
          </a:p>
        </p:txBody>
      </p:sp>
      <p:sp>
        <p:nvSpPr>
          <p:cNvPr id="3" name="content01">
            <a:extLst>
              <a:ext uri="{FF2B5EF4-FFF2-40B4-BE49-F238E27FC236}">
                <a16:creationId xmlns:a16="http://schemas.microsoft.com/office/drawing/2014/main" id="{38241A0E-34CA-7FD5-34EB-5CBADAAA0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866" y="1518919"/>
            <a:ext cx="9932932" cy="57880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83CBB6E-1107-1C8B-43E2-B0D6B07F99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9867" y="819376"/>
            <a:ext cx="9932933" cy="5788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ct val="120000"/>
              </a:lnSpc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910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496310" y="2854851"/>
            <a:ext cx="2406002" cy="11482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CFF015-7A73-7448-D474-B1E22A38ADA1}"/>
              </a:ext>
            </a:extLst>
          </p:cNvPr>
          <p:cNvSpPr/>
          <p:nvPr/>
        </p:nvSpPr>
        <p:spPr>
          <a:xfrm>
            <a:off x="6096000" y="2854851"/>
            <a:ext cx="6096000" cy="1148297"/>
          </a:xfrm>
          <a:prstGeom prst="roundRect">
            <a:avLst>
              <a:gd name="adj" fmla="val 44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33DBAD-36C4-61E9-FA3A-21BD485F6BDB}"/>
              </a:ext>
            </a:extLst>
          </p:cNvPr>
          <p:cNvSpPr/>
          <p:nvPr/>
        </p:nvSpPr>
        <p:spPr>
          <a:xfrm>
            <a:off x="5948356" y="2854851"/>
            <a:ext cx="101601" cy="1148297"/>
          </a:xfrm>
          <a:prstGeom prst="rect">
            <a:avLst/>
          </a:prstGeom>
          <a:solidFill>
            <a:srgbClr val="C43E1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2FFDA04-2576-C579-3E73-2F102BF5C0C8}"/>
              </a:ext>
            </a:extLst>
          </p:cNvPr>
          <p:cNvGrpSpPr/>
          <p:nvPr/>
        </p:nvGrpSpPr>
        <p:grpSpPr>
          <a:xfrm rot="10800000">
            <a:off x="11656244" y="3666201"/>
            <a:ext cx="287611" cy="226218"/>
            <a:chOff x="1956618" y="2687947"/>
            <a:chExt cx="287611" cy="226218"/>
          </a:xfrm>
          <a:solidFill>
            <a:schemeClr val="bg1">
              <a:lumMod val="85000"/>
            </a:schemeClr>
          </a:solidFill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DDF2703-DEB6-4C99-DBE7-0BCC2C1BC734}"/>
                </a:ext>
              </a:extLst>
            </p:cNvPr>
            <p:cNvSpPr txBox="1"/>
            <p:nvPr/>
          </p:nvSpPr>
          <p:spPr>
            <a:xfrm>
              <a:off x="1956618" y="2687947"/>
              <a:ext cx="113110" cy="226218"/>
            </a:xfrm>
            <a:custGeom>
              <a:avLst/>
              <a:gdLst/>
              <a:ahLst/>
              <a:cxnLst/>
              <a:rect l="l" t="t" r="r" b="b"/>
              <a:pathLst>
                <a:path w="113110" h="226218">
                  <a:moveTo>
                    <a:pt x="92646" y="0"/>
                  </a:moveTo>
                  <a:lnTo>
                    <a:pt x="113110" y="43160"/>
                  </a:lnTo>
                  <a:cubicBezTo>
                    <a:pt x="92274" y="50105"/>
                    <a:pt x="77329" y="59779"/>
                    <a:pt x="68275" y="72181"/>
                  </a:cubicBezTo>
                  <a:cubicBezTo>
                    <a:pt x="59222" y="84584"/>
                    <a:pt x="54447" y="101079"/>
                    <a:pt x="53951" y="121667"/>
                  </a:cubicBezTo>
                  <a:lnTo>
                    <a:pt x="104552" y="121667"/>
                  </a:lnTo>
                  <a:lnTo>
                    <a:pt x="104552" y="226218"/>
                  </a:lnTo>
                  <a:lnTo>
                    <a:pt x="0" y="226218"/>
                  </a:lnTo>
                  <a:lnTo>
                    <a:pt x="0" y="151432"/>
                  </a:lnTo>
                  <a:cubicBezTo>
                    <a:pt x="0" y="121170"/>
                    <a:pt x="2667" y="97296"/>
                    <a:pt x="8000" y="79809"/>
                  </a:cubicBezTo>
                  <a:cubicBezTo>
                    <a:pt x="13333" y="62321"/>
                    <a:pt x="23193" y="46632"/>
                    <a:pt x="37579" y="32742"/>
                  </a:cubicBezTo>
                  <a:cubicBezTo>
                    <a:pt x="51966" y="18851"/>
                    <a:pt x="70322" y="7937"/>
                    <a:pt x="9264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81B1DB3-30C4-8637-DC42-8D7A43320058}"/>
                </a:ext>
              </a:extLst>
            </p:cNvPr>
            <p:cNvSpPr txBox="1"/>
            <p:nvPr/>
          </p:nvSpPr>
          <p:spPr>
            <a:xfrm>
              <a:off x="2131119" y="2687947"/>
              <a:ext cx="113110" cy="226218"/>
            </a:xfrm>
            <a:custGeom>
              <a:avLst/>
              <a:gdLst/>
              <a:ahLst/>
              <a:cxnLst/>
              <a:rect l="l" t="t" r="r" b="b"/>
              <a:pathLst>
                <a:path w="113110" h="226218">
                  <a:moveTo>
                    <a:pt x="92646" y="0"/>
                  </a:moveTo>
                  <a:lnTo>
                    <a:pt x="113110" y="43160"/>
                  </a:lnTo>
                  <a:cubicBezTo>
                    <a:pt x="92274" y="50105"/>
                    <a:pt x="77329" y="59779"/>
                    <a:pt x="68275" y="72181"/>
                  </a:cubicBezTo>
                  <a:cubicBezTo>
                    <a:pt x="59222" y="84584"/>
                    <a:pt x="54447" y="101079"/>
                    <a:pt x="53951" y="121667"/>
                  </a:cubicBezTo>
                  <a:lnTo>
                    <a:pt x="104552" y="121667"/>
                  </a:lnTo>
                  <a:lnTo>
                    <a:pt x="104552" y="226218"/>
                  </a:lnTo>
                  <a:lnTo>
                    <a:pt x="0" y="226218"/>
                  </a:lnTo>
                  <a:lnTo>
                    <a:pt x="0" y="151432"/>
                  </a:lnTo>
                  <a:cubicBezTo>
                    <a:pt x="0" y="120922"/>
                    <a:pt x="2667" y="96986"/>
                    <a:pt x="8000" y="79623"/>
                  </a:cubicBezTo>
                  <a:cubicBezTo>
                    <a:pt x="13333" y="62259"/>
                    <a:pt x="23255" y="46632"/>
                    <a:pt x="37766" y="32742"/>
                  </a:cubicBezTo>
                  <a:cubicBezTo>
                    <a:pt x="52276" y="18851"/>
                    <a:pt x="70570" y="7937"/>
                    <a:pt x="9264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content02">
            <a:extLst>
              <a:ext uri="{FF2B5EF4-FFF2-40B4-BE49-F238E27FC236}">
                <a16:creationId xmlns:a16="http://schemas.microsoft.com/office/drawing/2014/main" id="{623D5AAF-D819-2650-7C23-B3C1E1200E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90110" y="3144362"/>
            <a:ext cx="898385" cy="56927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content01">
            <a:extLst>
              <a:ext uri="{FF2B5EF4-FFF2-40B4-BE49-F238E27FC236}">
                <a16:creationId xmlns:a16="http://schemas.microsoft.com/office/drawing/2014/main" id="{DE73E3EF-F13D-AB30-6F45-BFDD6E5F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1" y="4012065"/>
            <a:ext cx="5560244" cy="905375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algn="l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 dirty="0"/>
              <a:t>Chapter_Contents</a:t>
            </a:r>
            <a:endParaRPr lang="zh-CN" altLang="en-US" dirty="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13AFD645-C855-1495-64A8-A937746E4C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3144361"/>
            <a:ext cx="6096000" cy="56927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altLang="zh-CN" dirty="0" err="1"/>
              <a:t>Chapter_Title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5431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lat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02">
            <a:extLst>
              <a:ext uri="{FF2B5EF4-FFF2-40B4-BE49-F238E27FC236}">
                <a16:creationId xmlns:a16="http://schemas.microsoft.com/office/drawing/2014/main" id="{2FD959C0-A7D1-B89A-E08E-726F1C98F5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70969" y="3495005"/>
            <a:ext cx="6850062" cy="2522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kern="6000" spc="500" baseline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定位</a:t>
            </a:r>
          </a:p>
        </p:txBody>
      </p:sp>
      <p:sp>
        <p:nvSpPr>
          <p:cNvPr id="10" name="content01">
            <a:extLst>
              <a:ext uri="{FF2B5EF4-FFF2-40B4-BE49-F238E27FC236}">
                <a16:creationId xmlns:a16="http://schemas.microsoft.com/office/drawing/2014/main" id="{DE12701B-FB8B-EFAE-F425-E2BE342C64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0056" y="2746245"/>
            <a:ext cx="7214715" cy="44627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9" name="decorate">
            <a:extLst>
              <a:ext uri="{FF2B5EF4-FFF2-40B4-BE49-F238E27FC236}">
                <a16:creationId xmlns:a16="http://schemas.microsoft.com/office/drawing/2014/main" id="{5FCF682C-E0A2-1070-B659-C61C03AB33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3144" y="3193520"/>
            <a:ext cx="7605713" cy="27529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6000" cap="none" spc="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Original PPT By Duke With Open Source And Free</a:t>
            </a:r>
          </a:p>
        </p:txBody>
      </p:sp>
    </p:spTree>
    <p:extLst>
      <p:ext uri="{BB962C8B-B14F-4D97-AF65-F5344CB8AC3E}">
        <p14:creationId xmlns:p14="http://schemas.microsoft.com/office/powerpoint/2010/main" val="136395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0_0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01">
            <a:extLst>
              <a:ext uri="{FF2B5EF4-FFF2-40B4-BE49-F238E27FC236}">
                <a16:creationId xmlns:a16="http://schemas.microsoft.com/office/drawing/2014/main" id="{453DEB7D-EF84-1B56-A88D-877D6B51D8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375" y="1289050"/>
            <a:ext cx="9074150" cy="46647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D3F1032-87D9-B237-1728-7DF38E3A06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647" y="823767"/>
            <a:ext cx="9073877" cy="3938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96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0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">
            <a:extLst>
              <a:ext uri="{FF2B5EF4-FFF2-40B4-BE49-F238E27FC236}">
                <a16:creationId xmlns:a16="http://schemas.microsoft.com/office/drawing/2014/main" id="{F4A9DEDB-3473-E5AB-2B5A-0097BF1A64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61" y="6085897"/>
            <a:ext cx="2148840" cy="452064"/>
          </a:xfrm>
          <a:prstGeom prst="rect">
            <a:avLst/>
          </a:prstGeom>
          <a:solidFill>
            <a:srgbClr val="C43E1C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4" name="image01">
            <a:extLst>
              <a:ext uri="{FF2B5EF4-FFF2-40B4-BE49-F238E27FC236}">
                <a16:creationId xmlns:a16="http://schemas.microsoft.com/office/drawing/2014/main" id="{9A0B2FB6-30BF-A32B-6F75-B8FE1F5077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42560" cy="68580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content01">
            <a:extLst>
              <a:ext uri="{FF2B5EF4-FFF2-40B4-BE49-F238E27FC236}">
                <a16:creationId xmlns:a16="http://schemas.microsoft.com/office/drawing/2014/main" id="{9122AAA5-AAE3-DB15-7616-E7BC68895F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42560" y="2656897"/>
            <a:ext cx="5577840" cy="21284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defRPr sz="12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Subject_SubContents</a:t>
            </a:r>
            <a:endParaRPr lang="zh-CN" altLang="en-US" dirty="0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A6420F47-C5E7-53D2-0AAE-38E86621AF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5168" y="1576182"/>
            <a:ext cx="5945232" cy="7721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 err="1"/>
              <a:t>Subject_Title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8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0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">
            <a:extLst>
              <a:ext uri="{FF2B5EF4-FFF2-40B4-BE49-F238E27FC236}">
                <a16:creationId xmlns:a16="http://schemas.microsoft.com/office/drawing/2014/main" id="{2BDD5EE2-9E3C-4A07-CF5A-09754E97AD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490913"/>
            <a:ext cx="6816725" cy="1873250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  <p:sp>
        <p:nvSpPr>
          <p:cNvPr id="13" name="image01">
            <a:extLst>
              <a:ext uri="{FF2B5EF4-FFF2-40B4-BE49-F238E27FC236}">
                <a16:creationId xmlns:a16="http://schemas.microsoft.com/office/drawing/2014/main" id="{24FE6625-C75A-8600-D1C9-4136C968AF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6" name="content01">
            <a:extLst>
              <a:ext uri="{FF2B5EF4-FFF2-40B4-BE49-F238E27FC236}">
                <a16:creationId xmlns:a16="http://schemas.microsoft.com/office/drawing/2014/main" id="{03AADF4D-DDEF-47C1-2E5D-B525EFD458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5784" y="4385685"/>
            <a:ext cx="5426773" cy="77210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0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Subject_SubContents</a:t>
            </a:r>
            <a:endParaRPr lang="zh-CN" altLang="en-US" dirty="0"/>
          </a:p>
        </p:txBody>
      </p:sp>
      <p:sp>
        <p:nvSpPr>
          <p:cNvPr id="15" name="decorate">
            <a:extLst>
              <a:ext uri="{FF2B5EF4-FFF2-40B4-BE49-F238E27FC236}">
                <a16:creationId xmlns:a16="http://schemas.microsoft.com/office/drawing/2014/main" id="{48C29401-D280-3226-544B-FC1AE7439B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3719" y="4095778"/>
            <a:ext cx="5790905" cy="262862"/>
          </a:xfrm>
          <a:prstGeom prst="rect">
            <a:avLst/>
          </a:prstGeom>
        </p:spPr>
        <p:txBody>
          <a:bodyPr>
            <a:noAutofit/>
          </a:bodyPr>
          <a:lstStyle>
            <a:lvl1pPr algn="just">
              <a:defRPr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6000" cap="none" spc="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Original PPT By Duke With Open Source And Free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BC785767-4BAC-3805-43EA-2BD85A9EB1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4208" y="3679303"/>
            <a:ext cx="5520417" cy="3938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 err="1"/>
              <a:t>Subject_Title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07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0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mage01">
            <a:extLst>
              <a:ext uri="{FF2B5EF4-FFF2-40B4-BE49-F238E27FC236}">
                <a16:creationId xmlns:a16="http://schemas.microsoft.com/office/drawing/2014/main" id="{9A0B2FB6-30BF-A32B-6F75-B8FE1F5077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54565"/>
            <a:ext cx="5242560" cy="530343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content01">
            <a:extLst>
              <a:ext uri="{FF2B5EF4-FFF2-40B4-BE49-F238E27FC236}">
                <a16:creationId xmlns:a16="http://schemas.microsoft.com/office/drawing/2014/main" id="{9122AAA5-AAE3-DB15-7616-E7BC68895F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42560" y="4217586"/>
            <a:ext cx="5577840" cy="212846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0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Subject_SubContents</a:t>
            </a:r>
            <a:endParaRPr lang="zh-CN" altLang="en-US" dirty="0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A6420F47-C5E7-53D2-0AAE-38E86621AF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2560" y="1554565"/>
            <a:ext cx="5945232" cy="7721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 err="1"/>
              <a:t>Subject_Title</a:t>
            </a:r>
            <a:endParaRPr lang="zh-CN" altLang="en-US" dirty="0"/>
          </a:p>
        </p:txBody>
      </p:sp>
      <p:sp>
        <p:nvSpPr>
          <p:cNvPr id="2" name="color">
            <a:extLst>
              <a:ext uri="{FF2B5EF4-FFF2-40B4-BE49-F238E27FC236}">
                <a16:creationId xmlns:a16="http://schemas.microsoft.com/office/drawing/2014/main" id="{582D76D0-89D2-1265-99AB-089EE8BAA0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60" y="4069080"/>
            <a:ext cx="2148840" cy="148506"/>
          </a:xfrm>
          <a:prstGeom prst="rect">
            <a:avLst/>
          </a:prstGeom>
          <a:solidFill>
            <a:srgbClr val="C43E1C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77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0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mage01">
            <a:extLst>
              <a:ext uri="{FF2B5EF4-FFF2-40B4-BE49-F238E27FC236}">
                <a16:creationId xmlns:a16="http://schemas.microsoft.com/office/drawing/2014/main" id="{9E369254-140D-7BBC-605E-BE1C930608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428999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content01">
            <a:extLst>
              <a:ext uri="{FF2B5EF4-FFF2-40B4-BE49-F238E27FC236}">
                <a16:creationId xmlns:a16="http://schemas.microsoft.com/office/drawing/2014/main" id="{F01AF807-11EF-F5EB-5EC8-C472FE175C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748" y="4081669"/>
            <a:ext cx="10021932" cy="21057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0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Subject_SubContents</a:t>
            </a:r>
            <a:endParaRPr lang="zh-CN" altLang="en-US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58F22CCD-3460-1187-7928-F04E6FC955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748" y="3445484"/>
            <a:ext cx="10021932" cy="6071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 err="1"/>
              <a:t>Subject_Title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77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9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5" r:id="rId4"/>
    <p:sldLayoutId id="2147483707" r:id="rId5"/>
    <p:sldLayoutId id="2147483703" r:id="rId6"/>
    <p:sldLayoutId id="2147483663" r:id="rId7"/>
    <p:sldLayoutId id="2147483704" r:id="rId8"/>
    <p:sldLayoutId id="2147483705" r:id="rId9"/>
    <p:sldLayoutId id="2147483708" r:id="rId10"/>
    <p:sldLayoutId id="2147483706" r:id="rId11"/>
    <p:sldLayoutId id="2147483709" r:id="rId12"/>
    <p:sldLayoutId id="2147483710" r:id="rId13"/>
    <p:sldLayoutId id="2147483698" r:id="rId14"/>
    <p:sldLayoutId id="2147483701" r:id="rId15"/>
    <p:sldLayoutId id="2147483699" r:id="rId16"/>
    <p:sldLayoutId id="2147483700" r:id="rId17"/>
    <p:sldLayoutId id="2147483673" r:id="rId18"/>
    <p:sldLayoutId id="2147483702" r:id="rId19"/>
    <p:sldLayoutId id="2147483670" r:id="rId20"/>
    <p:sldLayoutId id="2147483680" r:id="rId21"/>
    <p:sldLayoutId id="2147483681" r:id="rId22"/>
    <p:sldLayoutId id="2147483682" r:id="rId23"/>
    <p:sldLayoutId id="2147483683" r:id="rId24"/>
    <p:sldLayoutId id="2147483685" r:id="rId25"/>
    <p:sldLayoutId id="2147483684" r:id="rId26"/>
    <p:sldLayoutId id="2147483678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3" r:id="rId33"/>
    <p:sldLayoutId id="2147483691" r:id="rId34"/>
    <p:sldLayoutId id="2147483692" r:id="rId35"/>
    <p:sldLayoutId id="2147483697" r:id="rId36"/>
    <p:sldLayoutId id="2147483696" r:id="rId37"/>
    <p:sldLayoutId id="2147483694" r:id="rId38"/>
    <p:sldLayoutId id="2147483695" r:id="rId39"/>
    <p:sldLayoutId id="2147483671" r:id="rId4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44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1"/>
          </a:solidFill>
          <a:latin typeface="+mj-ea"/>
          <a:ea typeface="+mj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等线</vt:lpstr>
      <vt:lpstr>微软雅黑 Light</vt:lpstr>
      <vt:lpstr>Arial</vt:lpstr>
      <vt:lpstr>自定义设计方案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Duke Ren</dc:creator>
  <cp:lastModifiedBy>Duke Ren</cp:lastModifiedBy>
  <cp:revision>222</cp:revision>
  <dcterms:created xsi:type="dcterms:W3CDTF">2024-07-17T13:29:14Z</dcterms:created>
  <dcterms:modified xsi:type="dcterms:W3CDTF">2024-08-03T02:39:11Z</dcterms:modified>
</cp:coreProperties>
</file>